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74" r:id="rId9"/>
    <p:sldId id="275" r:id="rId10"/>
    <p:sldId id="262" r:id="rId11"/>
    <p:sldId id="264" r:id="rId1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BF8D-B3F1-461F-8F79-D639D01F8745}" type="datetimeFigureOut">
              <a:rPr lang="ko-KR" altLang="en-US" smtClean="0"/>
              <a:t>2021-01-26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EE0A-A807-4C8B-9F80-ADFA1DE5FB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760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BF8D-B3F1-461F-8F79-D639D01F8745}" type="datetimeFigureOut">
              <a:rPr lang="ko-KR" altLang="en-US" smtClean="0"/>
              <a:t>2021-01-26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EE0A-A807-4C8B-9F80-ADFA1DE5FB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095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BF8D-B3F1-461F-8F79-D639D01F8745}" type="datetimeFigureOut">
              <a:rPr lang="ko-KR" altLang="en-US" smtClean="0"/>
              <a:t>2021-01-26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EE0A-A807-4C8B-9F80-ADFA1DE5FB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698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BF8D-B3F1-461F-8F79-D639D01F8745}" type="datetimeFigureOut">
              <a:rPr lang="ko-KR" altLang="en-US" smtClean="0"/>
              <a:t>2021-01-26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EE0A-A807-4C8B-9F80-ADFA1DE5FB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8572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BF8D-B3F1-461F-8F79-D639D01F8745}" type="datetimeFigureOut">
              <a:rPr lang="ko-KR" altLang="en-US" smtClean="0"/>
              <a:t>2021-01-26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EE0A-A807-4C8B-9F80-ADFA1DE5FB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221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BF8D-B3F1-461F-8F79-D639D01F8745}" type="datetimeFigureOut">
              <a:rPr lang="ko-KR" altLang="en-US" smtClean="0"/>
              <a:t>2021-01-26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EE0A-A807-4C8B-9F80-ADFA1DE5FB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856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BF8D-B3F1-461F-8F79-D639D01F8745}" type="datetimeFigureOut">
              <a:rPr lang="ko-KR" altLang="en-US" smtClean="0"/>
              <a:t>2021-01-26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EE0A-A807-4C8B-9F80-ADFA1DE5FB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740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BF8D-B3F1-461F-8F79-D639D01F8745}" type="datetimeFigureOut">
              <a:rPr lang="ko-KR" altLang="en-US" smtClean="0"/>
              <a:t>2021-01-26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EE0A-A807-4C8B-9F80-ADFA1DE5FB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413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BF8D-B3F1-461F-8F79-D639D01F8745}" type="datetimeFigureOut">
              <a:rPr lang="ko-KR" altLang="en-US" smtClean="0"/>
              <a:t>2021-01-26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EE0A-A807-4C8B-9F80-ADFA1DE5FB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951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BF8D-B3F1-461F-8F79-D639D01F8745}" type="datetimeFigureOut">
              <a:rPr lang="ko-KR" altLang="en-US" smtClean="0"/>
              <a:t>2021-01-26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EE0A-A807-4C8B-9F80-ADFA1DE5FB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7435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BF8D-B3F1-461F-8F79-D639D01F8745}" type="datetimeFigureOut">
              <a:rPr lang="ko-KR" altLang="en-US" smtClean="0"/>
              <a:t>2021-01-26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EE0A-A807-4C8B-9F80-ADFA1DE5FB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481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1BF8D-B3F1-461F-8F79-D639D01F8745}" type="datetimeFigureOut">
              <a:rPr lang="ko-KR" altLang="en-US" smtClean="0"/>
              <a:t>2021-01-26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5EE0A-A807-4C8B-9F80-ADFA1DE5FB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3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Current Status of </a:t>
            </a:r>
            <a:br>
              <a:rPr lang="en-US" altLang="ko-KR" dirty="0" smtClean="0"/>
            </a:br>
            <a:r>
              <a:rPr lang="en-US" altLang="ko-KR" dirty="0" smtClean="0"/>
              <a:t>LAMPS TPC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 smtClean="0"/>
              <a:t>이효상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이청수</a:t>
            </a:r>
            <a:r>
              <a:rPr lang="en-US" altLang="ko-KR" dirty="0" smtClean="0"/>
              <a:t>, </a:t>
            </a:r>
            <a:r>
              <a:rPr lang="ko-KR" altLang="en-US" dirty="0" smtClean="0"/>
              <a:t>김영진</a:t>
            </a:r>
            <a:endParaRPr lang="en-US" altLang="ko-KR" dirty="0" smtClean="0"/>
          </a:p>
          <a:p>
            <a:r>
              <a:rPr lang="en-US" altLang="ko-KR" dirty="0" smtClean="0"/>
              <a:t>2021.01.27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1054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161" y="945415"/>
            <a:ext cx="5171839" cy="496716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0" y="587969"/>
            <a:ext cx="2875311" cy="353030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587969"/>
            <a:ext cx="3574472" cy="622847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95687" y="4608825"/>
            <a:ext cx="1747908" cy="2139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99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Field Strip</a:t>
            </a:r>
            <a:endParaRPr lang="ko-KR" alt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25127" y="295667"/>
            <a:ext cx="1494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Inner </a:t>
            </a:r>
            <a:r>
              <a:rPr lang="en-US" altLang="ko-KR" sz="1400" b="1" dirty="0" err="1" smtClean="0"/>
              <a:t>FieldStrip</a:t>
            </a:r>
            <a:endParaRPr lang="ko-KR" alt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68478" y="295667"/>
            <a:ext cx="1537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b="1" dirty="0" smtClean="0"/>
              <a:t>Outer </a:t>
            </a:r>
            <a:r>
              <a:rPr lang="en-US" altLang="ko-KR" sz="1400" b="1" dirty="0" err="1" smtClean="0"/>
              <a:t>FieldStrip</a:t>
            </a:r>
            <a:endParaRPr lang="en-US" altLang="ko-KR" sz="1400" b="1" dirty="0" smtClean="0"/>
          </a:p>
        </p:txBody>
      </p:sp>
      <p:sp>
        <p:nvSpPr>
          <p:cNvPr id="9" name="타원 8"/>
          <p:cNvSpPr/>
          <p:nvPr/>
        </p:nvSpPr>
        <p:spPr>
          <a:xfrm>
            <a:off x="1297813" y="3285422"/>
            <a:ext cx="499015" cy="69208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3316589" y="4231178"/>
            <a:ext cx="989214" cy="57357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화살표 연결선 10"/>
          <p:cNvCxnSpPr>
            <a:stCxn id="9" idx="4"/>
          </p:cNvCxnSpPr>
          <p:nvPr/>
        </p:nvCxnSpPr>
        <p:spPr>
          <a:xfrm flipH="1">
            <a:off x="1430492" y="3977511"/>
            <a:ext cx="116829" cy="75738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>
            <a:stCxn id="10" idx="2"/>
          </p:cNvCxnSpPr>
          <p:nvPr/>
        </p:nvCxnSpPr>
        <p:spPr>
          <a:xfrm flipH="1">
            <a:off x="1786802" y="4517967"/>
            <a:ext cx="1529787" cy="21693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369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196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_x292289712" descr="EMB0000330845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06" y="0"/>
            <a:ext cx="976451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8014" y="4979324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Symbol" panose="05050102010706020507" pitchFamily="18" charset="2"/>
              </a:rPr>
              <a:t>f170</a:t>
            </a:r>
            <a:endParaRPr lang="ko-KR" altLang="en-US" sz="1400" b="1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1695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_x292282512" descr="EMB0000330845d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39" y="85854"/>
            <a:ext cx="4058156" cy="284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26" y="3457597"/>
            <a:ext cx="4191690" cy="270895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200" y="3457597"/>
            <a:ext cx="3444310" cy="30414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096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Readout</a:t>
            </a:r>
            <a:endParaRPr lang="ko-KR" altLang="en-US" b="1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794" y="1922966"/>
            <a:ext cx="3211647" cy="46094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39048" y="85854"/>
            <a:ext cx="3498394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Total # of channel</a:t>
            </a:r>
          </a:p>
          <a:p>
            <a:r>
              <a:rPr lang="en-US" altLang="ko-KR" sz="1400" b="1" dirty="0"/>
              <a:t> </a:t>
            </a:r>
            <a:r>
              <a:rPr lang="en-US" altLang="ko-KR" sz="1400" b="1" dirty="0" smtClean="0"/>
              <a:t>2698ch x 8section = 21,584ch</a:t>
            </a:r>
          </a:p>
          <a:p>
            <a:endParaRPr lang="en-US" altLang="ko-KR" sz="1400" b="1" dirty="0"/>
          </a:p>
          <a:p>
            <a:r>
              <a:rPr lang="en-US" altLang="ko-KR" sz="1400" b="1" dirty="0" smtClean="0"/>
              <a:t>11 </a:t>
            </a:r>
            <a:r>
              <a:rPr lang="en-US" altLang="ko-KR" sz="1400" b="1" dirty="0" err="1" smtClean="0"/>
              <a:t>AsAd</a:t>
            </a:r>
            <a:r>
              <a:rPr lang="en-US" altLang="ko-KR" sz="1400" b="1" dirty="0" smtClean="0"/>
              <a:t> boards / 1section</a:t>
            </a:r>
          </a:p>
          <a:p>
            <a:r>
              <a:rPr lang="en-US" altLang="ko-KR" sz="1400" b="1" dirty="0"/>
              <a:t> </a:t>
            </a:r>
            <a:r>
              <a:rPr lang="en-US" altLang="ko-KR" sz="1400" b="1" dirty="0" smtClean="0"/>
              <a:t>  -&gt; total 88 </a:t>
            </a:r>
            <a:r>
              <a:rPr lang="en-US" altLang="ko-KR" sz="1400" b="1" dirty="0" err="1" smtClean="0"/>
              <a:t>AsAd</a:t>
            </a:r>
            <a:r>
              <a:rPr lang="en-US" altLang="ko-KR" sz="1400" b="1" dirty="0" smtClean="0"/>
              <a:t> boards</a:t>
            </a:r>
          </a:p>
          <a:p>
            <a:r>
              <a:rPr lang="en-US" altLang="ko-KR" sz="1400" b="1" dirty="0"/>
              <a:t> </a:t>
            </a:r>
            <a:r>
              <a:rPr lang="en-US" altLang="ko-KR" sz="1400" b="1" dirty="0" smtClean="0"/>
              <a:t>  -&gt; 22 </a:t>
            </a:r>
            <a:r>
              <a:rPr lang="en-US" altLang="ko-KR" sz="1400" b="1" dirty="0" err="1" smtClean="0"/>
              <a:t>CoBo</a:t>
            </a:r>
            <a:r>
              <a:rPr lang="en-US" altLang="ko-KR" sz="1400" b="1" dirty="0" smtClean="0"/>
              <a:t> boards with 3 </a:t>
            </a:r>
            <a:r>
              <a:rPr lang="en-US" altLang="ko-KR" sz="1400" b="1" dirty="0" err="1" smtClean="0"/>
              <a:t>MicroTCA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409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_x292283552" descr="EMB0000330845d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3" y="355574"/>
            <a:ext cx="2808288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_x292282832" descr="EMB0000330845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54" y="355574"/>
            <a:ext cx="2790825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_x292284432" descr="EMB0000330845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453" y="355574"/>
            <a:ext cx="2820988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92" y="2472516"/>
            <a:ext cx="4553660" cy="434509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9042" y="2472563"/>
            <a:ext cx="4254938" cy="4346174"/>
          </a:xfrm>
          <a:prstGeom prst="rect">
            <a:avLst/>
          </a:prstGeom>
        </p:spPr>
      </p:pic>
      <p:pic>
        <p:nvPicPr>
          <p:cNvPr id="17415" name="_x292283712" descr="EMB0000330845e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122" y="355574"/>
            <a:ext cx="2808288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004908" y="2481030"/>
            <a:ext cx="2013693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   G10 sheet (0.3mm)</a:t>
            </a:r>
          </a:p>
          <a:p>
            <a:r>
              <a:rPr lang="en-US" altLang="ko-KR" sz="1400" b="1" dirty="0" smtClean="0"/>
              <a:t>+ </a:t>
            </a:r>
            <a:r>
              <a:rPr lang="en-US" altLang="ko-KR" sz="1400" b="1" dirty="0" err="1" smtClean="0"/>
              <a:t>Rohacell</a:t>
            </a:r>
            <a:r>
              <a:rPr lang="en-US" altLang="ko-KR" sz="1400" b="1" dirty="0" smtClean="0"/>
              <a:t> (5 mm)</a:t>
            </a:r>
          </a:p>
          <a:p>
            <a:r>
              <a:rPr lang="en-US" altLang="ko-KR" sz="1400" b="1" dirty="0" smtClean="0"/>
              <a:t>+ </a:t>
            </a:r>
            <a:r>
              <a:rPr lang="en-US" altLang="ko-KR" sz="1400" b="1" dirty="0" err="1" smtClean="0"/>
              <a:t>Kapton</a:t>
            </a:r>
            <a:r>
              <a:rPr lang="en-US" altLang="ko-KR" sz="1400" b="1" dirty="0" smtClean="0"/>
              <a:t> (125 </a:t>
            </a:r>
            <a:r>
              <a:rPr lang="en-US" altLang="ko-KR" sz="1400" b="1" dirty="0" smtClean="0">
                <a:latin typeface="Symbol" panose="05050102010706020507" pitchFamily="18" charset="2"/>
              </a:rPr>
              <a:t>m</a:t>
            </a:r>
            <a:r>
              <a:rPr lang="en-US" altLang="ko-KR" sz="1400" b="1" dirty="0" smtClean="0"/>
              <a:t>m)</a:t>
            </a:r>
          </a:p>
          <a:p>
            <a:r>
              <a:rPr lang="en-US" altLang="ko-KR" sz="1400" b="1" dirty="0" smtClean="0"/>
              <a:t>+ </a:t>
            </a:r>
            <a:r>
              <a:rPr lang="en-US" altLang="ko-KR" sz="1400" b="1" dirty="0" err="1" smtClean="0"/>
              <a:t>Rohacell</a:t>
            </a:r>
            <a:r>
              <a:rPr lang="en-US" altLang="ko-KR" sz="1400" b="1" dirty="0" smtClean="0"/>
              <a:t> (5 mm)</a:t>
            </a:r>
          </a:p>
          <a:p>
            <a:r>
              <a:rPr lang="en-US" altLang="ko-KR" sz="1400" b="1" dirty="0" smtClean="0"/>
              <a:t>+ G10 sheet (0.3mm)</a:t>
            </a:r>
            <a:endParaRPr lang="ko-KR" altLang="en-US" sz="1400" b="1" dirty="0"/>
          </a:p>
        </p:txBody>
      </p:sp>
      <p:cxnSp>
        <p:nvCxnSpPr>
          <p:cNvPr id="10" name="직선 화살표 연결선 9"/>
          <p:cNvCxnSpPr/>
          <p:nvPr/>
        </p:nvCxnSpPr>
        <p:spPr>
          <a:xfrm>
            <a:off x="10498668" y="2154688"/>
            <a:ext cx="0" cy="3178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116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Outer FC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487682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_x292284432" descr="EMB0000330845e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4" y="352728"/>
            <a:ext cx="4522777" cy="318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376" y="344162"/>
            <a:ext cx="6226120" cy="320983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86" y="3774907"/>
            <a:ext cx="6550520" cy="2808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200" y="3882974"/>
            <a:ext cx="366591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Al-</a:t>
            </a:r>
            <a:r>
              <a:rPr lang="en-US" altLang="ko-KR" sz="1400" b="1" dirty="0" err="1" smtClean="0"/>
              <a:t>Kapton</a:t>
            </a:r>
            <a:r>
              <a:rPr lang="en-US" altLang="ko-KR" sz="1400" b="1" dirty="0" smtClean="0"/>
              <a:t> (25 </a:t>
            </a:r>
            <a:r>
              <a:rPr lang="en-US" altLang="ko-KR" sz="1400" b="1" dirty="0" smtClean="0">
                <a:latin typeface="Symbol" panose="05050102010706020507" pitchFamily="18" charset="2"/>
              </a:rPr>
              <a:t>m</a:t>
            </a:r>
            <a:r>
              <a:rPr lang="en-US" altLang="ko-KR" sz="1400" b="1" dirty="0" smtClean="0"/>
              <a:t>m) + G10 sheet (0.3 mm)</a:t>
            </a:r>
            <a:endParaRPr lang="ko-KR" alt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Inner FC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451809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Assembly</a:t>
            </a:r>
            <a:endParaRPr lang="ko-KR" altLang="en-US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32" y="1049493"/>
            <a:ext cx="3248126" cy="496241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073" y="1049493"/>
            <a:ext cx="4264378" cy="496241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947" y="1049495"/>
            <a:ext cx="3731219" cy="496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26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18" y="1682741"/>
            <a:ext cx="3592970" cy="371221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902" y="1682743"/>
            <a:ext cx="3468760" cy="371221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11448" y="1682743"/>
            <a:ext cx="4502519" cy="3712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Assembly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815656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1299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Field Strip</a:t>
            </a:r>
            <a:endParaRPr lang="ko-KR" altLang="en-US" b="1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132" y="66442"/>
            <a:ext cx="3330921" cy="222787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4" y="2521331"/>
            <a:ext cx="6044480" cy="4272742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639" y="176352"/>
            <a:ext cx="4677295" cy="66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5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936" y="1192876"/>
            <a:ext cx="2786064" cy="38125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299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Field Strip</a:t>
            </a:r>
            <a:endParaRPr lang="ko-KR" altLang="en-US" b="1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3" b="31031"/>
          <a:stretch/>
        </p:blipFill>
        <p:spPr>
          <a:xfrm rot="10800000">
            <a:off x="2259954" y="369332"/>
            <a:ext cx="6659602" cy="173149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7" b="29576"/>
          <a:stretch/>
        </p:blipFill>
        <p:spPr>
          <a:xfrm>
            <a:off x="2259954" y="2251291"/>
            <a:ext cx="6659602" cy="203420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b="6880"/>
          <a:stretch/>
        </p:blipFill>
        <p:spPr>
          <a:xfrm rot="16200000">
            <a:off x="4452193" y="2243721"/>
            <a:ext cx="2275126" cy="6659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769" y="365905"/>
            <a:ext cx="1494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Inner </a:t>
            </a:r>
            <a:r>
              <a:rPr lang="en-US" altLang="ko-KR" sz="1400" b="1" dirty="0" err="1" smtClean="0"/>
              <a:t>FieldStrip</a:t>
            </a:r>
            <a:endParaRPr lang="ko-KR" alt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2257" y="2247043"/>
            <a:ext cx="1537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b="1" dirty="0" smtClean="0"/>
              <a:t>Outer </a:t>
            </a:r>
            <a:r>
              <a:rPr lang="en-US" altLang="ko-KR" sz="1400" b="1" dirty="0" err="1" smtClean="0"/>
              <a:t>FieldStrip</a:t>
            </a:r>
            <a:endParaRPr lang="en-US" altLang="ko-KR" sz="1400" b="1" dirty="0" smtClean="0"/>
          </a:p>
          <a:p>
            <a:pPr algn="r"/>
            <a:r>
              <a:rPr lang="en-US" altLang="ko-KR" sz="1400" b="1" dirty="0" smtClean="0"/>
              <a:t>w/ SMD</a:t>
            </a:r>
            <a:endParaRPr lang="ko-KR" alt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4769" y="4404530"/>
            <a:ext cx="1537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Outer </a:t>
            </a:r>
            <a:r>
              <a:rPr lang="en-US" altLang="ko-KR" sz="1400" b="1" dirty="0" err="1" smtClean="0"/>
              <a:t>FieldStrip</a:t>
            </a:r>
            <a:endParaRPr lang="en-US" altLang="ko-KR" sz="1400" b="1" dirty="0"/>
          </a:p>
          <a:p>
            <a:pPr algn="r"/>
            <a:r>
              <a:rPr lang="en-US" altLang="ko-KR" sz="1400" b="1" dirty="0" smtClean="0"/>
              <a:t>w/o SMD</a:t>
            </a:r>
            <a:endParaRPr lang="ko-KR" altLang="en-US" sz="1400" b="1" dirty="0"/>
          </a:p>
        </p:txBody>
      </p:sp>
      <p:sp>
        <p:nvSpPr>
          <p:cNvPr id="4" name="타원 3"/>
          <p:cNvSpPr/>
          <p:nvPr/>
        </p:nvSpPr>
        <p:spPr>
          <a:xfrm>
            <a:off x="7930342" y="906087"/>
            <a:ext cx="989214" cy="573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7930342" y="2264501"/>
            <a:ext cx="989214" cy="573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화살표 연결선 5"/>
          <p:cNvCxnSpPr>
            <a:stCxn id="4" idx="6"/>
          </p:cNvCxnSpPr>
          <p:nvPr/>
        </p:nvCxnSpPr>
        <p:spPr>
          <a:xfrm>
            <a:off x="8919556" y="1192876"/>
            <a:ext cx="1155469" cy="665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>
            <a:stCxn id="18" idx="6"/>
          </p:cNvCxnSpPr>
          <p:nvPr/>
        </p:nvCxnSpPr>
        <p:spPr>
          <a:xfrm flipV="1">
            <a:off x="8919556" y="2145468"/>
            <a:ext cx="1155469" cy="405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728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112</Words>
  <Application>Microsoft Office PowerPoint</Application>
  <PresentationFormat>와이드스크린</PresentationFormat>
  <Paragraphs>31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5" baseType="lpstr">
      <vt:lpstr>맑은 고딕</vt:lpstr>
      <vt:lpstr>Arial</vt:lpstr>
      <vt:lpstr>Symbol</vt:lpstr>
      <vt:lpstr>Office 테마</vt:lpstr>
      <vt:lpstr>Current Status of  LAMPS TPC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Status of LAMPS TPC</dc:title>
  <dc:creator>User</dc:creator>
  <cp:lastModifiedBy>User</cp:lastModifiedBy>
  <cp:revision>12</cp:revision>
  <dcterms:created xsi:type="dcterms:W3CDTF">2021-01-26T08:36:57Z</dcterms:created>
  <dcterms:modified xsi:type="dcterms:W3CDTF">2021-01-26T10:13:01Z</dcterms:modified>
</cp:coreProperties>
</file>