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65" r:id="rId3"/>
    <p:sldId id="268" r:id="rId4"/>
    <p:sldId id="257" r:id="rId5"/>
    <p:sldId id="258" r:id="rId6"/>
    <p:sldId id="259" r:id="rId7"/>
    <p:sldId id="260" r:id="rId8"/>
    <p:sldId id="269" r:id="rId9"/>
    <p:sldId id="262" r:id="rId10"/>
    <p:sldId id="270" r:id="rId11"/>
    <p:sldId id="263" r:id="rId12"/>
    <p:sldId id="264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D11E-7462-4EB8-B0F4-55DEE97EC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074" y="1122363"/>
            <a:ext cx="8581852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A282B-1DBE-459E-ACBB-D7960727F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074" y="3904788"/>
            <a:ext cx="8581852" cy="109312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34CF1-9957-4095-9452-A1CE4341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490B-BCAA-48E3-910A-89CA0D76395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EC47D-E032-4AF6-9B98-F88D1566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4890E-60B6-4F15-AA2A-68932CAA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8E8A-1E36-44CB-BE80-0D57E055419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2029B5-C1E2-4C12-83A9-AE80CF241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05" y="5392737"/>
            <a:ext cx="159209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0EFB6A-BBDD-4831-BC3E-E9D790944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30" y="5392737"/>
            <a:ext cx="1877439" cy="685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5725188-D150-4504-B9C9-610C03630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47" y="5363861"/>
            <a:ext cx="68810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2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668A6-7862-474F-A651-0C56AD12F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A73A9-9C95-4D2D-AAEC-D45D55D2B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579C2-B44B-4242-8262-091FFA22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490B-BCAA-48E3-910A-89CA0D76395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ADF48-4595-4684-B380-6CF94673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06962-7BB8-4FC7-A1B6-E1F1A57B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8E8A-1E36-44CB-BE80-0D57E0554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2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061E3E-9BD3-416C-9AD8-28008C088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31925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99CA5-6B73-46A5-B828-8F9AF54BE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074" y="365125"/>
            <a:ext cx="6148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61A5C-6428-4A2D-957B-7D0F8690F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490B-BCAA-48E3-910A-89CA0D76395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917BD-63F4-4CD6-AB6A-12278CA8B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59017-E60D-490C-9E81-F7235068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8E8A-1E36-44CB-BE80-0D57E0554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2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1264-67BF-4BBC-99E2-2DD2B625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F5A6F-2583-4F6B-A6FA-B6F60E4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BF175-F18D-42BC-A054-41528411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490B-BCAA-48E3-910A-89CA0D76395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3CBA-2551-4E87-B040-64E3626D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31536-65CC-4A1A-A63C-8F0FC60C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8E8A-1E36-44CB-BE80-0D57E0554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7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B986-8DFD-4D01-BEDF-9508B3DC4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74" y="1709739"/>
            <a:ext cx="858185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150B7-B38B-475E-908D-CBF4152C9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074" y="4589464"/>
            <a:ext cx="858185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2CA69-4D5E-49F8-AEF0-BBAD2EA8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490B-BCAA-48E3-910A-89CA0D76395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0DA6B-B09C-4125-9E21-05FAFA44B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AC9A1-B634-44D2-B17D-B58FF104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8E8A-1E36-44CB-BE80-0D57E0554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773D9-91CC-4D42-9C6C-FEEDEC7D1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53C82-9629-48FE-A19A-E8527D42E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074" y="1110414"/>
            <a:ext cx="4233776" cy="50665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385FB-AAD3-49B8-ADB5-C5D07D479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10414"/>
            <a:ext cx="4233776" cy="50665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6AFCE-2C0D-401A-BDC3-EBD766CA7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490B-BCAA-48E3-910A-89CA0D76395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10D26-ADF3-4328-BDEC-963C5B8D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955CC-A616-4071-9276-C57EE347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8E8A-1E36-44CB-BE80-0D57E0554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8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C3FA7-D392-4223-960C-AF0955429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075" y="1097714"/>
            <a:ext cx="421710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4E329-4390-4F0C-A69D-D39F83956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1074" y="2088314"/>
            <a:ext cx="4217108" cy="41013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88D67-1CF1-4DC1-9BBB-322DDA37D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5190" y="1097714"/>
            <a:ext cx="421710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18EDA-6553-4D2C-9372-2ABA2F4DF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8314"/>
            <a:ext cx="4213148" cy="41013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834641-85DD-4582-B78D-901ABACD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490B-BCAA-48E3-910A-89CA0D76395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024FA9-B0A9-4FED-BB97-DAC26A7A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95EED8-58CF-479E-AF6D-017DF544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8E8A-1E36-44CB-BE80-0D57E05541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D2614-AC83-45A7-B597-46457CD70357}"/>
              </a:ext>
            </a:extLst>
          </p:cNvPr>
          <p:cNvSpPr txBox="1">
            <a:spLocks/>
          </p:cNvSpPr>
          <p:nvPr/>
        </p:nvSpPr>
        <p:spPr>
          <a:xfrm>
            <a:off x="281074" y="257061"/>
            <a:ext cx="8581852" cy="673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7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58BA-976C-46D9-9D4B-BB51B5E5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A5B98B-CB5D-48E1-9129-35D58634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490B-BCAA-48E3-910A-89CA0D76395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3FFA8-C006-4568-9E40-607C66DC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319E2-7FD9-40F8-B0C1-FDFEB51C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8E8A-1E36-44CB-BE80-0D57E0554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0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05CE03-DE7F-4FEC-86F0-AC40566A7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490B-BCAA-48E3-910A-89CA0D76395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778B4-CF42-4A39-B923-73A33274B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CD8FA-55E1-4411-AB2B-6975E6F3A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8E8A-1E36-44CB-BE80-0D57E0554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5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ADEAB-1C7F-4C35-88A3-90634D35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74" y="457200"/>
            <a:ext cx="329794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BAF76-7FE2-4658-9178-F1535A503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0" y="457200"/>
            <a:ext cx="4975535" cy="55196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EB5CD-EA91-41E1-8D90-24E11B39F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074" y="2057399"/>
            <a:ext cx="3297945" cy="391945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93891-7A30-40DD-99FF-80B3ED6E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490B-BCAA-48E3-910A-89CA0D76395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43B84-08C0-400F-A8C9-3FDE6B9DC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92468-DAF2-4876-8EA6-6DA04D0A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8E8A-1E36-44CB-BE80-0D57E0554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3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A9DB-E960-4005-A99D-0E6542355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14CEB5-665E-44EF-A7B4-D9E77DFD4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0" y="457200"/>
            <a:ext cx="4975535" cy="561940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E61F3-3D55-4016-9D09-9305D71DC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01920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35C3A-0BF0-44B0-B1A5-232218DB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490B-BCAA-48E3-910A-89CA0D76395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41CE5-E590-4AB6-9ACA-0FF00178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E8ED1-AE7D-4D3A-ABFB-C57BCB9E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8E8A-1E36-44CB-BE80-0D57E0554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7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128028-5D48-451F-A8B0-C97112883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74" y="257061"/>
            <a:ext cx="8581852" cy="673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25F3C-7AC0-4F6F-9F89-6AC10B092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074" y="1205345"/>
            <a:ext cx="8581852" cy="4971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C905F-DCB5-4C2D-8E7C-34F5D78C1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1074" y="6356351"/>
            <a:ext cx="24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6490B-BCAA-48E3-910A-89CA0D76395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46370-BB43-4797-9C46-4D4224E49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5A46D-B66A-4B4B-B0E9-A01020806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4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D8E8A-1E36-44CB-BE80-0D57E0554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29F1-AF8C-4080-9CD4-B9A270B1B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MC for surveying requirements</a:t>
            </a:r>
            <a:br>
              <a:rPr lang="en-US" dirty="0"/>
            </a:br>
            <a:r>
              <a:rPr lang="en-US" dirty="0"/>
              <a:t> on neutron detector and others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FD888-3307-4CBC-BD3C-BB6B252BE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Lee Jong won </a:t>
            </a:r>
          </a:p>
        </p:txBody>
      </p:sp>
    </p:spTree>
    <p:extLst>
      <p:ext uri="{BB962C8B-B14F-4D97-AF65-F5344CB8AC3E}">
        <p14:creationId xmlns:p14="http://schemas.microsoft.com/office/powerpoint/2010/main" val="394570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15D40-E56A-4DA3-A95A-7E787374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TOF in MC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716E8-6CFB-430F-88A5-360DD24EC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09" y="1504676"/>
            <a:ext cx="4245206" cy="372224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A425D50-55CF-4FEE-9AD4-A3A11542E9DF}"/>
              </a:ext>
            </a:extLst>
          </p:cNvPr>
          <p:cNvCxnSpPr>
            <a:cxnSpLocks/>
          </p:cNvCxnSpPr>
          <p:nvPr/>
        </p:nvCxnSpPr>
        <p:spPr>
          <a:xfrm>
            <a:off x="5151455" y="2722490"/>
            <a:ext cx="0" cy="2044337"/>
          </a:xfrm>
          <a:prstGeom prst="straightConnector1">
            <a:avLst/>
          </a:prstGeom>
          <a:ln w="317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41F3FB1-0922-41CC-8F89-6FD9C0EE56BC}"/>
              </a:ext>
            </a:extLst>
          </p:cNvPr>
          <p:cNvSpPr txBox="1"/>
          <p:nvPr/>
        </p:nvSpPr>
        <p:spPr>
          <a:xfrm>
            <a:off x="5280819" y="3904679"/>
            <a:ext cx="10214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1400mm</a:t>
            </a:r>
          </a:p>
        </p:txBody>
      </p:sp>
    </p:spTree>
    <p:extLst>
      <p:ext uri="{BB962C8B-B14F-4D97-AF65-F5344CB8AC3E}">
        <p14:creationId xmlns:p14="http://schemas.microsoft.com/office/powerpoint/2010/main" val="357899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93F20-5DB3-4090-8D48-347D889B8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geometry – Neutron detector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68CEA-56E4-46F1-90C0-4FB404C4E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566" y="1538293"/>
            <a:ext cx="4835162" cy="45799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BAEDA6-718F-4613-B726-DAEB69099629}"/>
              </a:ext>
            </a:extLst>
          </p:cNvPr>
          <p:cNvSpPr/>
          <p:nvPr/>
        </p:nvSpPr>
        <p:spPr>
          <a:xfrm>
            <a:off x="2666444" y="2097204"/>
            <a:ext cx="3409406" cy="1763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1DDF04-DCC2-4334-A298-66FDB7DF6FB2}"/>
              </a:ext>
            </a:extLst>
          </p:cNvPr>
          <p:cNvSpPr txBox="1"/>
          <p:nvPr/>
        </p:nvSpPr>
        <p:spPr>
          <a:xfrm>
            <a:off x="3065417" y="2463131"/>
            <a:ext cx="317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cm x 10 cm x 2m BC408 x 20</a:t>
            </a:r>
          </a:p>
        </p:txBody>
      </p:sp>
    </p:spTree>
    <p:extLst>
      <p:ext uri="{BB962C8B-B14F-4D97-AF65-F5344CB8AC3E}">
        <p14:creationId xmlns:p14="http://schemas.microsoft.com/office/powerpoint/2010/main" val="374999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6C46-D5D8-4C9A-8279-5AABFCFD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Spectrometer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F821-4658-41EC-B776-997896FA2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5" y="985837"/>
            <a:ext cx="3460416" cy="3233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DA8A40-73AA-484F-A340-B006ADE69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095" y="2592198"/>
            <a:ext cx="4510388" cy="4071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D07AE4-1667-4033-A073-938DF77BE66F}"/>
              </a:ext>
            </a:extLst>
          </p:cNvPr>
          <p:cNvSpPr txBox="1"/>
          <p:nvPr/>
        </p:nvSpPr>
        <p:spPr>
          <a:xfrm>
            <a:off x="4305535" y="2233256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TPC hit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6AB6B-EF18-436E-9502-16E81A06B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753" y="4370352"/>
            <a:ext cx="2151738" cy="193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40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4D99F-6E6A-4940-B81A-AB26C2FE0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 detector array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6C583-0296-4E82-A55C-0284BC3B5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86" y="1051726"/>
            <a:ext cx="3546206" cy="3080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659BDA-757C-427C-8B15-3EDAFBF55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218" y="3271706"/>
            <a:ext cx="4871708" cy="3329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4C78EF-355A-4442-9404-C503B291A767}"/>
              </a:ext>
            </a:extLst>
          </p:cNvPr>
          <p:cNvSpPr txBox="1"/>
          <p:nvPr/>
        </p:nvSpPr>
        <p:spPr>
          <a:xfrm>
            <a:off x="3991218" y="2828874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Neutron detector energy deposit</a:t>
            </a:r>
          </a:p>
        </p:txBody>
      </p:sp>
    </p:spTree>
    <p:extLst>
      <p:ext uri="{BB962C8B-B14F-4D97-AF65-F5344CB8AC3E}">
        <p14:creationId xmlns:p14="http://schemas.microsoft.com/office/powerpoint/2010/main" val="124939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8E1C-AEDF-42D6-B28F-267F40F2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</a:t>
            </a:r>
            <a:r>
              <a:rPr lang="ko-KR" altLang="en-US" dirty="0"/>
              <a:t> </a:t>
            </a:r>
            <a:r>
              <a:rPr lang="en-US" altLang="ko-KR" dirty="0"/>
              <a:t>detector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DBF8-B1D9-4282-BDBC-580C235DD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074" y="1229818"/>
            <a:ext cx="8581852" cy="3991887"/>
          </a:xfrm>
        </p:spPr>
        <p:txBody>
          <a:bodyPr>
            <a:normAutofit/>
          </a:bodyPr>
          <a:lstStyle/>
          <a:p>
            <a:r>
              <a:rPr lang="en-US" sz="2400" dirty="0"/>
              <a:t>Detection efficiency // done</a:t>
            </a:r>
          </a:p>
          <a:p>
            <a:r>
              <a:rPr lang="en-US" sz="2400" dirty="0"/>
              <a:t>Position resolution   // done</a:t>
            </a:r>
          </a:p>
          <a:p>
            <a:r>
              <a:rPr lang="en-US" sz="2400" dirty="0"/>
              <a:t>Timing resolution     // done</a:t>
            </a:r>
          </a:p>
          <a:p>
            <a:r>
              <a:rPr lang="en-US" sz="2400" dirty="0"/>
              <a:t>Multiple hit resolution requirements &amp; performance</a:t>
            </a:r>
          </a:p>
          <a:p>
            <a:pPr lvl="1"/>
            <a:r>
              <a:rPr lang="en-US" sz="2400" dirty="0"/>
              <a:t>Waveform analysis</a:t>
            </a:r>
          </a:p>
          <a:p>
            <a:pPr lvl="1"/>
            <a:r>
              <a:rPr lang="en-US" sz="2400" dirty="0"/>
              <a:t>Multiplicity in experiment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527EF-60AF-4810-9305-50A08F3FC5F8}"/>
              </a:ext>
            </a:extLst>
          </p:cNvPr>
          <p:cNvSpPr txBox="1"/>
          <p:nvPr/>
        </p:nvSpPr>
        <p:spPr>
          <a:xfrm>
            <a:off x="5869352" y="2955851"/>
            <a:ext cx="2582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analysis &amp; MC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2B4AFC3-8D96-4087-8757-2BF153D75CCB}"/>
              </a:ext>
            </a:extLst>
          </p:cNvPr>
          <p:cNvSpPr/>
          <p:nvPr/>
        </p:nvSpPr>
        <p:spPr>
          <a:xfrm>
            <a:off x="4728308" y="2944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08A1CD-C2E3-4136-A4E9-850D863DACF4}"/>
              </a:ext>
            </a:extLst>
          </p:cNvPr>
          <p:cNvSpPr txBox="1"/>
          <p:nvPr/>
        </p:nvSpPr>
        <p:spPr>
          <a:xfrm>
            <a:off x="836246" y="3727792"/>
            <a:ext cx="4230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: 2 months cosmic ray data</a:t>
            </a:r>
          </a:p>
          <a:p>
            <a:r>
              <a:rPr lang="en-US" dirty="0"/>
              <a:t>MC   : Should be built for neutron detector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7A26F3-F24C-4246-ABC4-46F2EBE1F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615" y="4337896"/>
            <a:ext cx="2470401" cy="23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8421BE-56A8-4EA8-8EF5-BD1300C1E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308" y="4337896"/>
            <a:ext cx="2555303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3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9A05-7D79-4816-9241-6EB66B2D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Geometries</a:t>
            </a:r>
          </a:p>
        </p:txBody>
      </p:sp>
    </p:spTree>
    <p:extLst>
      <p:ext uri="{BB962C8B-B14F-4D97-AF65-F5344CB8AC3E}">
        <p14:creationId xmlns:p14="http://schemas.microsoft.com/office/powerpoint/2010/main" val="364700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601EAD-8684-4155-B318-AD170AAD6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5" y="682993"/>
            <a:ext cx="3374378" cy="35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BBAC22-8BC2-495F-A6B8-B006030C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geometry – solenoid magnet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4F5B9-FAC4-42EE-AA3F-B29430152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150" y="1113881"/>
            <a:ext cx="3714833" cy="4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2E2867-9ACC-4036-A580-AD240AB6D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512" y="1354058"/>
            <a:ext cx="2232248" cy="22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0EA763-5797-4545-A064-A9E98D270084}"/>
              </a:ext>
            </a:extLst>
          </p:cNvPr>
          <p:cNvSpPr txBox="1"/>
          <p:nvPr/>
        </p:nvSpPr>
        <p:spPr>
          <a:xfrm>
            <a:off x="5537827" y="6027234"/>
            <a:ext cx="329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Material : SUS, Liquid He, Copper</a:t>
            </a:r>
          </a:p>
        </p:txBody>
      </p:sp>
      <p:pic>
        <p:nvPicPr>
          <p:cNvPr id="10" name="내용 개체 틀 3">
            <a:extLst>
              <a:ext uri="{FF2B5EF4-FFF2-40B4-BE49-F238E27FC236}">
                <a16:creationId xmlns:a16="http://schemas.microsoft.com/office/drawing/2014/main" id="{EACF8FFB-8F64-4D31-BE83-C44EEAB02468}"/>
              </a:ext>
            </a:extLst>
          </p:cNvPr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34" y="4411547"/>
            <a:ext cx="3432796" cy="23768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9B3283-B756-4783-9F0C-E5A716E0896D}"/>
              </a:ext>
            </a:extLst>
          </p:cNvPr>
          <p:cNvSpPr txBox="1"/>
          <p:nvPr/>
        </p:nvSpPr>
        <p:spPr>
          <a:xfrm>
            <a:off x="897673" y="4131527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 map ?</a:t>
            </a:r>
          </a:p>
        </p:txBody>
      </p:sp>
    </p:spTree>
    <p:extLst>
      <p:ext uri="{BB962C8B-B14F-4D97-AF65-F5344CB8AC3E}">
        <p14:creationId xmlns:p14="http://schemas.microsoft.com/office/powerpoint/2010/main" val="3887572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455E-7511-46C8-A19E-85E0D9D8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geometry – TPC</a:t>
            </a:r>
          </a:p>
        </p:txBody>
      </p:sp>
      <p:pic>
        <p:nvPicPr>
          <p:cNvPr id="4" name="_x285596824" descr="EMB0004ee2c2a78">
            <a:extLst>
              <a:ext uri="{FF2B5EF4-FFF2-40B4-BE49-F238E27FC236}">
                <a16:creationId xmlns:a16="http://schemas.microsoft.com/office/drawing/2014/main" id="{3628575F-E1C4-4431-91BD-72A6CF3C1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68" y="1114933"/>
            <a:ext cx="7010826" cy="52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F6F1A6-D837-4590-BBCE-73238156732C}"/>
              </a:ext>
            </a:extLst>
          </p:cNvPr>
          <p:cNvCxnSpPr>
            <a:cxnSpLocks/>
          </p:cNvCxnSpPr>
          <p:nvPr/>
        </p:nvCxnSpPr>
        <p:spPr>
          <a:xfrm flipV="1">
            <a:off x="3629722" y="4187283"/>
            <a:ext cx="0" cy="186225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3505114-E65F-4AD5-BD7B-95697D7E3688}"/>
              </a:ext>
            </a:extLst>
          </p:cNvPr>
          <p:cNvSpPr txBox="1"/>
          <p:nvPr/>
        </p:nvSpPr>
        <p:spPr>
          <a:xfrm>
            <a:off x="3629722" y="4933744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1026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A60A70-84DF-4ECA-BCC9-7F74E1579C20}"/>
              </a:ext>
            </a:extLst>
          </p:cNvPr>
          <p:cNvCxnSpPr>
            <a:cxnSpLocks/>
          </p:cNvCxnSpPr>
          <p:nvPr/>
        </p:nvCxnSpPr>
        <p:spPr>
          <a:xfrm>
            <a:off x="3207357" y="4088284"/>
            <a:ext cx="198512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2CDFFE-B989-4991-8090-AF6915430F8D}"/>
              </a:ext>
            </a:extLst>
          </p:cNvPr>
          <p:cNvSpPr txBox="1"/>
          <p:nvPr/>
        </p:nvSpPr>
        <p:spPr>
          <a:xfrm>
            <a:off x="3847100" y="373008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1199.5</a:t>
            </a:r>
          </a:p>
        </p:txBody>
      </p:sp>
    </p:spTree>
    <p:extLst>
      <p:ext uri="{BB962C8B-B14F-4D97-AF65-F5344CB8AC3E}">
        <p14:creationId xmlns:p14="http://schemas.microsoft.com/office/powerpoint/2010/main" val="192306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_x296338784" descr="EMB0004edd82ae6">
            <a:extLst>
              <a:ext uri="{FF2B5EF4-FFF2-40B4-BE49-F238E27FC236}">
                <a16:creationId xmlns:a16="http://schemas.microsoft.com/office/drawing/2014/main" id="{22A87C8A-8F6E-4DFD-A129-CD2A92020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7" y="192909"/>
            <a:ext cx="4303074" cy="3236092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_x296338944" descr="EMB0004edd82aff">
            <a:extLst>
              <a:ext uri="{FF2B5EF4-FFF2-40B4-BE49-F238E27FC236}">
                <a16:creationId xmlns:a16="http://schemas.microsoft.com/office/drawing/2014/main" id="{A0ECDFEE-6CCB-4F16-B927-81629DBAA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6" y="3429000"/>
            <a:ext cx="4303074" cy="32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_x62243576" descr="EMB0004edd82b0a">
            <a:extLst>
              <a:ext uri="{FF2B5EF4-FFF2-40B4-BE49-F238E27FC236}">
                <a16:creationId xmlns:a16="http://schemas.microsoft.com/office/drawing/2014/main" id="{AFD18C99-9253-4033-8D11-61F755E5A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432"/>
            <a:ext cx="4303074" cy="331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_x296338944" descr="EMB0004edd82af8">
            <a:extLst>
              <a:ext uri="{FF2B5EF4-FFF2-40B4-BE49-F238E27FC236}">
                <a16:creationId xmlns:a16="http://schemas.microsoft.com/office/drawing/2014/main" id="{2DDAF5CF-4110-4259-A3A7-C49180F82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42"/>
            <a:ext cx="4303074" cy="323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5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_x296338784" descr="EMB0004edd82b02">
            <a:extLst>
              <a:ext uri="{FF2B5EF4-FFF2-40B4-BE49-F238E27FC236}">
                <a16:creationId xmlns:a16="http://schemas.microsoft.com/office/drawing/2014/main" id="{31AF0AF2-1A4D-4BD3-933D-C74E98C41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8" y="98838"/>
            <a:ext cx="4434132" cy="333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_x296333104" descr="EMB0004edd82b22">
            <a:extLst>
              <a:ext uri="{FF2B5EF4-FFF2-40B4-BE49-F238E27FC236}">
                <a16:creationId xmlns:a16="http://schemas.microsoft.com/office/drawing/2014/main" id="{2F575A66-2600-4536-92C4-12FAB57D5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838"/>
            <a:ext cx="4434132" cy="3330162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26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08B4-ACEC-4133-BD5D-61E3C9CCE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TPC in MC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60BE7-FA96-4176-A1B9-18E2761F8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1228725"/>
            <a:ext cx="51720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0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0A76D-FD57-41CA-9003-E4661C16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geometry – TOF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3C8B21-8BCB-4E18-9741-990F1CEA2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4" y="1026267"/>
            <a:ext cx="8587759" cy="48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76475"/>
      </p:ext>
    </p:extLst>
  </p:cSld>
  <p:clrMapOvr>
    <a:masterClrMapping/>
  </p:clrMapOvr>
</p:sld>
</file>

<file path=ppt/theme/theme1.xml><?xml version="1.0" encoding="utf-8"?>
<a:theme xmlns:a="http://schemas.openxmlformats.org/drawingml/2006/main" name="KU_CENUM_LAMP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_CENUM_LAMPS" id="{E02FD47B-D134-4321-9D45-89A06D2A2A29}" vid="{9762D31F-235F-440B-9832-A7A27A1A79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KU_CENUM_LAMPS</Template>
  <TotalTime>268</TotalTime>
  <Words>118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KU_CENUM_LAMPS</vt:lpstr>
      <vt:lpstr>MC for surveying requirements  on neutron detector and others</vt:lpstr>
      <vt:lpstr>Neutron detector</vt:lpstr>
      <vt:lpstr>Geometries</vt:lpstr>
      <vt:lpstr>Detector geometry – solenoid magnet</vt:lpstr>
      <vt:lpstr>Detector geometry – TPC</vt:lpstr>
      <vt:lpstr>PowerPoint Presentation</vt:lpstr>
      <vt:lpstr>PowerPoint Presentation</vt:lpstr>
      <vt:lpstr>TPC in MC</vt:lpstr>
      <vt:lpstr>Detector geometry – TOF </vt:lpstr>
      <vt:lpstr>TOF in MC</vt:lpstr>
      <vt:lpstr>Detector geometry – Neutron detector</vt:lpstr>
      <vt:lpstr>Spectrometer </vt:lpstr>
      <vt:lpstr>Neutron detector array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Requirements on neutron detector and others</dc:title>
  <dc:creator>Lee Jongwon</dc:creator>
  <cp:lastModifiedBy>Lee Jongwon</cp:lastModifiedBy>
  <cp:revision>34</cp:revision>
  <dcterms:created xsi:type="dcterms:W3CDTF">2020-04-16T14:50:08Z</dcterms:created>
  <dcterms:modified xsi:type="dcterms:W3CDTF">2020-04-17T04:54:28Z</dcterms:modified>
</cp:coreProperties>
</file>