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3" r:id="rId5"/>
    <p:sldId id="265" r:id="rId6"/>
    <p:sldId id="266" r:id="rId7"/>
    <p:sldId id="257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AF786C-77A2-494F-9B76-133505419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8E9988F-EEB4-447E-8CDC-F565126BA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92337C-4CD3-4054-9289-BFD20D970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D9FDC6E-160D-4236-9C72-075D97FA4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CB81A0-7079-4B49-BC84-064F17F3E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783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DCA79E1-B42C-4AE7-B0F7-5A3C8D505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0DFC67C-62DD-484E-8610-4A0ECAD91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7A4C3C-C990-4F11-9ADA-1B1489069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30EFCE-375A-44F6-B512-8B610CDD0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3126000-C5D0-4E0B-9D20-79289C486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668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AC7C241-008E-4098-8220-B8354D22D6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617A288-B69B-48E2-BF0F-2D38D9B0E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005B70-CF81-408F-A31C-28631B612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595159A-57AF-481C-9A18-DB0539934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D762F9-499E-45D0-8CB6-DFBFFB41E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3675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C16F99-C173-42D2-9D95-B7653F517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2A9922-AA28-4D46-8423-00593A03C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438A6F-9983-43AB-9085-7324B16A2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A654DF-E747-4432-A778-FB92F5372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CC7276-3F9E-40ED-9D13-5ED2BB17C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366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4D8F36-6F1D-4BC0-92BB-684E1C6A6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153BF95-B974-4119-BCCC-BD47DF5BA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26B6B-8292-476A-85E5-6ED11B3DD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164420-1171-4F53-832A-0C78B4832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CCFB7C-9D40-44DB-B4BB-69200723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1220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FBCF01-886D-4D46-9884-8B3E8A30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9385B3-03EC-4B02-A9C4-882265CED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ED3E7-ED36-464D-B597-4556BEDEF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14D7403-C1F2-4295-BB13-70D4140C3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FF855C4-6B72-4106-A2B4-A85723516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83DF8BE-3AC7-49F9-857F-D69C15FCC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018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E08A3D-B1F5-42A1-8CFA-844D7EC1D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F840E10-4195-40B6-9BBE-FF0ADEBE6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3EC0433-387F-4BD5-AD55-B67EF82D9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99F4F76-95C5-4445-A89D-9615E74CB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841270E-51A4-43DC-B6A2-534FFA5C97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AE20E58-4177-4C94-84AA-4754E031A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5C21758-DBEC-4C0D-959A-7AE78C6BB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2C8B045-3280-418F-B90A-CF4034A5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0523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2689AA-AF6D-4010-BA52-8E2CA977E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01762F8-C1C5-4721-8018-2F7E85DF5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4411646-5522-4FE5-A2C9-384B99315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BD68B23-254B-49D2-AAD6-01D3BD541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409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CBDA666-4E66-49AE-97C2-0288BF16E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DEE01F0-73D2-466C-BD8E-AE7B5C936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BD1F586-C031-438C-AA3F-2F87F872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457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1176EA-1BFC-4347-AAC0-E6B48CE0E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17488E-68F7-4601-AB87-5FB7B775B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73000A2-3EAC-4F37-9022-BEA80FA5F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694E08A-1BAD-4B6B-8893-2A7706915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AA7226A-8EFD-4A1C-8DB2-88C4950BF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2C2BA4F-5289-4A2F-BA88-BE0101A5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523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07E028-34C3-4717-AF23-413CED395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5416FC9-17A4-4BD9-8D63-A3FEA1C52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81D676D-66AC-4134-AB45-13D6510EB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E0AF0DF-5FE1-4D9B-9D20-852FDBDFC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731AF46-3D20-4B68-A9F5-753620CCF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A0488B7-DD89-401C-BF76-BE57AFC8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1021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621CA62-D9EF-468A-973E-8D435A803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8B3D1D3-4323-4F5A-9126-FBFDD7D4D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00241DD-D82B-4AC7-A241-B800F6729F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99F42-EFC5-4085-BD5B-E4875D2C8451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0E2FF41-3A1A-4864-B0CB-E01537BC3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B35F55-3DB3-438B-940F-44E4F078B1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3C0B3-7E41-43D7-A014-9453A7CD0A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967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C4C976-9EB7-4EC9-B3E9-F14E3BFAC9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DCV</a:t>
            </a:r>
            <a:r>
              <a:rPr lang="ko-KR" altLang="en-US" dirty="0"/>
              <a:t> </a:t>
            </a:r>
            <a:r>
              <a:rPr lang="en-US" altLang="ko-KR" dirty="0"/>
              <a:t>Simulation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55F2BF7-AC9B-46D6-BCA0-CAE641BF4D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최재민</a:t>
            </a:r>
          </a:p>
        </p:txBody>
      </p:sp>
    </p:spTree>
    <p:extLst>
      <p:ext uri="{BB962C8B-B14F-4D97-AF65-F5344CB8AC3E}">
        <p14:creationId xmlns:p14="http://schemas.microsoft.com/office/powerpoint/2010/main" val="175608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28E400-D69F-4822-AB3B-63211F909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Scintillator</a:t>
            </a:r>
            <a:r>
              <a:rPr lang="ko-KR" altLang="en-US" dirty="0"/>
              <a:t> </a:t>
            </a:r>
            <a:r>
              <a:rPr lang="en-US" altLang="ko-KR" dirty="0"/>
              <a:t>EJ-200</a:t>
            </a:r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E963D29-2FB6-4755-927A-15BF3B0C6A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/>
              <a:t>사용된 </a:t>
            </a:r>
            <a:r>
              <a:rPr lang="en-US" altLang="ko-KR" dirty="0"/>
              <a:t>Scintillator EJ-200</a:t>
            </a:r>
            <a:r>
              <a:rPr lang="ko-KR" altLang="en-US" dirty="0"/>
              <a:t>의 </a:t>
            </a:r>
            <a:r>
              <a:rPr lang="en-US" altLang="ko-KR" dirty="0"/>
              <a:t>spec</a:t>
            </a:r>
            <a:r>
              <a:rPr lang="ko-KR" altLang="en-US" dirty="0"/>
              <a:t>은 왼쪽의 표와 같다</a:t>
            </a:r>
            <a:r>
              <a:rPr lang="en-US" altLang="ko-KR" dirty="0"/>
              <a:t>.</a:t>
            </a:r>
          </a:p>
          <a:p>
            <a:pPr>
              <a:lnSpc>
                <a:spcPct val="120000"/>
              </a:lnSpc>
            </a:pPr>
            <a:endParaRPr lang="en-US" altLang="ko-KR" dirty="0"/>
          </a:p>
          <a:p>
            <a:pPr>
              <a:lnSpc>
                <a:spcPct val="120000"/>
              </a:lnSpc>
            </a:pPr>
            <a:r>
              <a:rPr lang="ko-KR" altLang="en-US" dirty="0"/>
              <a:t>사용된 특성</a:t>
            </a:r>
            <a:endParaRPr lang="en-US" altLang="ko-KR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ko-KR" dirty="0"/>
              <a:t>Material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Composition, Density(1.023g/cm3)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ko-KR" dirty="0"/>
              <a:t>Scintillation Process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Scintillation efficiency(10,000/1MeV), Decay time(2.1ns)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ko-KR" dirty="0"/>
              <a:t>Cerenkov Process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Refractive index(1.58)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ko-KR" dirty="0"/>
              <a:t>Absorption Process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Light attenuation length(380cm, 2*20*200cm3</a:t>
            </a:r>
            <a:r>
              <a:rPr lang="ko-KR" altLang="en-US" dirty="0"/>
              <a:t>의 </a:t>
            </a:r>
            <a:r>
              <a:rPr lang="en-US" altLang="ko-KR" dirty="0"/>
              <a:t>scintillator </a:t>
            </a:r>
            <a:r>
              <a:rPr lang="ko-KR" altLang="en-US" dirty="0"/>
              <a:t>기준 </a:t>
            </a:r>
            <a:r>
              <a:rPr lang="en-US" altLang="ko-KR" dirty="0"/>
              <a:t>– need to be optimized)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ko-KR" dirty="0"/>
          </a:p>
          <a:p>
            <a:pPr marL="0" indent="0">
              <a:lnSpc>
                <a:spcPct val="120000"/>
              </a:lnSpc>
              <a:buNone/>
            </a:pPr>
            <a:r>
              <a:rPr lang="ko-KR" altLang="en-US" dirty="0"/>
              <a:t>사용하지 못한 특성</a:t>
            </a:r>
            <a:endParaRPr lang="en-US" altLang="ko-KR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Rise time(0.9ns) in Scintillation</a:t>
            </a:r>
          </a:p>
        </p:txBody>
      </p:sp>
      <p:pic>
        <p:nvPicPr>
          <p:cNvPr id="5" name="내용 개체 틀 16">
            <a:extLst>
              <a:ext uri="{FF2B5EF4-FFF2-40B4-BE49-F238E27FC236}">
                <a16:creationId xmlns:a16="http://schemas.microsoft.com/office/drawing/2014/main" id="{28552F82-C7A9-4831-995C-A0F0DF7206E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245522"/>
            <a:ext cx="5181600" cy="351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410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930E85-0747-49FB-BDD6-F0DB6136C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EJ-200 Emission spectrum</a:t>
            </a:r>
            <a:endParaRPr lang="ko-KR" altLang="en-US" dirty="0"/>
          </a:p>
        </p:txBody>
      </p:sp>
      <p:pic>
        <p:nvPicPr>
          <p:cNvPr id="16" name="내용 개체 틀 15">
            <a:extLst>
              <a:ext uri="{FF2B5EF4-FFF2-40B4-BE49-F238E27FC236}">
                <a16:creationId xmlns:a16="http://schemas.microsoft.com/office/drawing/2014/main" id="{57B528D8-CAC2-4F78-B240-196BC2BA6F7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45546" y="1809414"/>
            <a:ext cx="7437533" cy="2688366"/>
          </a:xfrm>
          <a:prstGeom prst="rect">
            <a:avLst/>
          </a:prstGeom>
        </p:spPr>
      </p:pic>
      <p:sp>
        <p:nvSpPr>
          <p:cNvPr id="18" name="내용 개체 틀 17">
            <a:extLst>
              <a:ext uri="{FF2B5EF4-FFF2-40B4-BE49-F238E27FC236}">
                <a16:creationId xmlns:a16="http://schemas.microsoft.com/office/drawing/2014/main" id="{9B4EF6B0-299D-4E9D-9F49-84DE8AE95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5068" y="4851399"/>
            <a:ext cx="10338732" cy="151268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ko-KR" altLang="en-US" dirty="0"/>
              <a:t>이번 </a:t>
            </a:r>
            <a:r>
              <a:rPr lang="en-US" altLang="ko-KR" dirty="0"/>
              <a:t>Scintillation process </a:t>
            </a:r>
            <a:r>
              <a:rPr lang="ko-KR" altLang="en-US" dirty="0"/>
              <a:t>에서 신경 썼던 부분은</a:t>
            </a:r>
            <a:r>
              <a:rPr lang="en-US" altLang="ko-KR" dirty="0"/>
              <a:t> </a:t>
            </a:r>
            <a:r>
              <a:rPr lang="ko-KR" altLang="en-US" dirty="0"/>
              <a:t>발생되는 </a:t>
            </a:r>
            <a:r>
              <a:rPr lang="en-US" altLang="ko-KR" dirty="0"/>
              <a:t>photon</a:t>
            </a:r>
            <a:r>
              <a:rPr lang="ko-KR" altLang="en-US" dirty="0"/>
              <a:t>의 파장과 에너지를 어떻게 </a:t>
            </a:r>
            <a:r>
              <a:rPr lang="ko-KR" altLang="en-US" dirty="0" err="1"/>
              <a:t>결정하느냐였다</a:t>
            </a:r>
            <a:r>
              <a:rPr lang="en-US" altLang="ko-KR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Emission </a:t>
            </a:r>
            <a:r>
              <a:rPr lang="en-US" altLang="ko-KR" dirty="0" err="1"/>
              <a:t>sepctrum</a:t>
            </a:r>
            <a:r>
              <a:rPr lang="ko-KR" altLang="en-US" dirty="0"/>
              <a:t>에서 </a:t>
            </a:r>
            <a:r>
              <a:rPr lang="en-US" altLang="ko-KR" dirty="0"/>
              <a:t>Amplitude</a:t>
            </a:r>
            <a:r>
              <a:rPr lang="ko-KR" altLang="en-US" dirty="0"/>
              <a:t>는 광자의 에너지 비를 뜻한다</a:t>
            </a:r>
            <a:r>
              <a:rPr lang="en-US" altLang="ko-KR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Scintillation</a:t>
            </a:r>
            <a:r>
              <a:rPr lang="ko-KR" altLang="en-US" dirty="0"/>
              <a:t> </a:t>
            </a:r>
            <a:r>
              <a:rPr lang="en-US" altLang="ko-KR" dirty="0"/>
              <a:t>process</a:t>
            </a:r>
            <a:r>
              <a:rPr lang="ko-KR" altLang="en-US" dirty="0"/>
              <a:t>로 발생되는 총 에너지가 </a:t>
            </a:r>
            <a:r>
              <a:rPr lang="en-US" altLang="ko-KR" dirty="0"/>
              <a:t>100</a:t>
            </a:r>
            <a:r>
              <a:rPr lang="ko-KR" altLang="en-US" dirty="0"/>
              <a:t>이라고 생각한다면</a:t>
            </a:r>
            <a:r>
              <a:rPr lang="en-US" altLang="ko-KR" dirty="0"/>
              <a:t>, </a:t>
            </a:r>
            <a:r>
              <a:rPr lang="ko-KR" altLang="en-US" dirty="0"/>
              <a:t>총 에너지 중 </a:t>
            </a:r>
            <a:r>
              <a:rPr lang="en-US" altLang="ko-KR" dirty="0"/>
              <a:t>Amplitude</a:t>
            </a:r>
            <a:r>
              <a:rPr lang="ko-KR" altLang="en-US" dirty="0"/>
              <a:t>의 </a:t>
            </a:r>
            <a:r>
              <a:rPr lang="ko-KR" altLang="en-US" dirty="0" err="1"/>
              <a:t>분율</a:t>
            </a:r>
            <a:r>
              <a:rPr lang="en-US" altLang="ko-KR" dirty="0"/>
              <a:t>(</a:t>
            </a:r>
            <a:r>
              <a:rPr lang="ko-KR" altLang="en-US" dirty="0"/>
              <a:t>이 경우 총 합이 </a:t>
            </a:r>
            <a:r>
              <a:rPr lang="en-US" altLang="ko-KR" dirty="0"/>
              <a:t>8.76</a:t>
            </a:r>
            <a:r>
              <a:rPr lang="ko-KR" altLang="en-US" dirty="0"/>
              <a:t>이므로 약 </a:t>
            </a:r>
            <a:r>
              <a:rPr lang="en-US" altLang="ko-KR" dirty="0"/>
              <a:t>11)</a:t>
            </a:r>
            <a:r>
              <a:rPr lang="ko-KR" altLang="en-US" dirty="0"/>
              <a:t>에 해당하는 만큼</a:t>
            </a:r>
            <a:r>
              <a:rPr lang="en-US" altLang="ko-KR" dirty="0"/>
              <a:t> </a:t>
            </a:r>
            <a:r>
              <a:rPr lang="ko-KR" altLang="en-US" dirty="0"/>
              <a:t>에너지가 </a:t>
            </a:r>
            <a:r>
              <a:rPr lang="en-US" altLang="ko-KR" dirty="0"/>
              <a:t>420nm</a:t>
            </a:r>
            <a:r>
              <a:rPr lang="ko-KR" altLang="en-US" dirty="0"/>
              <a:t>의 광자가 발생한다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3456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CFE7E8-1920-4130-8405-7389AA4F9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Scintillator Simulation</a:t>
            </a:r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A0C9069-5E71-4933-BCC8-168DD9177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7516" y="5297637"/>
            <a:ext cx="10776284" cy="87932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/>
              <a:t>Scintillation yield 100/MeV (</a:t>
            </a:r>
            <a:r>
              <a:rPr lang="ko-KR" altLang="en-US" dirty="0"/>
              <a:t>실제론 </a:t>
            </a:r>
            <a:r>
              <a:rPr lang="en-US" altLang="ko-KR" dirty="0"/>
              <a:t>10000/MeV</a:t>
            </a:r>
            <a:r>
              <a:rPr lang="ko-KR" altLang="en-US" dirty="0"/>
              <a:t>이지만 위의 </a:t>
            </a:r>
            <a:r>
              <a:rPr lang="en-US" altLang="ko-KR" dirty="0"/>
              <a:t>Simulation</a:t>
            </a:r>
            <a:r>
              <a:rPr lang="ko-KR" altLang="en-US" dirty="0"/>
              <a:t>에서는 </a:t>
            </a:r>
            <a:r>
              <a:rPr lang="en-US" altLang="ko-KR" dirty="0"/>
              <a:t>Detector</a:t>
            </a:r>
            <a:r>
              <a:rPr lang="ko-KR" altLang="en-US" dirty="0"/>
              <a:t>의 부재 등으로 인해 사라지는 </a:t>
            </a:r>
            <a:r>
              <a:rPr lang="en-US" altLang="ko-KR" dirty="0"/>
              <a:t>photo</a:t>
            </a:r>
            <a:r>
              <a:rPr lang="ko-KR" altLang="en-US" dirty="0"/>
              <a:t>의 수가 적어 계산이 오래 걸리기 때문에 이를 간략히 하기 위해 </a:t>
            </a:r>
            <a:r>
              <a:rPr lang="en-US" altLang="ko-KR" dirty="0"/>
              <a:t>100/MeV</a:t>
            </a:r>
            <a:r>
              <a:rPr lang="ko-KR" altLang="en-US" dirty="0"/>
              <a:t>로 설정</a:t>
            </a:r>
            <a:r>
              <a:rPr lang="en-US" altLang="ko-KR" dirty="0"/>
              <a:t>)</a:t>
            </a:r>
            <a:endParaRPr lang="ko-KR" altLang="en-US" dirty="0"/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8124E6C9-FC42-4575-89D5-73E108E81B1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907631" y="1560364"/>
            <a:ext cx="5181600" cy="3480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71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B37D13-025E-49ED-B48C-BCBE8B489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WLS-Fiber Y-11</a:t>
            </a:r>
            <a:endParaRPr lang="ko-KR" altLang="en-US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13460E27-E79A-435D-A725-67FB7BAFCCF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4021260"/>
            <a:ext cx="5181600" cy="2024173"/>
          </a:xfrm>
          <a:prstGeom prst="rect">
            <a:avLst/>
          </a:prstGeom>
        </p:spPr>
      </p:pic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A76B64D9-3E9F-420E-9AAE-356AFCE7140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838200" y="1815735"/>
            <a:ext cx="5181600" cy="1991677"/>
          </a:xfrm>
          <a:prstGeom prst="rect">
            <a:avLst/>
          </a:prstGeom>
        </p:spPr>
      </p:pic>
      <p:sp>
        <p:nvSpPr>
          <p:cNvPr id="8" name="내용 개체 틀 3">
            <a:extLst>
              <a:ext uri="{FF2B5EF4-FFF2-40B4-BE49-F238E27FC236}">
                <a16:creationId xmlns:a16="http://schemas.microsoft.com/office/drawing/2014/main" id="{06155FDC-FC9C-42E7-A74F-DC1FD1EC9878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ko-KR" altLang="en-US" dirty="0"/>
              <a:t>사용된 </a:t>
            </a:r>
            <a:r>
              <a:rPr lang="en-US" altLang="ko-KR" dirty="0"/>
              <a:t>WLS-Fiber Y-11</a:t>
            </a:r>
            <a:r>
              <a:rPr lang="ko-KR" altLang="en-US" dirty="0"/>
              <a:t>의 </a:t>
            </a:r>
            <a:r>
              <a:rPr lang="en-US" altLang="ko-KR" dirty="0"/>
              <a:t>spec</a:t>
            </a:r>
            <a:r>
              <a:rPr lang="ko-KR" altLang="en-US" dirty="0"/>
              <a:t>은 왼쪽의 표와 같다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사용된 특성</a:t>
            </a:r>
            <a:endParaRPr lang="en-US" altLang="ko-KR" dirty="0"/>
          </a:p>
          <a:p>
            <a:pPr marL="0" indent="0">
              <a:lnSpc>
                <a:spcPct val="170000"/>
              </a:lnSpc>
              <a:buNone/>
            </a:pPr>
            <a:r>
              <a:rPr lang="en-US" altLang="ko-KR" dirty="0"/>
              <a:t>- Core</a:t>
            </a:r>
          </a:p>
          <a:p>
            <a:pPr marL="0" indent="0">
              <a:lnSpc>
                <a:spcPct val="170000"/>
              </a:lnSpc>
              <a:buFont typeface="Arial" panose="020B0604020202020204" pitchFamily="34" charset="0"/>
              <a:buNone/>
            </a:pPr>
            <a:r>
              <a:rPr lang="en-US" altLang="ko-KR" dirty="0"/>
              <a:t>Composition, Density, Absorption spectra, Emission spectra, Refractive index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en-US" altLang="ko-KR" dirty="0"/>
              <a:t>Cladding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altLang="ko-KR" dirty="0"/>
              <a:t>Refractive index</a:t>
            </a:r>
          </a:p>
          <a:p>
            <a:pPr marL="0" indent="0">
              <a:lnSpc>
                <a:spcPct val="170000"/>
              </a:lnSpc>
              <a:buFont typeface="Arial" panose="020B0604020202020204" pitchFamily="34" charset="0"/>
              <a:buNone/>
            </a:pPr>
            <a:endParaRPr lang="en-US" altLang="ko-KR" dirty="0"/>
          </a:p>
          <a:p>
            <a:pPr marL="0" indent="0">
              <a:lnSpc>
                <a:spcPct val="170000"/>
              </a:lnSpc>
              <a:buFont typeface="Arial" panose="020B0604020202020204" pitchFamily="34" charset="0"/>
              <a:buNone/>
            </a:pPr>
            <a:r>
              <a:rPr lang="en-US" altLang="ko-KR" dirty="0"/>
              <a:t>Simulation</a:t>
            </a:r>
            <a:r>
              <a:rPr lang="ko-KR" altLang="en-US" dirty="0"/>
              <a:t>을 통해서 확인해야 하는 특성</a:t>
            </a:r>
            <a:endParaRPr lang="en-US" altLang="ko-KR" dirty="0"/>
          </a:p>
          <a:p>
            <a:pPr marL="0" indent="0">
              <a:lnSpc>
                <a:spcPct val="170000"/>
              </a:lnSpc>
              <a:buFont typeface="Arial" panose="020B0604020202020204" pitchFamily="34" charset="0"/>
              <a:buNone/>
            </a:pPr>
            <a:r>
              <a:rPr lang="en-US" altLang="ko-KR" dirty="0"/>
              <a:t>- Transmission Loss</a:t>
            </a:r>
          </a:p>
        </p:txBody>
      </p:sp>
    </p:spTree>
    <p:extLst>
      <p:ext uri="{BB962C8B-B14F-4D97-AF65-F5344CB8AC3E}">
        <p14:creationId xmlns:p14="http://schemas.microsoft.com/office/powerpoint/2010/main" val="2054888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4F470C-F2C9-4484-80EE-9EE0E0386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Put the WLS-fiber</a:t>
            </a:r>
            <a:endParaRPr lang="ko-KR" altLang="en-US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DFB93524-6AD7-4E74-A8FD-3FBEEF0A18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69" y="1877854"/>
            <a:ext cx="6264872" cy="3289457"/>
          </a:xfr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03EED027-37DB-4029-8D54-8EC216042A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672" y="3751948"/>
            <a:ext cx="6152606" cy="2830727"/>
          </a:xfrm>
          <a:prstGeom prst="rect">
            <a:avLst/>
          </a:prstGeom>
        </p:spPr>
      </p:pic>
      <p:sp>
        <p:nvSpPr>
          <p:cNvPr id="7" name="내용 개체 틀 3">
            <a:extLst>
              <a:ext uri="{FF2B5EF4-FFF2-40B4-BE49-F238E27FC236}">
                <a16:creationId xmlns:a16="http://schemas.microsoft.com/office/drawing/2014/main" id="{DDA9CF07-9479-4CF8-B1E6-C42743F38BE7}"/>
              </a:ext>
            </a:extLst>
          </p:cNvPr>
          <p:cNvSpPr txBox="1">
            <a:spLocks/>
          </p:cNvSpPr>
          <p:nvPr/>
        </p:nvSpPr>
        <p:spPr>
          <a:xfrm>
            <a:off x="667269" y="5642510"/>
            <a:ext cx="4612322" cy="596536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en-US" altLang="ko-KR" dirty="0"/>
              <a:t>Scintillation yield 10/MeV </a:t>
            </a:r>
            <a:r>
              <a:rPr lang="ko-KR" altLang="en-US" dirty="0"/>
              <a:t>으로 했을 때의 </a:t>
            </a:r>
            <a:r>
              <a:rPr lang="en-US" altLang="ko-KR" dirty="0"/>
              <a:t>Simulation </a:t>
            </a:r>
            <a:r>
              <a:rPr lang="ko-KR" altLang="en-US" dirty="0"/>
              <a:t>결과</a:t>
            </a:r>
          </a:p>
        </p:txBody>
      </p:sp>
    </p:spTree>
    <p:extLst>
      <p:ext uri="{BB962C8B-B14F-4D97-AF65-F5344CB8AC3E}">
        <p14:creationId xmlns:p14="http://schemas.microsoft.com/office/powerpoint/2010/main" val="3713285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ACA77C-CD30-4DAE-B5D7-839389DDA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Geant4 </a:t>
            </a:r>
            <a:r>
              <a:rPr lang="ko-KR" altLang="en-US" dirty="0"/>
              <a:t>동작방식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F96995B-758F-4915-9741-B1F2541BB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dirty="0"/>
              <a:t>Geant4</a:t>
            </a:r>
            <a:r>
              <a:rPr lang="ko-KR" altLang="en-US" dirty="0"/>
              <a:t>는 </a:t>
            </a:r>
            <a:r>
              <a:rPr lang="en-US" altLang="ko-KR" dirty="0"/>
              <a:t>beam</a:t>
            </a:r>
            <a:r>
              <a:rPr lang="ko-KR" altLang="en-US" dirty="0"/>
              <a:t>이 지나가면서 </a:t>
            </a:r>
            <a:r>
              <a:rPr lang="en-US" altLang="ko-KR" dirty="0"/>
              <a:t>Scintillator</a:t>
            </a:r>
            <a:r>
              <a:rPr lang="ko-KR" altLang="en-US" dirty="0"/>
              <a:t>에 에너지를 남기는 것으로 시작한다</a:t>
            </a:r>
            <a:r>
              <a:rPr lang="en-US" altLang="ko-KR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그 후</a:t>
            </a:r>
            <a:r>
              <a:rPr lang="en-US" altLang="ko-KR" dirty="0"/>
              <a:t>, Scintillator</a:t>
            </a:r>
            <a:r>
              <a:rPr lang="ko-KR" altLang="en-US" dirty="0"/>
              <a:t>에 남겨진 에너지와 기입된 </a:t>
            </a:r>
            <a:r>
              <a:rPr lang="en-US" altLang="ko-KR" dirty="0"/>
              <a:t>Scintillation </a:t>
            </a:r>
            <a:r>
              <a:rPr lang="en-US" altLang="ko-KR" dirty="0" err="1"/>
              <a:t>proces</a:t>
            </a:r>
            <a:r>
              <a:rPr lang="ko-KR" altLang="en-US" dirty="0"/>
              <a:t>를 바탕으로 </a:t>
            </a:r>
            <a:r>
              <a:rPr lang="en-US" altLang="ko-KR" dirty="0"/>
              <a:t>photon</a:t>
            </a:r>
            <a:r>
              <a:rPr lang="ko-KR" altLang="en-US" dirty="0"/>
              <a:t>을 발생시키고</a:t>
            </a:r>
            <a:r>
              <a:rPr lang="en-US" altLang="ko-KR" dirty="0"/>
              <a:t>, photon </a:t>
            </a:r>
            <a:r>
              <a:rPr lang="ko-KR" altLang="en-US" dirty="0"/>
              <a:t>하나 하나를 따라가며 </a:t>
            </a:r>
            <a:r>
              <a:rPr lang="en-US" altLang="ko-KR" dirty="0"/>
              <a:t>simulation</a:t>
            </a:r>
            <a:r>
              <a:rPr lang="ko-KR" altLang="en-US" dirty="0"/>
              <a:t>을 하고 이를 저장</a:t>
            </a:r>
            <a:r>
              <a:rPr lang="en-US" altLang="ko-KR" dirty="0"/>
              <a:t>(</a:t>
            </a:r>
            <a:r>
              <a:rPr lang="en-US" altLang="ko-KR" dirty="0" err="1"/>
              <a:t>Analysismanager</a:t>
            </a:r>
            <a:r>
              <a:rPr lang="en-US" altLang="ko-KR" dirty="0"/>
              <a:t>)</a:t>
            </a:r>
            <a:r>
              <a:rPr lang="ko-KR" altLang="en-US" dirty="0"/>
              <a:t>하게 된다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49881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274</Words>
  <Application>Microsoft Office PowerPoint</Application>
  <PresentationFormat>와이드스크린</PresentationFormat>
  <Paragraphs>39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DCV Simulation</vt:lpstr>
      <vt:lpstr>Scintillator EJ-200</vt:lpstr>
      <vt:lpstr>EJ-200 Emission spectrum</vt:lpstr>
      <vt:lpstr>Scintillator Simulation</vt:lpstr>
      <vt:lpstr>WLS-Fiber Y-11</vt:lpstr>
      <vt:lpstr>Put the WLS-fiber</vt:lpstr>
      <vt:lpstr>Geant4 동작방식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DCV Simulation</dc:title>
  <dc:creator>Jae Min Choi</dc:creator>
  <cp:lastModifiedBy>Jae Min Choi</cp:lastModifiedBy>
  <cp:revision>11</cp:revision>
  <dcterms:created xsi:type="dcterms:W3CDTF">2019-03-19T07:56:44Z</dcterms:created>
  <dcterms:modified xsi:type="dcterms:W3CDTF">2019-03-20T03:39:54Z</dcterms:modified>
</cp:coreProperties>
</file>