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0" r:id="rId7"/>
    <p:sldId id="25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BA7648-46AE-4305-93B1-F8353E285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5525673-DF5B-4A1F-996F-2908C1944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DDF8CF-CDD4-4EA1-8AF5-3BE6235B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D66913-E29F-4266-BBA0-36AB2381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3A782B-DF11-4286-B2A9-1405F846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06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47E562-0A24-46C1-8F3D-E082E2B8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7E7B06D-D08D-48D2-97D7-117D27860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97C46F-8595-4A65-8A41-67AE8B8BB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396464-AC7E-4514-BA71-34FF7F646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CA2345-DE48-4A44-8588-313ECF4CD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26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02DC834-21BF-4C52-908C-533CF5E44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2D19997-F282-4AB1-9529-EAD671A8A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FD4E06-D90E-4FF7-9896-B6A973952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6B70B7-BAD5-4F89-AF46-72622441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BEB9A4-9ADF-4CA6-82A4-AC595171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87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B62C03-5E67-49BF-A16E-ED41D01D5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F65068-9029-452D-A00A-B0EB77077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EF1303-0A49-45CB-BCE7-3B0E78DB3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F3484B-CDC9-440D-B469-F7466AC2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D32AFB-FD67-4686-8E2C-489786A5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07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6EC2A9-E8A2-4179-A31C-0609831ED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A39683-7F2D-49D9-915E-073CC600C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E7E75E9-0681-44B1-941B-4A8526002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219716-5D6B-4783-8164-E15D5A905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845D36-F00B-4E91-AAA3-755C45F96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181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D494AC-3CE3-4EC9-A11B-1CCF036FF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92524A5-0314-4275-AC89-6AB99F53A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B01B3D4-3166-4A46-954E-43929AD17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1391177-B61C-41D6-8464-74A43A98B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0CF967-F5AF-40C8-A802-AC2F5564B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A53B472-7027-438D-927D-A58F5468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52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01CFAA-EA09-4F15-9C13-A6AEC1CBC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F7000AE-A84E-4FD0-9EEF-98162FF28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E270AF7-2CD6-466B-9BAB-899D7905D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BA07268-01C1-4F22-ACB2-6149B4D32F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EEB17A3-C54C-4738-B5DC-FCE0C85D2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8C20F0B-C544-4803-AF29-66B6530D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A83ED-972D-4127-BE3E-B20C71E5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BC8D7CE-08E5-4E9D-89D7-E25A1EE1F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60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C7DB2B-9563-4322-A7A8-3B631FD7F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97F017A-A493-4335-846E-ADD1B901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08B5A0D-E9EE-4523-9936-B1240568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BCF86B1-ABB8-419E-8F77-C47C084B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82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D9DB146-CEF7-4D7C-A753-DC3BA43D1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7F08A27-81E6-461C-99ED-675451890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025CF6E-2AAC-413B-A217-A4362F4C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59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DE29BF-B42C-4B4C-95F7-6D6460B8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44A38D-DB00-4670-9FE8-162280FA9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0E1A7E5-D2F5-4F98-AFEA-45182B232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067A7B-8E3B-44CD-ADDC-5C064F08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04AFE88-C39B-4109-9598-268AAD0E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B8D0D8-EFA4-404C-8EB8-11F22E9C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80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412810-9827-4C0E-B115-4B7CCF9BF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7E2494-CE7E-48E3-B784-1040E2EBDC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DDF40F-E2C8-4A6A-8F10-B13E32E4E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8AED021-6007-43CF-AF15-9B76A8F4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A239D32-3751-413A-98A4-649B20B5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5896310-4CC1-442B-A5C7-876AC37D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704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29F620D-8B91-4D6E-81B4-6DED1CAB1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89E7756-411C-4984-8647-4B8930A7C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DB2E66-95AE-4AB3-80B9-0DD6FAE461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4CBEB-7D6E-4C19-B114-57B5F994D45E}" type="datetimeFigureOut">
              <a:rPr lang="ko-KR" altLang="en-US" smtClean="0"/>
              <a:t>2019-02-22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605FC6-9B5F-4707-B68A-AC5FB41E5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B39E90-0F7C-4BA7-B4C5-B1BCB7F69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1C82F-058A-4A2F-976F-38911919BF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55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C6CF6B-A184-416E-BBD7-873AC11962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Barrel Calibration	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F3B43CC-7792-458D-A5DB-3DD01E6237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Choi Jae Min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113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9732DAA4-E8BB-4290-A340-EF0B6695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Calibration in single Scintillator(1)</a:t>
            </a:r>
            <a:endParaRPr lang="ko-KR" altLang="en-US" dirty="0"/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D424F780-C5CA-46CD-8C8D-5350DE730C6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68055"/>
            <a:ext cx="5181600" cy="3466478"/>
          </a:xfrm>
          <a:prstGeom prst="rect">
            <a:avLst/>
          </a:prstGeom>
        </p:spPr>
      </p:pic>
      <p:sp>
        <p:nvSpPr>
          <p:cNvPr id="2" name="내용 개체 틀 1">
            <a:extLst>
              <a:ext uri="{FF2B5EF4-FFF2-40B4-BE49-F238E27FC236}">
                <a16:creationId xmlns:a16="http://schemas.microsoft.com/office/drawing/2014/main" id="{B920B2EE-4BFA-4FF2-BB5B-8754A0FD25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/>
              <a:t>Module 1(Run30317)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 err="1"/>
              <a:t>UpstreamEdge</a:t>
            </a:r>
            <a:r>
              <a:rPr lang="en-US" altLang="ko-KR" dirty="0"/>
              <a:t> = -6.261682</a:t>
            </a:r>
          </a:p>
          <a:p>
            <a:r>
              <a:rPr lang="en-US" altLang="ko-KR" dirty="0" err="1"/>
              <a:t>DownstreamEdge</a:t>
            </a:r>
            <a:r>
              <a:rPr lang="en-US" altLang="ko-KR" dirty="0"/>
              <a:t> </a:t>
            </a:r>
          </a:p>
          <a:p>
            <a:pPr marL="0" indent="0">
              <a:buNone/>
            </a:pPr>
            <a:r>
              <a:rPr lang="en-US" altLang="ko-KR" dirty="0"/>
              <a:t>		= 1.4768099</a:t>
            </a:r>
          </a:p>
          <a:p>
            <a:r>
              <a:rPr lang="en-US" altLang="ko-KR" dirty="0"/>
              <a:t>Correction = -2.397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588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045ACE-D081-4505-A1C2-18B590F20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Calibration in single Scintillator(2)</a:t>
            </a:r>
            <a:endParaRPr lang="ko-KR" altLang="en-US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9D78596A-5AEA-4ABD-9444-8640F6D4D26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45074"/>
            <a:ext cx="5181600" cy="3512440"/>
          </a:xfrm>
          <a:prstGeom prst="rect">
            <a:avLst/>
          </a:prstGeo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D7F3AB-5EFB-4D81-A465-6A58CEB63C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/>
              <a:t>Module 10</a:t>
            </a:r>
          </a:p>
          <a:p>
            <a:endParaRPr lang="en-US" altLang="ko-KR" dirty="0"/>
          </a:p>
          <a:p>
            <a:r>
              <a:rPr lang="en-US" altLang="ko-KR" dirty="0" err="1"/>
              <a:t>UpstreamEdge</a:t>
            </a:r>
            <a:r>
              <a:rPr lang="en-US" altLang="ko-KR" dirty="0"/>
              <a:t> = -5.811922</a:t>
            </a:r>
          </a:p>
          <a:p>
            <a:r>
              <a:rPr lang="en-US" altLang="ko-KR" dirty="0" err="1"/>
              <a:t>DownstreamEdge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	= 1.9260967</a:t>
            </a:r>
          </a:p>
          <a:p>
            <a:r>
              <a:rPr lang="en-US" altLang="ko-KR" dirty="0"/>
              <a:t>Correction = -1.943</a:t>
            </a:r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7992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E9CD07-E1A3-4EB6-AF4B-F6E2F2948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Calibration in inter-Scintillator(1)</a:t>
            </a:r>
            <a:endParaRPr lang="ko-KR" altLang="en-US" dirty="0"/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65C3DE29-7199-44BE-80E1-6647F26557C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16798"/>
            <a:ext cx="5181600" cy="3568991"/>
          </a:xfrm>
          <a:prstGeom prst="rect">
            <a:avLst/>
          </a:prstGeo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100D1F3-04C7-4704-8E44-9FACFD96C6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/>
              <a:t>Gaussian fitting</a:t>
            </a:r>
          </a:p>
          <a:p>
            <a:r>
              <a:rPr lang="en-US" altLang="ko-KR" dirty="0"/>
              <a:t>Mean = 0.3163</a:t>
            </a:r>
          </a:p>
          <a:p>
            <a:r>
              <a:rPr lang="en-US" altLang="ko-KR" dirty="0"/>
              <a:t>Error = 0.00779</a:t>
            </a:r>
          </a:p>
          <a:p>
            <a:r>
              <a:rPr lang="en-US" altLang="ko-KR" dirty="0"/>
              <a:t>Standard derivation</a:t>
            </a:r>
          </a:p>
          <a:p>
            <a:pPr marL="0" indent="0">
              <a:buNone/>
            </a:pPr>
            <a:r>
              <a:rPr lang="en-US" altLang="ko-KR" dirty="0"/>
              <a:t>		= 0.11794</a:t>
            </a:r>
          </a:p>
          <a:p>
            <a:r>
              <a:rPr lang="en-US" altLang="ko-KR" dirty="0"/>
              <a:t>Error of standard deviation</a:t>
            </a:r>
          </a:p>
          <a:p>
            <a:pPr marL="0" indent="0">
              <a:buNone/>
            </a:pPr>
            <a:r>
              <a:rPr lang="en-US" altLang="ko-KR" dirty="0"/>
              <a:t>		= 0.00636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48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FBDD91-2505-4B37-BB0F-B9A173C24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Calibration in inter-Scintillator(2)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687FB0-6AD5-46D5-AF10-0591AE2886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ko-KR" dirty="0"/>
              <a:t>To make the degree of freedom of minimize,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825B37-54FA-4D1E-8B0A-C5BA44DBF6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748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6B89E3-DF31-4BA8-B290-F22A264EB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Module T0</a:t>
            </a:r>
            <a:endParaRPr lang="ko-KR" altLang="en-US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C8EF9EF2-90CC-4996-80AD-63ED5C609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6303" y="1825625"/>
            <a:ext cx="805939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755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6BF27A-FBEA-4583-9A04-9F42D1A14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MIP</a:t>
            </a:r>
            <a:endParaRPr lang="ko-KR" altLang="en-US" dirty="0"/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29B996F2-F1F6-4585-B9D4-62816C112F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3484" y="1825625"/>
            <a:ext cx="638503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2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74</Words>
  <Application>Microsoft Office PowerPoint</Application>
  <PresentationFormat>와이드스크린</PresentationFormat>
  <Paragraphs>28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Barrel Calibration </vt:lpstr>
      <vt:lpstr>Time Calibration in single Scintillator(1)</vt:lpstr>
      <vt:lpstr>Time Calibration in single Scintillator(2)</vt:lpstr>
      <vt:lpstr>Time Calibration in inter-Scintillator(1)</vt:lpstr>
      <vt:lpstr>Time Calibration in inter-Scintillator(2)</vt:lpstr>
      <vt:lpstr>Module T0</vt:lpstr>
      <vt:lpstr>MIP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Barrel Calibration</dc:title>
  <dc:creator>Jae Min Choi</dc:creator>
  <cp:lastModifiedBy>Jae Min Choi</cp:lastModifiedBy>
  <cp:revision>13</cp:revision>
  <dcterms:created xsi:type="dcterms:W3CDTF">2019-02-20T10:04:09Z</dcterms:created>
  <dcterms:modified xsi:type="dcterms:W3CDTF">2019-02-22T06:09:25Z</dcterms:modified>
</cp:coreProperties>
</file>