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98" r:id="rId3"/>
    <p:sldId id="300" r:id="rId4"/>
    <p:sldId id="299" r:id="rId5"/>
    <p:sldId id="260" r:id="rId6"/>
    <p:sldId id="302" r:id="rId7"/>
    <p:sldId id="301" r:id="rId8"/>
    <p:sldId id="297" r:id="rId9"/>
    <p:sldId id="304" r:id="rId10"/>
    <p:sldId id="303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88347-BA2A-4D5F-B1F5-E60D82987B67}" v="248" dt="2019-10-31T02:37:23.70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 autoAdjust="0"/>
    <p:restoredTop sz="94676" autoAdjust="0"/>
  </p:normalViewPr>
  <p:slideViewPr>
    <p:cSldViewPr snapToGrid="0">
      <p:cViewPr>
        <p:scale>
          <a:sx n="72" d="100"/>
          <a:sy n="72" d="100"/>
        </p:scale>
        <p:origin x="162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76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sik Kwag" userId="4681e182ca33829b" providerId="LiveId" clId="{CAB43373-960B-4368-BA23-CFF7B516214A}"/>
    <pc:docChg chg="undo modSld">
      <pc:chgData name="Minsik Kwag" userId="4681e182ca33829b" providerId="LiveId" clId="{CAB43373-960B-4368-BA23-CFF7B516214A}" dt="2019-04-28T04:50:01.349" v="1" actId="6549"/>
      <pc:docMkLst>
        <pc:docMk/>
      </pc:docMkLst>
      <pc:sldChg chg="modSp">
        <pc:chgData name="Minsik Kwag" userId="4681e182ca33829b" providerId="LiveId" clId="{CAB43373-960B-4368-BA23-CFF7B516214A}" dt="2019-04-28T04:50:01.349" v="1" actId="6549"/>
        <pc:sldMkLst>
          <pc:docMk/>
          <pc:sldMk cId="0" sldId="259"/>
        </pc:sldMkLst>
        <pc:spChg chg="mod">
          <ac:chgData name="Minsik Kwag" userId="4681e182ca33829b" providerId="LiveId" clId="{CAB43373-960B-4368-BA23-CFF7B516214A}" dt="2019-04-28T04:50:01.349" v="1" actId="6549"/>
          <ac:spMkLst>
            <pc:docMk/>
            <pc:sldMk cId="0" sldId="259"/>
            <ac:spMk id="141" creationId="{00000000-0000-0000-0000-000000000000}"/>
          </ac:spMkLst>
        </pc:spChg>
      </pc:sldChg>
    </pc:docChg>
  </pc:docChgLst>
  <pc:docChgLst>
    <pc:chgData name="Kwag Minsik" userId="4681e182ca33829b" providerId="LiveId" clId="{EEED7A3D-AB0B-4655-960B-B40F4C74290A}"/>
    <pc:docChg chg="undo custSel addSld delSld modSld sldOrd modMainMaster">
      <pc:chgData name="Kwag Minsik" userId="4681e182ca33829b" providerId="LiveId" clId="{EEED7A3D-AB0B-4655-960B-B40F4C74290A}" dt="2019-09-30T03:05:00.472" v="2414" actId="20577"/>
      <pc:docMkLst>
        <pc:docMk/>
      </pc:docMkLst>
      <pc:sldChg chg="addSp delSp modSp ord delAnim">
        <pc:chgData name="Kwag Minsik" userId="4681e182ca33829b" providerId="LiveId" clId="{EEED7A3D-AB0B-4655-960B-B40F4C74290A}" dt="2019-09-25T08:26:51.900" v="1789"/>
        <pc:sldMkLst>
          <pc:docMk/>
          <pc:sldMk cId="0" sldId="258"/>
        </pc:sldMkLst>
        <pc:spChg chg="add mod">
          <ac:chgData name="Kwag Minsik" userId="4681e182ca33829b" providerId="LiveId" clId="{EEED7A3D-AB0B-4655-960B-B40F4C74290A}" dt="2019-09-25T05:34:56.939" v="70"/>
          <ac:spMkLst>
            <pc:docMk/>
            <pc:sldMk cId="0" sldId="258"/>
            <ac:spMk id="7" creationId="{8149B0D5-EE11-4AB8-87C6-72642C7CE6FF}"/>
          </ac:spMkLst>
        </pc:spChg>
        <pc:spChg chg="del mod">
          <ac:chgData name="Kwag Minsik" userId="4681e182ca33829b" providerId="LiveId" clId="{EEED7A3D-AB0B-4655-960B-B40F4C74290A}" dt="2019-09-25T05:35:00.569" v="71" actId="478"/>
          <ac:spMkLst>
            <pc:docMk/>
            <pc:sldMk cId="0" sldId="258"/>
            <ac:spMk id="137" creationId="{00000000-0000-0000-0000-000000000000}"/>
          </ac:spMkLst>
        </pc:spChg>
        <pc:picChg chg="add mod">
          <ac:chgData name="Kwag Minsik" userId="4681e182ca33829b" providerId="LiveId" clId="{EEED7A3D-AB0B-4655-960B-B40F4C74290A}" dt="2019-09-25T08:26:41.653" v="1788" actId="1076"/>
          <ac:picMkLst>
            <pc:docMk/>
            <pc:sldMk cId="0" sldId="258"/>
            <ac:picMk id="6" creationId="{4DBCD04E-BA07-4FF8-B94A-0166F4A4A7A2}"/>
          </ac:picMkLst>
        </pc:picChg>
        <pc:picChg chg="del">
          <ac:chgData name="Kwag Minsik" userId="4681e182ca33829b" providerId="LiveId" clId="{EEED7A3D-AB0B-4655-960B-B40F4C74290A}" dt="2019-09-25T05:31:40.825" v="43" actId="478"/>
          <ac:picMkLst>
            <pc:docMk/>
            <pc:sldMk cId="0" sldId="258"/>
            <ac:picMk id="138" creationId="{00000000-0000-0000-0000-000000000000}"/>
          </ac:picMkLst>
        </pc:picChg>
      </pc:sldChg>
      <pc:sldChg chg="addSp delSp">
        <pc:chgData name="Kwag Minsik" userId="4681e182ca33829b" providerId="LiveId" clId="{EEED7A3D-AB0B-4655-960B-B40F4C74290A}" dt="2019-09-25T05:32:36.631" v="59"/>
        <pc:sldMkLst>
          <pc:docMk/>
          <pc:sldMk cId="0" sldId="259"/>
        </pc:sldMkLst>
        <pc:spChg chg="add">
          <ac:chgData name="Kwag Minsik" userId="4681e182ca33829b" providerId="LiveId" clId="{EEED7A3D-AB0B-4655-960B-B40F4C74290A}" dt="2019-09-25T05:32:36.631" v="59"/>
          <ac:spMkLst>
            <pc:docMk/>
            <pc:sldMk cId="0" sldId="259"/>
            <ac:spMk id="11" creationId="{98CF4B12-8367-4EB1-A660-D5DA72397A2B}"/>
          </ac:spMkLst>
        </pc:spChg>
        <pc:spChg chg="del">
          <ac:chgData name="Kwag Minsik" userId="4681e182ca33829b" providerId="LiveId" clId="{EEED7A3D-AB0B-4655-960B-B40F4C74290A}" dt="2019-09-25T05:32:36.430" v="58" actId="478"/>
          <ac:spMkLst>
            <pc:docMk/>
            <pc:sldMk cId="0" sldId="259"/>
            <ac:spMk id="13" creationId="{7C07D2F4-2CDF-45E0-BC65-5BD1338C4791}"/>
          </ac:spMkLst>
        </pc:spChg>
      </pc:sldChg>
      <pc:sldChg chg="addSp delSp modSp ord">
        <pc:chgData name="Kwag Minsik" userId="4681e182ca33829b" providerId="LiveId" clId="{EEED7A3D-AB0B-4655-960B-B40F4C74290A}" dt="2019-09-25T09:22:55.002" v="2384"/>
        <pc:sldMkLst>
          <pc:docMk/>
          <pc:sldMk cId="460665814" sldId="267"/>
        </pc:sldMkLst>
        <pc:spChg chg="del">
          <ac:chgData name="Kwag Minsik" userId="4681e182ca33829b" providerId="LiveId" clId="{EEED7A3D-AB0B-4655-960B-B40F4C74290A}" dt="2019-09-25T08:25:26.439" v="1779" actId="478"/>
          <ac:spMkLst>
            <pc:docMk/>
            <pc:sldMk cId="460665814" sldId="267"/>
            <ac:spMk id="3" creationId="{00000000-0000-0000-0000-000000000000}"/>
          </ac:spMkLst>
        </pc:spChg>
        <pc:spChg chg="add del mod">
          <ac:chgData name="Kwag Minsik" userId="4681e182ca33829b" providerId="LiveId" clId="{EEED7A3D-AB0B-4655-960B-B40F4C74290A}" dt="2019-09-25T08:25:25.775" v="1778" actId="478"/>
          <ac:spMkLst>
            <pc:docMk/>
            <pc:sldMk cId="460665814" sldId="267"/>
            <ac:spMk id="6" creationId="{EFF84483-95C9-479F-86B7-F1E74590B1B1}"/>
          </ac:spMkLst>
        </pc:spChg>
        <pc:spChg chg="del">
          <ac:chgData name="Kwag Minsik" userId="4681e182ca33829b" providerId="LiveId" clId="{EEED7A3D-AB0B-4655-960B-B40F4C74290A}" dt="2019-09-25T08:25:23.885" v="1777" actId="478"/>
          <ac:spMkLst>
            <pc:docMk/>
            <pc:sldMk cId="460665814" sldId="267"/>
            <ac:spMk id="8" creationId="{00000000-0000-0000-0000-000000000000}"/>
          </ac:spMkLst>
        </pc:spChg>
        <pc:spChg chg="mod">
          <ac:chgData name="Kwag Minsik" userId="4681e182ca33829b" providerId="LiveId" clId="{EEED7A3D-AB0B-4655-960B-B40F4C74290A}" dt="2019-09-25T08:33:16.657" v="1927" actId="1076"/>
          <ac:spMkLst>
            <pc:docMk/>
            <pc:sldMk cId="460665814" sldId="267"/>
            <ac:spMk id="11" creationId="{AFDC6A3E-3B9D-4E0E-B86A-4A5C265D3387}"/>
          </ac:spMkLst>
        </pc:spChg>
        <pc:spChg chg="add mod">
          <ac:chgData name="Kwag Minsik" userId="4681e182ca33829b" providerId="LiveId" clId="{EEED7A3D-AB0B-4655-960B-B40F4C74290A}" dt="2019-09-25T08:33:41.712" v="1948" actId="1036"/>
          <ac:spMkLst>
            <pc:docMk/>
            <pc:sldMk cId="460665814" sldId="267"/>
            <ac:spMk id="14" creationId="{8A2FCC4E-4AC8-43E7-BFF3-81F8649F4D7C}"/>
          </ac:spMkLst>
        </pc:spChg>
        <pc:spChg chg="add mod">
          <ac:chgData name="Kwag Minsik" userId="4681e182ca33829b" providerId="LiveId" clId="{EEED7A3D-AB0B-4655-960B-B40F4C74290A}" dt="2019-09-25T09:06:43.086" v="2376" actId="20577"/>
          <ac:spMkLst>
            <pc:docMk/>
            <pc:sldMk cId="460665814" sldId="267"/>
            <ac:spMk id="15" creationId="{4E14DC2A-C8DB-4209-8160-0C7CC6A16C40}"/>
          </ac:spMkLst>
        </pc:spChg>
        <pc:spChg chg="add mod">
          <ac:chgData name="Kwag Minsik" userId="4681e182ca33829b" providerId="LiveId" clId="{EEED7A3D-AB0B-4655-960B-B40F4C74290A}" dt="2019-09-25T09:22:55.002" v="2384"/>
          <ac:spMkLst>
            <pc:docMk/>
            <pc:sldMk cId="460665814" sldId="267"/>
            <ac:spMk id="16" creationId="{6B4BDF39-BB05-4B14-AAA9-0ED56A8D55EC}"/>
          </ac:spMkLst>
        </pc:spChg>
        <pc:spChg chg="add mod">
          <ac:chgData name="Kwag Minsik" userId="4681e182ca33829b" providerId="LiveId" clId="{EEED7A3D-AB0B-4655-960B-B40F4C74290A}" dt="2019-09-25T08:42:31.174" v="2194" actId="1076"/>
          <ac:spMkLst>
            <pc:docMk/>
            <pc:sldMk cId="460665814" sldId="267"/>
            <ac:spMk id="17" creationId="{32732E72-1C94-4303-9C07-A872F6ECE5DC}"/>
          </ac:spMkLst>
        </pc:spChg>
        <pc:spChg chg="add mod">
          <ac:chgData name="Kwag Minsik" userId="4681e182ca33829b" providerId="LiveId" clId="{EEED7A3D-AB0B-4655-960B-B40F4C74290A}" dt="2019-09-25T08:46:38.376" v="2329" actId="207"/>
          <ac:spMkLst>
            <pc:docMk/>
            <pc:sldMk cId="460665814" sldId="267"/>
            <ac:spMk id="18" creationId="{0F70ABA7-F8D7-4FA8-ADA7-E3194660B4DD}"/>
          </ac:spMkLst>
        </pc:spChg>
        <pc:grpChg chg="add del">
          <ac:chgData name="Kwag Minsik" userId="4681e182ca33829b" providerId="LiveId" clId="{EEED7A3D-AB0B-4655-960B-B40F4C74290A}" dt="2019-09-25T08:30:06.049" v="1791" actId="165"/>
          <ac:grpSpMkLst>
            <pc:docMk/>
            <pc:sldMk cId="460665814" sldId="267"/>
            <ac:grpSpMk id="10" creationId="{8DF3698A-2320-4F0B-9B2B-403D2331BF47}"/>
          </ac:grpSpMkLst>
        </pc:grpChg>
        <pc:picChg chg="del">
          <ac:chgData name="Kwag Minsik" userId="4681e182ca33829b" providerId="LiveId" clId="{EEED7A3D-AB0B-4655-960B-B40F4C74290A}" dt="2019-09-25T08:25:22.073" v="1776" actId="478"/>
          <ac:picMkLst>
            <pc:docMk/>
            <pc:sldMk cId="460665814" sldId="267"/>
            <ac:picMk id="5" creationId="{00000000-0000-0000-0000-000000000000}"/>
          </ac:picMkLst>
        </pc:picChg>
        <pc:picChg chg="add mod">
          <ac:chgData name="Kwag Minsik" userId="4681e182ca33829b" providerId="LiveId" clId="{EEED7A3D-AB0B-4655-960B-B40F4C74290A}" dt="2019-09-25T08:33:41.712" v="1948" actId="1036"/>
          <ac:picMkLst>
            <pc:docMk/>
            <pc:sldMk cId="460665814" sldId="267"/>
            <ac:picMk id="9" creationId="{FBBB0A16-EE78-4C63-B670-DCF2FE6F7C5A}"/>
          </ac:picMkLst>
        </pc:picChg>
        <pc:picChg chg="mod topLvl">
          <ac:chgData name="Kwag Minsik" userId="4681e182ca33829b" providerId="LiveId" clId="{EEED7A3D-AB0B-4655-960B-B40F4C74290A}" dt="2019-09-25T08:33:41.712" v="1948" actId="1036"/>
          <ac:picMkLst>
            <pc:docMk/>
            <pc:sldMk cId="460665814" sldId="267"/>
            <ac:picMk id="12" creationId="{12F3B491-D2C6-432B-8544-2B04D775851A}"/>
          </ac:picMkLst>
        </pc:picChg>
        <pc:picChg chg="del mod topLvl">
          <ac:chgData name="Kwag Minsik" userId="4681e182ca33829b" providerId="LiveId" clId="{EEED7A3D-AB0B-4655-960B-B40F4C74290A}" dt="2019-09-25T08:30:33.956" v="1794" actId="478"/>
          <ac:picMkLst>
            <pc:docMk/>
            <pc:sldMk cId="460665814" sldId="267"/>
            <ac:picMk id="13" creationId="{61728F5F-BC8D-4B65-A4AA-9C384284C541}"/>
          </ac:picMkLst>
        </pc:picChg>
      </pc:sldChg>
      <pc:sldChg chg="modSp">
        <pc:chgData name="Kwag Minsik" userId="4681e182ca33829b" providerId="LiveId" clId="{EEED7A3D-AB0B-4655-960B-B40F4C74290A}" dt="2019-09-30T03:05:00.472" v="2414" actId="20577"/>
        <pc:sldMkLst>
          <pc:docMk/>
          <pc:sldMk cId="3373337916" sldId="269"/>
        </pc:sldMkLst>
        <pc:spChg chg="mod">
          <ac:chgData name="Kwag Minsik" userId="4681e182ca33829b" providerId="LiveId" clId="{EEED7A3D-AB0B-4655-960B-B40F4C74290A}" dt="2019-09-30T03:05:00.472" v="2414" actId="20577"/>
          <ac:spMkLst>
            <pc:docMk/>
            <pc:sldMk cId="3373337916" sldId="269"/>
            <ac:spMk id="183" creationId="{00000000-0000-0000-0000-000000000000}"/>
          </ac:spMkLst>
        </pc:spChg>
      </pc:sldChg>
      <pc:sldChg chg="modSp">
        <pc:chgData name="Kwag Minsik" userId="4681e182ca33829b" providerId="LiveId" clId="{EEED7A3D-AB0B-4655-960B-B40F4C74290A}" dt="2019-09-25T05:32:11.771" v="57" actId="20577"/>
        <pc:sldMkLst>
          <pc:docMk/>
          <pc:sldMk cId="790639359" sldId="270"/>
        </pc:sldMkLst>
        <pc:spChg chg="mod">
          <ac:chgData name="Kwag Minsik" userId="4681e182ca33829b" providerId="LiveId" clId="{EEED7A3D-AB0B-4655-960B-B40F4C74290A}" dt="2019-09-25T05:32:11.771" v="57" actId="20577"/>
          <ac:spMkLst>
            <pc:docMk/>
            <pc:sldMk cId="790639359" sldId="270"/>
            <ac:spMk id="14" creationId="{A74C11BF-8FF7-4CD8-ACAD-D51F46CA078E}"/>
          </ac:spMkLst>
        </pc:spChg>
      </pc:sldChg>
      <pc:sldChg chg="modSp">
        <pc:chgData name="Kwag Minsik" userId="4681e182ca33829b" providerId="LiveId" clId="{EEED7A3D-AB0B-4655-960B-B40F4C74290A}" dt="2019-09-25T06:40:32.496" v="1444" actId="20577"/>
        <pc:sldMkLst>
          <pc:docMk/>
          <pc:sldMk cId="3605903616" sldId="287"/>
        </pc:sldMkLst>
        <pc:spChg chg="mod">
          <ac:chgData name="Kwag Minsik" userId="4681e182ca33829b" providerId="LiveId" clId="{EEED7A3D-AB0B-4655-960B-B40F4C74290A}" dt="2019-09-25T06:40:32.496" v="1444" actId="20577"/>
          <ac:spMkLst>
            <pc:docMk/>
            <pc:sldMk cId="3605903616" sldId="287"/>
            <ac:spMk id="133" creationId="{00000000-0000-0000-0000-000000000000}"/>
          </ac:spMkLst>
        </pc:spChg>
      </pc:sldChg>
      <pc:sldChg chg="del">
        <pc:chgData name="Kwag Minsik" userId="4681e182ca33829b" providerId="LiveId" clId="{EEED7A3D-AB0B-4655-960B-B40F4C74290A}" dt="2019-09-25T05:31:58.246" v="50" actId="2696"/>
        <pc:sldMkLst>
          <pc:docMk/>
          <pc:sldMk cId="2280841093" sldId="290"/>
        </pc:sldMkLst>
      </pc:sldChg>
      <pc:sldChg chg="delSp del">
        <pc:chgData name="Kwag Minsik" userId="4681e182ca33829b" providerId="LiveId" clId="{EEED7A3D-AB0B-4655-960B-B40F4C74290A}" dt="2019-09-25T05:31:58.262" v="51" actId="2696"/>
        <pc:sldMkLst>
          <pc:docMk/>
          <pc:sldMk cId="241642733" sldId="291"/>
        </pc:sldMkLst>
        <pc:picChg chg="del">
          <ac:chgData name="Kwag Minsik" userId="4681e182ca33829b" providerId="LiveId" clId="{EEED7A3D-AB0B-4655-960B-B40F4C74290A}" dt="2019-09-25T05:31:39.326" v="42"/>
          <ac:picMkLst>
            <pc:docMk/>
            <pc:sldMk cId="241642733" sldId="291"/>
            <ac:picMk id="21" creationId="{6A76132C-94E4-4661-A858-32D455F6E63D}"/>
          </ac:picMkLst>
        </pc:picChg>
      </pc:sldChg>
      <pc:sldChg chg="addSp delSp">
        <pc:chgData name="Kwag Minsik" userId="4681e182ca33829b" providerId="LiveId" clId="{EEED7A3D-AB0B-4655-960B-B40F4C74290A}" dt="2019-09-25T05:32:39.504" v="61"/>
        <pc:sldMkLst>
          <pc:docMk/>
          <pc:sldMk cId="3851641345" sldId="296"/>
        </pc:sldMkLst>
        <pc:spChg chg="del">
          <ac:chgData name="Kwag Minsik" userId="4681e182ca33829b" providerId="LiveId" clId="{EEED7A3D-AB0B-4655-960B-B40F4C74290A}" dt="2019-09-25T05:32:39.320" v="60" actId="478"/>
          <ac:spMkLst>
            <pc:docMk/>
            <pc:sldMk cId="3851641345" sldId="296"/>
            <ac:spMk id="13" creationId="{7C07D2F4-2CDF-45E0-BC65-5BD1338C4791}"/>
          </ac:spMkLst>
        </pc:spChg>
        <pc:spChg chg="add">
          <ac:chgData name="Kwag Minsik" userId="4681e182ca33829b" providerId="LiveId" clId="{EEED7A3D-AB0B-4655-960B-B40F4C74290A}" dt="2019-09-25T05:32:39.504" v="61"/>
          <ac:spMkLst>
            <pc:docMk/>
            <pc:sldMk cId="3851641345" sldId="296"/>
            <ac:spMk id="48" creationId="{44328469-DA36-4364-A453-CCCB29745BC8}"/>
          </ac:spMkLst>
        </pc:spChg>
      </pc:sldChg>
      <pc:sldChg chg="addSp delSp modSp">
        <pc:chgData name="Kwag Minsik" userId="4681e182ca33829b" providerId="LiveId" clId="{EEED7A3D-AB0B-4655-960B-B40F4C74290A}" dt="2019-09-25T08:12:34.726" v="1634" actId="115"/>
        <pc:sldMkLst>
          <pc:docMk/>
          <pc:sldMk cId="2122855117" sldId="298"/>
        </pc:sldMkLst>
        <pc:spChg chg="add del mod">
          <ac:chgData name="Kwag Minsik" userId="4681e182ca33829b" providerId="LiveId" clId="{EEED7A3D-AB0B-4655-960B-B40F4C74290A}" dt="2019-09-25T05:54:16.972" v="493" actId="478"/>
          <ac:spMkLst>
            <pc:docMk/>
            <pc:sldMk cId="2122855117" sldId="298"/>
            <ac:spMk id="3" creationId="{06DF2CB1-7D32-4A4C-A4C3-CDE338AE29FD}"/>
          </ac:spMkLst>
        </pc:spChg>
        <pc:spChg chg="add del mod">
          <ac:chgData name="Kwag Minsik" userId="4681e182ca33829b" providerId="LiveId" clId="{EEED7A3D-AB0B-4655-960B-B40F4C74290A}" dt="2019-09-25T05:54:15.174" v="492" actId="478"/>
          <ac:spMkLst>
            <pc:docMk/>
            <pc:sldMk cId="2122855117" sldId="298"/>
            <ac:spMk id="4" creationId="{B90B2FC5-42A0-4ACF-B23A-73B5A10542A9}"/>
          </ac:spMkLst>
        </pc:spChg>
        <pc:spChg chg="add del mod">
          <ac:chgData name="Kwag Minsik" userId="4681e182ca33829b" providerId="LiveId" clId="{EEED7A3D-AB0B-4655-960B-B40F4C74290A}" dt="2019-09-25T05:52:55.773" v="419" actId="478"/>
          <ac:spMkLst>
            <pc:docMk/>
            <pc:sldMk cId="2122855117" sldId="298"/>
            <ac:spMk id="5" creationId="{AD733B8C-0F51-4421-A0A9-129142321AE9}"/>
          </ac:spMkLst>
        </pc:spChg>
        <pc:spChg chg="add mod">
          <ac:chgData name="Kwag Minsik" userId="4681e182ca33829b" providerId="LiveId" clId="{EEED7A3D-AB0B-4655-960B-B40F4C74290A}" dt="2019-09-25T08:12:34.726" v="1634" actId="115"/>
          <ac:spMkLst>
            <pc:docMk/>
            <pc:sldMk cId="2122855117" sldId="298"/>
            <ac:spMk id="6" creationId="{49FDA7D0-E6CA-4BBA-80AA-1967EE79CD9B}"/>
          </ac:spMkLst>
        </pc:spChg>
      </pc:sldChg>
      <pc:sldChg chg="addSp delSp modSp add del">
        <pc:chgData name="Kwag Minsik" userId="4681e182ca33829b" providerId="LiveId" clId="{EEED7A3D-AB0B-4655-960B-B40F4C74290A}" dt="2019-09-25T08:26:15.899" v="1785" actId="2696"/>
        <pc:sldMkLst>
          <pc:docMk/>
          <pc:sldMk cId="734973145" sldId="299"/>
        </pc:sldMkLst>
        <pc:spChg chg="del">
          <ac:chgData name="Kwag Minsik" userId="4681e182ca33829b" providerId="LiveId" clId="{EEED7A3D-AB0B-4655-960B-B40F4C74290A}" dt="2019-09-25T05:33:17.387" v="64" actId="478"/>
          <ac:spMkLst>
            <pc:docMk/>
            <pc:sldMk cId="734973145" sldId="299"/>
            <ac:spMk id="3" creationId="{00000000-0000-0000-0000-000000000000}"/>
          </ac:spMkLst>
        </pc:spChg>
        <pc:picChg chg="add del mod">
          <ac:chgData name="Kwag Minsik" userId="4681e182ca33829b" providerId="LiveId" clId="{EEED7A3D-AB0B-4655-960B-B40F4C74290A}" dt="2019-09-25T08:26:05.984" v="1782"/>
          <ac:picMkLst>
            <pc:docMk/>
            <pc:sldMk cId="734973145" sldId="299"/>
            <ac:picMk id="2" creationId="{EDBDEBD4-59DE-4A77-B4CC-EF4244BB4CD4}"/>
          </ac:picMkLst>
        </pc:picChg>
        <pc:picChg chg="del">
          <ac:chgData name="Kwag Minsik" userId="4681e182ca33829b" providerId="LiveId" clId="{EEED7A3D-AB0B-4655-960B-B40F4C74290A}" dt="2019-09-25T05:33:15.714" v="63" actId="478"/>
          <ac:picMkLst>
            <pc:docMk/>
            <pc:sldMk cId="734973145" sldId="299"/>
            <ac:picMk id="5" creationId="{00000000-0000-0000-0000-000000000000}"/>
          </ac:picMkLst>
        </pc:picChg>
      </pc:sldChg>
      <pc:sldChg chg="delSp modSp add">
        <pc:chgData name="Kwag Minsik" userId="4681e182ca33829b" providerId="LiveId" clId="{EEED7A3D-AB0B-4655-960B-B40F4C74290A}" dt="2019-09-25T08:02:42.384" v="1593" actId="20577"/>
        <pc:sldMkLst>
          <pc:docMk/>
          <pc:sldMk cId="2561693350" sldId="300"/>
        </pc:sldMkLst>
        <pc:spChg chg="mod">
          <ac:chgData name="Kwag Minsik" userId="4681e182ca33829b" providerId="LiveId" clId="{EEED7A3D-AB0B-4655-960B-B40F4C74290A}" dt="2019-09-25T08:02:42.384" v="1593" actId="20577"/>
          <ac:spMkLst>
            <pc:docMk/>
            <pc:sldMk cId="2561693350" sldId="300"/>
            <ac:spMk id="4" creationId="{B90B2FC5-42A0-4ACF-B23A-73B5A10542A9}"/>
          </ac:spMkLst>
        </pc:spChg>
        <pc:spChg chg="del">
          <ac:chgData name="Kwag Minsik" userId="4681e182ca33829b" providerId="LiveId" clId="{EEED7A3D-AB0B-4655-960B-B40F4C74290A}" dt="2019-09-25T05:54:36.259" v="497" actId="478"/>
          <ac:spMkLst>
            <pc:docMk/>
            <pc:sldMk cId="2561693350" sldId="300"/>
            <ac:spMk id="6" creationId="{49FDA7D0-E6CA-4BBA-80AA-1967EE79CD9B}"/>
          </ac:spMkLst>
        </pc:spChg>
      </pc:sldChg>
      <pc:sldChg chg="modSp add">
        <pc:chgData name="Kwag Minsik" userId="4681e182ca33829b" providerId="LiveId" clId="{EEED7A3D-AB0B-4655-960B-B40F4C74290A}" dt="2019-09-25T08:20:14.070" v="1771" actId="20577"/>
        <pc:sldMkLst>
          <pc:docMk/>
          <pc:sldMk cId="1950120860" sldId="301"/>
        </pc:sldMkLst>
        <pc:spChg chg="mod">
          <ac:chgData name="Kwag Minsik" userId="4681e182ca33829b" providerId="LiveId" clId="{EEED7A3D-AB0B-4655-960B-B40F4C74290A}" dt="2019-09-25T08:20:14.070" v="1771" actId="20577"/>
          <ac:spMkLst>
            <pc:docMk/>
            <pc:sldMk cId="1950120860" sldId="301"/>
            <ac:spMk id="4" creationId="{B90B2FC5-42A0-4ACF-B23A-73B5A10542A9}"/>
          </ac:spMkLst>
        </pc:spChg>
      </pc:sldChg>
      <pc:sldChg chg="add del">
        <pc:chgData name="Kwag Minsik" userId="4681e182ca33829b" providerId="LiveId" clId="{EEED7A3D-AB0B-4655-960B-B40F4C74290A}" dt="2019-09-25T08:25:17.557" v="1774" actId="2696"/>
        <pc:sldMkLst>
          <pc:docMk/>
          <pc:sldMk cId="4288263011" sldId="302"/>
        </pc:sldMkLst>
      </pc:sldChg>
      <pc:sldChg chg="addSp delSp modSp add ord">
        <pc:chgData name="Kwag Minsik" userId="4681e182ca33829b" providerId="LiveId" clId="{EEED7A3D-AB0B-4655-960B-B40F4C74290A}" dt="2019-09-25T09:22:29.669" v="2383" actId="113"/>
        <pc:sldMkLst>
          <pc:docMk/>
          <pc:sldMk cId="64115680" sldId="303"/>
        </pc:sldMkLst>
        <pc:spChg chg="del">
          <ac:chgData name="Kwag Minsik" userId="4681e182ca33829b" providerId="LiveId" clId="{EEED7A3D-AB0B-4655-960B-B40F4C74290A}" dt="2019-09-25T09:14:37.581" v="2381" actId="478"/>
          <ac:spMkLst>
            <pc:docMk/>
            <pc:sldMk cId="64115680" sldId="303"/>
            <ac:spMk id="3" creationId="{00000000-0000-0000-0000-000000000000}"/>
          </ac:spMkLst>
        </pc:spChg>
        <pc:spChg chg="mod">
          <ac:chgData name="Kwag Minsik" userId="4681e182ca33829b" providerId="LiveId" clId="{EEED7A3D-AB0B-4655-960B-B40F4C74290A}" dt="2019-09-25T09:22:29.669" v="2383" actId="113"/>
          <ac:spMkLst>
            <pc:docMk/>
            <pc:sldMk cId="64115680" sldId="303"/>
            <ac:spMk id="8" creationId="{00000000-0000-0000-0000-000000000000}"/>
          </ac:spMkLst>
        </pc:spChg>
        <pc:picChg chg="add del">
          <ac:chgData name="Kwag Minsik" userId="4681e182ca33829b" providerId="LiveId" clId="{EEED7A3D-AB0B-4655-960B-B40F4C74290A}" dt="2019-09-25T09:14:36.204" v="2380" actId="478"/>
          <ac:picMkLst>
            <pc:docMk/>
            <pc:sldMk cId="64115680" sldId="303"/>
            <ac:picMk id="5" creationId="{00000000-0000-0000-0000-000000000000}"/>
          </ac:picMkLst>
        </pc:picChg>
      </pc:sldChg>
      <pc:sldMasterChg chg="delSldLayout modSldLayout">
        <pc:chgData name="Kwag Minsik" userId="4681e182ca33829b" providerId="LiveId" clId="{EEED7A3D-AB0B-4655-960B-B40F4C74290A}" dt="2019-09-25T08:25:17.572" v="1775" actId="2696"/>
        <pc:sldMasterMkLst>
          <pc:docMk/>
          <pc:sldMasterMk cId="0" sldId="2147483648"/>
        </pc:sldMasterMkLst>
        <pc:sldLayoutChg chg="modSp">
          <pc:chgData name="Kwag Minsik" userId="4681e182ca33829b" providerId="LiveId" clId="{EEED7A3D-AB0B-4655-960B-B40F4C74290A}" dt="2019-09-25T05:37:31.005" v="76" actId="20577"/>
          <pc:sldLayoutMkLst>
            <pc:docMk/>
            <pc:sldMasterMk cId="0" sldId="2147483648"/>
            <pc:sldLayoutMk cId="0" sldId="2147483649"/>
          </pc:sldLayoutMkLst>
          <pc:spChg chg="mod">
            <ac:chgData name="Kwag Minsik" userId="4681e182ca33829b" providerId="LiveId" clId="{EEED7A3D-AB0B-4655-960B-B40F4C74290A}" dt="2019-09-25T05:37:31.005" v="76" actId="20577"/>
            <ac:spMkLst>
              <pc:docMk/>
              <pc:sldMasterMk cId="0" sldId="2147483648"/>
              <pc:sldLayoutMk cId="0" sldId="2147483649"/>
              <ac:spMk id="15" creationId="{00000000-0000-0000-0000-000000000000}"/>
            </ac:spMkLst>
          </pc:spChg>
        </pc:sldLayoutChg>
        <pc:sldLayoutChg chg="del">
          <pc:chgData name="Kwag Minsik" userId="4681e182ca33829b" providerId="LiveId" clId="{EEED7A3D-AB0B-4655-960B-B40F4C74290A}" dt="2019-09-25T08:25:17.572" v="1775" actId="2696"/>
          <pc:sldLayoutMkLst>
            <pc:docMk/>
            <pc:sldMasterMk cId="0" sldId="2147483648"/>
            <pc:sldLayoutMk cId="0" sldId="2147483651"/>
          </pc:sldLayoutMkLst>
        </pc:sldLayoutChg>
        <pc:sldLayoutChg chg="addSp delSp modSp">
          <pc:chgData name="Kwag Minsik" userId="4681e182ca33829b" providerId="LiveId" clId="{EEED7A3D-AB0B-4655-960B-B40F4C74290A}" dt="2019-09-25T05:37:35.936" v="77" actId="20577"/>
          <pc:sldLayoutMkLst>
            <pc:docMk/>
            <pc:sldMasterMk cId="0" sldId="2147483648"/>
            <pc:sldLayoutMk cId="0" sldId="2147483654"/>
          </pc:sldLayoutMkLst>
          <pc:spChg chg="del">
            <ac:chgData name="Kwag Minsik" userId="4681e182ca33829b" providerId="LiveId" clId="{EEED7A3D-AB0B-4655-960B-B40F4C74290A}" dt="2019-09-25T05:28:06.011" v="39" actId="478"/>
            <ac:spMkLst>
              <pc:docMk/>
              <pc:sldMasterMk cId="0" sldId="2147483648"/>
              <pc:sldLayoutMk cId="0" sldId="2147483654"/>
              <ac:spMk id="8" creationId="{B5B78F9E-4703-4441-BDF8-DAB3011F9900}"/>
            </ac:spMkLst>
          </pc:spChg>
          <pc:spChg chg="add mod">
            <ac:chgData name="Kwag Minsik" userId="4681e182ca33829b" providerId="LiveId" clId="{EEED7A3D-AB0B-4655-960B-B40F4C74290A}" dt="2019-09-25T05:37:35.936" v="77" actId="20577"/>
            <ac:spMkLst>
              <pc:docMk/>
              <pc:sldMasterMk cId="0" sldId="2147483648"/>
              <pc:sldLayoutMk cId="0" sldId="2147483654"/>
              <ac:spMk id="9" creationId="{C5C06C84-AC5C-45F0-A9CA-F5A49AA28ABB}"/>
            </ac:spMkLst>
          </pc:spChg>
        </pc:sldLayoutChg>
      </pc:sldMasterChg>
    </pc:docChg>
  </pc:docChgLst>
  <pc:docChgLst>
    <pc:chgData name="Kwag Minsik" userId="4681e182ca33829b" providerId="LiveId" clId="{52C33333-72B4-4FD6-8679-D6B772C58322}"/>
    <pc:docChg chg="undo redo custSel delSld modSld modMainMaster">
      <pc:chgData name="Kwag Minsik" userId="4681e182ca33829b" providerId="LiveId" clId="{52C33333-72B4-4FD6-8679-D6B772C58322}" dt="2019-04-26T05:26:54.608" v="393" actId="20577"/>
      <pc:docMkLst>
        <pc:docMk/>
      </pc:docMkLst>
      <pc:sldChg chg="modSp">
        <pc:chgData name="Kwag Minsik" userId="4681e182ca33829b" providerId="LiveId" clId="{52C33333-72B4-4FD6-8679-D6B772C58322}" dt="2019-03-27T05:07:49.319" v="0" actId="20577"/>
        <pc:sldMkLst>
          <pc:docMk/>
          <pc:sldMk cId="0" sldId="256"/>
        </pc:sldMkLst>
        <pc:spChg chg="mod">
          <ac:chgData name="Kwag Minsik" userId="4681e182ca33829b" providerId="LiveId" clId="{52C33333-72B4-4FD6-8679-D6B772C58322}" dt="2019-03-27T05:07:49.319" v="0" actId="20577"/>
          <ac:spMkLst>
            <pc:docMk/>
            <pc:sldMk cId="0" sldId="256"/>
            <ac:spMk id="125" creationId="{00000000-0000-0000-0000-000000000000}"/>
          </ac:spMkLst>
        </pc:spChg>
      </pc:sldChg>
      <pc:sldChg chg="addSp delSp modSp">
        <pc:chgData name="Kwag Minsik" userId="4681e182ca33829b" providerId="LiveId" clId="{52C33333-72B4-4FD6-8679-D6B772C58322}" dt="2019-04-26T05:24:25.358" v="278"/>
        <pc:sldMkLst>
          <pc:docMk/>
          <pc:sldMk cId="0" sldId="258"/>
        </pc:sldMkLst>
        <pc:spChg chg="add del mod">
          <ac:chgData name="Kwag Minsik" userId="4681e182ca33829b" providerId="LiveId" clId="{52C33333-72B4-4FD6-8679-D6B772C58322}" dt="2019-04-26T05:24:03.134" v="266" actId="478"/>
          <ac:spMkLst>
            <pc:docMk/>
            <pc:sldMk cId="0" sldId="258"/>
            <ac:spMk id="3" creationId="{7CB49405-6601-4D12-BD60-E9824E4DC434}"/>
          </ac:spMkLst>
        </pc:spChg>
        <pc:spChg chg="add">
          <ac:chgData name="Kwag Minsik" userId="4681e182ca33829b" providerId="LiveId" clId="{52C33333-72B4-4FD6-8679-D6B772C58322}" dt="2019-04-26T05:24:25.358" v="278"/>
          <ac:spMkLst>
            <pc:docMk/>
            <pc:sldMk cId="0" sldId="258"/>
            <ac:spMk id="8" creationId="{A8A447B6-E588-4E66-9918-451A413450A6}"/>
          </ac:spMkLst>
        </pc:spChg>
        <pc:spChg chg="del">
          <ac:chgData name="Kwag Minsik" userId="4681e182ca33829b" providerId="LiveId" clId="{52C33333-72B4-4FD6-8679-D6B772C58322}" dt="2019-04-26T05:24:01.671" v="264" actId="478"/>
          <ac:spMkLst>
            <pc:docMk/>
            <pc:sldMk cId="0" sldId="258"/>
            <ac:spMk id="135" creationId="{00000000-0000-0000-0000-000000000000}"/>
          </ac:spMkLst>
        </pc:spChg>
      </pc:sldChg>
      <pc:sldChg chg="addSp delSp modSp">
        <pc:chgData name="Kwag Minsik" userId="4681e182ca33829b" providerId="LiveId" clId="{52C33333-72B4-4FD6-8679-D6B772C58322}" dt="2019-04-26T05:24:48.911" v="281"/>
        <pc:sldMkLst>
          <pc:docMk/>
          <pc:sldMk cId="0" sldId="259"/>
        </pc:sldMkLst>
        <pc:spChg chg="add del mod">
          <ac:chgData name="Kwag Minsik" userId="4681e182ca33829b" providerId="LiveId" clId="{52C33333-72B4-4FD6-8679-D6B772C58322}" dt="2019-04-26T05:24:16.927" v="275" actId="478"/>
          <ac:spMkLst>
            <pc:docMk/>
            <pc:sldMk cId="0" sldId="259"/>
            <ac:spMk id="4" creationId="{74730CCB-0D63-4574-8F12-BFE08E5B82DA}"/>
          </ac:spMkLst>
        </pc:spChg>
        <pc:spChg chg="add">
          <ac:chgData name="Kwag Minsik" userId="4681e182ca33829b" providerId="LiveId" clId="{52C33333-72B4-4FD6-8679-D6B772C58322}" dt="2019-04-26T05:24:48.911" v="281"/>
          <ac:spMkLst>
            <pc:docMk/>
            <pc:sldMk cId="0" sldId="259"/>
            <ac:spMk id="13" creationId="{7C07D2F4-2CDF-45E0-BC65-5BD1338C4791}"/>
          </ac:spMkLst>
        </pc:spChg>
        <pc:spChg chg="del">
          <ac:chgData name="Kwag Minsik" userId="4681e182ca33829b" providerId="LiveId" clId="{52C33333-72B4-4FD6-8679-D6B772C58322}" dt="2019-04-26T05:24:15.851" v="273" actId="478"/>
          <ac:spMkLst>
            <pc:docMk/>
            <pc:sldMk cId="0" sldId="259"/>
            <ac:spMk id="140" creationId="{00000000-0000-0000-0000-000000000000}"/>
          </ac:spMkLst>
        </pc:spChg>
        <pc:spChg chg="mod">
          <ac:chgData name="Kwag Minsik" userId="4681e182ca33829b" providerId="LiveId" clId="{52C33333-72B4-4FD6-8679-D6B772C58322}" dt="2019-04-26T05:13:16.941" v="156" actId="20577"/>
          <ac:spMkLst>
            <pc:docMk/>
            <pc:sldMk cId="0" sldId="259"/>
            <ac:spMk id="141" creationId="{00000000-0000-0000-0000-000000000000}"/>
          </ac:spMkLst>
        </pc:spChg>
      </pc:sldChg>
      <pc:sldChg chg="addSp delSp modSp">
        <pc:chgData name="Kwag Minsik" userId="4681e182ca33829b" providerId="LiveId" clId="{52C33333-72B4-4FD6-8679-D6B772C58322}" dt="2019-04-26T05:25:40.694" v="313" actId="20577"/>
        <pc:sldMkLst>
          <pc:docMk/>
          <pc:sldMk cId="0" sldId="260"/>
        </pc:sldMkLst>
        <pc:spChg chg="add del mod">
          <ac:chgData name="Kwag Minsik" userId="4681e182ca33829b" providerId="LiveId" clId="{52C33333-72B4-4FD6-8679-D6B772C58322}" dt="2019-04-26T05:24:58.249" v="284" actId="478"/>
          <ac:spMkLst>
            <pc:docMk/>
            <pc:sldMk cId="0" sldId="260"/>
            <ac:spMk id="3" creationId="{96B02955-9D1D-43D2-BF8F-86A8B68B27C7}"/>
          </ac:spMkLst>
        </pc:spChg>
        <pc:spChg chg="add mod">
          <ac:chgData name="Kwag Minsik" userId="4681e182ca33829b" providerId="LiveId" clId="{52C33333-72B4-4FD6-8679-D6B772C58322}" dt="2019-04-26T05:25:40.694" v="313" actId="20577"/>
          <ac:spMkLst>
            <pc:docMk/>
            <pc:sldMk cId="0" sldId="260"/>
            <ac:spMk id="11" creationId="{8DFE90A9-6976-4D92-ADDD-521526AFD6CF}"/>
          </ac:spMkLst>
        </pc:spChg>
        <pc:spChg chg="del">
          <ac:chgData name="Kwag Minsik" userId="4681e182ca33829b" providerId="LiveId" clId="{52C33333-72B4-4FD6-8679-D6B772C58322}" dt="2019-04-26T05:24:56.409" v="282" actId="478"/>
          <ac:spMkLst>
            <pc:docMk/>
            <pc:sldMk cId="0" sldId="260"/>
            <ac:spMk id="145" creationId="{00000000-0000-0000-0000-000000000000}"/>
          </ac:spMkLst>
        </pc:spChg>
      </pc:sldChg>
      <pc:sldChg chg="addSp delSp modSp">
        <pc:chgData name="Kwag Minsik" userId="4681e182ca33829b" providerId="LiveId" clId="{52C33333-72B4-4FD6-8679-D6B772C58322}" dt="2019-04-26T05:25:48.853" v="314"/>
        <pc:sldMkLst>
          <pc:docMk/>
          <pc:sldMk cId="0" sldId="261"/>
        </pc:sldMkLst>
        <pc:spChg chg="add del mod">
          <ac:chgData name="Kwag Minsik" userId="4681e182ca33829b" providerId="LiveId" clId="{52C33333-72B4-4FD6-8679-D6B772C58322}" dt="2019-04-26T05:25:03.277" v="287" actId="478"/>
          <ac:spMkLst>
            <pc:docMk/>
            <pc:sldMk cId="0" sldId="261"/>
            <ac:spMk id="4" creationId="{32FE412B-2566-4E68-AF79-8F7C6F43B1C9}"/>
          </ac:spMkLst>
        </pc:spChg>
        <pc:spChg chg="add">
          <ac:chgData name="Kwag Minsik" userId="4681e182ca33829b" providerId="LiveId" clId="{52C33333-72B4-4FD6-8679-D6B772C58322}" dt="2019-04-26T05:25:48.853" v="314"/>
          <ac:spMkLst>
            <pc:docMk/>
            <pc:sldMk cId="0" sldId="261"/>
            <ac:spMk id="9" creationId="{6C53EC65-CAAF-446B-AB90-C305242C4A9B}"/>
          </ac:spMkLst>
        </pc:spChg>
        <pc:spChg chg="del">
          <ac:chgData name="Kwag Minsik" userId="4681e182ca33829b" providerId="LiveId" clId="{52C33333-72B4-4FD6-8679-D6B772C58322}" dt="2019-04-26T05:25:01.009" v="285" actId="478"/>
          <ac:spMkLst>
            <pc:docMk/>
            <pc:sldMk cId="0" sldId="261"/>
            <ac:spMk id="153" creationId="{00000000-0000-0000-0000-000000000000}"/>
          </ac:spMkLst>
        </pc:spChg>
      </pc:sldChg>
      <pc:sldChg chg="addSp delSp modSp">
        <pc:chgData name="Kwag Minsik" userId="4681e182ca33829b" providerId="LiveId" clId="{52C33333-72B4-4FD6-8679-D6B772C58322}" dt="2019-04-26T05:25:59.395" v="324"/>
        <pc:sldMkLst>
          <pc:docMk/>
          <pc:sldMk cId="0" sldId="264"/>
        </pc:sldMkLst>
        <pc:spChg chg="add del mod">
          <ac:chgData name="Kwag Minsik" userId="4681e182ca33829b" providerId="LiveId" clId="{52C33333-72B4-4FD6-8679-D6B772C58322}" dt="2019-04-26T05:25:19.738" v="296" actId="478"/>
          <ac:spMkLst>
            <pc:docMk/>
            <pc:sldMk cId="0" sldId="264"/>
            <ac:spMk id="3" creationId="{F4FC3509-9254-4FBC-AE89-5ED6A515536C}"/>
          </ac:spMkLst>
        </pc:spChg>
        <pc:spChg chg="add">
          <ac:chgData name="Kwag Minsik" userId="4681e182ca33829b" providerId="LiveId" clId="{52C33333-72B4-4FD6-8679-D6B772C58322}" dt="2019-04-26T05:25:59.395" v="324"/>
          <ac:spMkLst>
            <pc:docMk/>
            <pc:sldMk cId="0" sldId="264"/>
            <ac:spMk id="11" creationId="{050FD8DA-D0B3-4A91-B2C1-04B8D2D294BC}"/>
          </ac:spMkLst>
        </pc:spChg>
        <pc:spChg chg="del">
          <ac:chgData name="Kwag Minsik" userId="4681e182ca33829b" providerId="LiveId" clId="{52C33333-72B4-4FD6-8679-D6B772C58322}" dt="2019-04-26T05:25:17.239" v="294" actId="478"/>
          <ac:spMkLst>
            <pc:docMk/>
            <pc:sldMk cId="0" sldId="264"/>
            <ac:spMk id="172" creationId="{00000000-0000-0000-0000-000000000000}"/>
          </ac:spMkLst>
        </pc:spChg>
      </pc:sldChg>
      <pc:sldChg chg="addSp delSp modSp">
        <pc:chgData name="Kwag Minsik" userId="4681e182ca33829b" providerId="LiveId" clId="{52C33333-72B4-4FD6-8679-D6B772C58322}" dt="2019-04-26T05:26:16.349" v="362" actId="20577"/>
        <pc:sldMkLst>
          <pc:docMk/>
          <pc:sldMk cId="0" sldId="265"/>
        </pc:sldMkLst>
        <pc:spChg chg="add del mod">
          <ac:chgData name="Kwag Minsik" userId="4681e182ca33829b" providerId="LiveId" clId="{52C33333-72B4-4FD6-8679-D6B772C58322}" dt="2019-04-26T05:25:23.865" v="299" actId="478"/>
          <ac:spMkLst>
            <pc:docMk/>
            <pc:sldMk cId="0" sldId="265"/>
            <ac:spMk id="5" creationId="{031F75EA-92D1-469F-9D6F-2817F38E3BF3}"/>
          </ac:spMkLst>
        </pc:spChg>
        <pc:spChg chg="add mod">
          <ac:chgData name="Kwag Minsik" userId="4681e182ca33829b" providerId="LiveId" clId="{52C33333-72B4-4FD6-8679-D6B772C58322}" dt="2019-04-26T05:26:16.349" v="362" actId="20577"/>
          <ac:spMkLst>
            <pc:docMk/>
            <pc:sldMk cId="0" sldId="265"/>
            <ac:spMk id="12" creationId="{F256F5EF-7E5A-4653-BF47-69D606008F2A}"/>
          </ac:spMkLst>
        </pc:spChg>
        <pc:spChg chg="del">
          <ac:chgData name="Kwag Minsik" userId="4681e182ca33829b" providerId="LiveId" clId="{52C33333-72B4-4FD6-8679-D6B772C58322}" dt="2019-04-26T05:25:22.153" v="297" actId="478"/>
          <ac:spMkLst>
            <pc:docMk/>
            <pc:sldMk cId="0" sldId="265"/>
            <ac:spMk id="180" creationId="{00000000-0000-0000-0000-000000000000}"/>
          </ac:spMkLst>
        </pc:spChg>
      </pc:sldChg>
      <pc:sldChg chg="addSp delSp modSp">
        <pc:chgData name="Kwag Minsik" userId="4681e182ca33829b" providerId="LiveId" clId="{52C33333-72B4-4FD6-8679-D6B772C58322}" dt="2019-04-26T05:26:54.608" v="393" actId="20577"/>
        <pc:sldMkLst>
          <pc:docMk/>
          <pc:sldMk cId="0" sldId="266"/>
        </pc:sldMkLst>
        <pc:spChg chg="add del mod">
          <ac:chgData name="Kwag Minsik" userId="4681e182ca33829b" providerId="LiveId" clId="{52C33333-72B4-4FD6-8679-D6B772C58322}" dt="2019-04-26T05:26:45.416" v="369" actId="478"/>
          <ac:spMkLst>
            <pc:docMk/>
            <pc:sldMk cId="0" sldId="266"/>
            <ac:spMk id="3" creationId="{7E4AF1D3-832F-43D3-8AB5-DB8192421F0E}"/>
          </ac:spMkLst>
        </pc:spChg>
        <pc:spChg chg="add mod">
          <ac:chgData name="Kwag Minsik" userId="4681e182ca33829b" providerId="LiveId" clId="{52C33333-72B4-4FD6-8679-D6B772C58322}" dt="2019-04-26T05:26:54.608" v="393" actId="20577"/>
          <ac:spMkLst>
            <pc:docMk/>
            <pc:sldMk cId="0" sldId="266"/>
            <ac:spMk id="7" creationId="{E04FF8AC-3988-4F64-9D38-CEE1837DD575}"/>
          </ac:spMkLst>
        </pc:spChg>
        <pc:spChg chg="del">
          <ac:chgData name="Kwag Minsik" userId="4681e182ca33829b" providerId="LiveId" clId="{52C33333-72B4-4FD6-8679-D6B772C58322}" dt="2019-04-26T05:26:44.170" v="367" actId="478"/>
          <ac:spMkLst>
            <pc:docMk/>
            <pc:sldMk cId="0" sldId="266"/>
            <ac:spMk id="186" creationId="{00000000-0000-0000-0000-000000000000}"/>
          </ac:spMkLst>
        </pc:spChg>
      </pc:sldChg>
      <pc:sldChg chg="addSp delSp modSp">
        <pc:chgData name="Kwag Minsik" userId="4681e182ca33829b" providerId="LiveId" clId="{52C33333-72B4-4FD6-8679-D6B772C58322}" dt="2019-04-26T05:24:23.792" v="277"/>
        <pc:sldMkLst>
          <pc:docMk/>
          <pc:sldMk cId="460665814" sldId="267"/>
        </pc:sldMkLst>
        <pc:spChg chg="add del">
          <ac:chgData name="Kwag Minsik" userId="4681e182ca33829b" providerId="LiveId" clId="{52C33333-72B4-4FD6-8679-D6B772C58322}" dt="2019-04-26T05:23:56.510" v="261" actId="478"/>
          <ac:spMkLst>
            <pc:docMk/>
            <pc:sldMk cId="460665814" sldId="267"/>
            <ac:spMk id="2" creationId="{00000000-0000-0000-0000-000000000000}"/>
          </ac:spMkLst>
        </pc:spChg>
        <pc:spChg chg="add del mod">
          <ac:chgData name="Kwag Minsik" userId="4681e182ca33829b" providerId="LiveId" clId="{52C33333-72B4-4FD6-8679-D6B772C58322}" dt="2019-04-26T04:52:27.257" v="86" actId="478"/>
          <ac:spMkLst>
            <pc:docMk/>
            <pc:sldMk cId="460665814" sldId="267"/>
            <ac:spMk id="7" creationId="{E65D9D4A-F3E3-420C-AB77-5777A3E9CB53}"/>
          </ac:spMkLst>
        </pc:spChg>
        <pc:spChg chg="add del mod">
          <ac:chgData name="Kwag Minsik" userId="4681e182ca33829b" providerId="LiveId" clId="{52C33333-72B4-4FD6-8679-D6B772C58322}" dt="2019-04-26T05:23:58.173" v="263" actId="478"/>
          <ac:spMkLst>
            <pc:docMk/>
            <pc:sldMk cId="460665814" sldId="267"/>
            <ac:spMk id="10" creationId="{228A7F7F-BDFF-409A-9088-83E546E446B5}"/>
          </ac:spMkLst>
        </pc:spChg>
        <pc:spChg chg="add">
          <ac:chgData name="Kwag Minsik" userId="4681e182ca33829b" providerId="LiveId" clId="{52C33333-72B4-4FD6-8679-D6B772C58322}" dt="2019-04-26T05:24:23.792" v="277"/>
          <ac:spMkLst>
            <pc:docMk/>
            <pc:sldMk cId="460665814" sldId="267"/>
            <ac:spMk id="11" creationId="{AFDC6A3E-3B9D-4E0E-B86A-4A5C265D3387}"/>
          </ac:spMkLst>
        </pc:spChg>
      </pc:sldChg>
      <pc:sldChg chg="addSp delSp modSp">
        <pc:chgData name="Kwag Minsik" userId="4681e182ca33829b" providerId="LiveId" clId="{52C33333-72B4-4FD6-8679-D6B772C58322}" dt="2019-04-26T05:25:58.548" v="323"/>
        <pc:sldMkLst>
          <pc:docMk/>
          <pc:sldMk cId="1228312003" sldId="268"/>
        </pc:sldMkLst>
        <pc:spChg chg="add del mod">
          <ac:chgData name="Kwag Minsik" userId="4681e182ca33829b" providerId="LiveId" clId="{52C33333-72B4-4FD6-8679-D6B772C58322}" dt="2019-04-26T05:25:13.537" v="293" actId="478"/>
          <ac:spMkLst>
            <pc:docMk/>
            <pc:sldMk cId="1228312003" sldId="268"/>
            <ac:spMk id="4" creationId="{A5B9DD8E-20B8-4C9B-B444-732CCB9F9A69}"/>
          </ac:spMkLst>
        </pc:spChg>
        <pc:spChg chg="add">
          <ac:chgData name="Kwag Minsik" userId="4681e182ca33829b" providerId="LiveId" clId="{52C33333-72B4-4FD6-8679-D6B772C58322}" dt="2019-04-26T05:25:58.548" v="323"/>
          <ac:spMkLst>
            <pc:docMk/>
            <pc:sldMk cId="1228312003" sldId="268"/>
            <ac:spMk id="8" creationId="{126FEAAF-0B9A-48C5-BFB1-D96099FE89D2}"/>
          </ac:spMkLst>
        </pc:spChg>
        <pc:spChg chg="del">
          <ac:chgData name="Kwag Minsik" userId="4681e182ca33829b" providerId="LiveId" clId="{52C33333-72B4-4FD6-8679-D6B772C58322}" dt="2019-04-26T05:25:11.991" v="291" actId="478"/>
          <ac:spMkLst>
            <pc:docMk/>
            <pc:sldMk cId="1228312003" sldId="268"/>
            <ac:spMk id="172" creationId="{00000000-0000-0000-0000-000000000000}"/>
          </ac:spMkLst>
        </pc:spChg>
      </pc:sldChg>
      <pc:sldChg chg="addSp delSp modSp">
        <pc:chgData name="Kwag Minsik" userId="4681e182ca33829b" providerId="LiveId" clId="{52C33333-72B4-4FD6-8679-D6B772C58322}" dt="2019-04-26T05:26:37.748" v="366"/>
        <pc:sldMkLst>
          <pc:docMk/>
          <pc:sldMk cId="3373337916" sldId="269"/>
        </pc:sldMkLst>
        <pc:spChg chg="add del mod">
          <ac:chgData name="Kwag Minsik" userId="4681e182ca33829b" providerId="LiveId" clId="{52C33333-72B4-4FD6-8679-D6B772C58322}" dt="2019-04-26T05:25:28.254" v="302" actId="478"/>
          <ac:spMkLst>
            <pc:docMk/>
            <pc:sldMk cId="3373337916" sldId="269"/>
            <ac:spMk id="4" creationId="{6E802DCA-6350-4E2A-955F-D419A02652C3}"/>
          </ac:spMkLst>
        </pc:spChg>
        <pc:spChg chg="add del">
          <ac:chgData name="Kwag Minsik" userId="4681e182ca33829b" providerId="LiveId" clId="{52C33333-72B4-4FD6-8679-D6B772C58322}" dt="2019-04-26T05:26:25.529" v="364" actId="478"/>
          <ac:spMkLst>
            <pc:docMk/>
            <pc:sldMk cId="3373337916" sldId="269"/>
            <ac:spMk id="10" creationId="{5201EB92-D1BA-4467-AD3E-8BCEFE4ABB14}"/>
          </ac:spMkLst>
        </pc:spChg>
        <pc:spChg chg="add del">
          <ac:chgData name="Kwag Minsik" userId="4681e182ca33829b" providerId="LiveId" clId="{52C33333-72B4-4FD6-8679-D6B772C58322}" dt="2019-04-26T05:26:33.096" v="365" actId="478"/>
          <ac:spMkLst>
            <pc:docMk/>
            <pc:sldMk cId="3373337916" sldId="269"/>
            <ac:spMk id="11" creationId="{5F562ABE-DFB7-4812-8021-F13C4DBFD02B}"/>
          </ac:spMkLst>
        </pc:spChg>
        <pc:spChg chg="add">
          <ac:chgData name="Kwag Minsik" userId="4681e182ca33829b" providerId="LiveId" clId="{52C33333-72B4-4FD6-8679-D6B772C58322}" dt="2019-04-26T05:26:37.748" v="366"/>
          <ac:spMkLst>
            <pc:docMk/>
            <pc:sldMk cId="3373337916" sldId="269"/>
            <ac:spMk id="12" creationId="{6C129DDE-312C-4679-A196-1B686FFFD2C6}"/>
          </ac:spMkLst>
        </pc:spChg>
        <pc:spChg chg="del">
          <ac:chgData name="Kwag Minsik" userId="4681e182ca33829b" providerId="LiveId" clId="{52C33333-72B4-4FD6-8679-D6B772C58322}" dt="2019-04-26T05:25:26.716" v="300" actId="478"/>
          <ac:spMkLst>
            <pc:docMk/>
            <pc:sldMk cId="3373337916" sldId="269"/>
            <ac:spMk id="180" creationId="{00000000-0000-0000-0000-000000000000}"/>
          </ac:spMkLst>
        </pc:spChg>
      </pc:sldChg>
      <pc:sldChg chg="addSp delSp modSp">
        <pc:chgData name="Kwag Minsik" userId="4681e182ca33829b" providerId="LiveId" clId="{52C33333-72B4-4FD6-8679-D6B772C58322}" dt="2019-04-26T05:24:28.265" v="280"/>
        <pc:sldMkLst>
          <pc:docMk/>
          <pc:sldMk cId="790639359" sldId="270"/>
        </pc:sldMkLst>
        <pc:spChg chg="add del mod">
          <ac:chgData name="Kwag Minsik" userId="4681e182ca33829b" providerId="LiveId" clId="{52C33333-72B4-4FD6-8679-D6B772C58322}" dt="2019-04-26T05:24:12.631" v="272" actId="478"/>
          <ac:spMkLst>
            <pc:docMk/>
            <pc:sldMk cId="790639359" sldId="270"/>
            <ac:spMk id="3" creationId="{D74E237A-1FEA-4071-83B2-F9B8FED26D94}"/>
          </ac:spMkLst>
        </pc:spChg>
        <pc:spChg chg="add">
          <ac:chgData name="Kwag Minsik" userId="4681e182ca33829b" providerId="LiveId" clId="{52C33333-72B4-4FD6-8679-D6B772C58322}" dt="2019-04-26T05:24:28.265" v="280"/>
          <ac:spMkLst>
            <pc:docMk/>
            <pc:sldMk cId="790639359" sldId="270"/>
            <ac:spMk id="14" creationId="{A74C11BF-8FF7-4CD8-ACAD-D51F46CA078E}"/>
          </ac:spMkLst>
        </pc:spChg>
        <pc:spChg chg="del">
          <ac:chgData name="Kwag Minsik" userId="4681e182ca33829b" providerId="LiveId" clId="{52C33333-72B4-4FD6-8679-D6B772C58322}" dt="2019-04-26T05:24:11.258" v="270" actId="478"/>
          <ac:spMkLst>
            <pc:docMk/>
            <pc:sldMk cId="790639359" sldId="270"/>
            <ac:spMk id="140" creationId="{00000000-0000-0000-0000-000000000000}"/>
          </ac:spMkLst>
        </pc:spChg>
      </pc:sldChg>
      <pc:sldChg chg="addSp delSp modSp">
        <pc:chgData name="Kwag Minsik" userId="4681e182ca33829b" providerId="LiveId" clId="{52C33333-72B4-4FD6-8679-D6B772C58322}" dt="2019-04-26T05:23:45.624" v="257" actId="14100"/>
        <pc:sldMkLst>
          <pc:docMk/>
          <pc:sldMk cId="2280841093" sldId="290"/>
        </pc:sldMkLst>
        <pc:spChg chg="add del mod">
          <ac:chgData name="Kwag Minsik" userId="4681e182ca33829b" providerId="LiveId" clId="{52C33333-72B4-4FD6-8679-D6B772C58322}" dt="2019-04-26T04:52:23.846" v="84" actId="478"/>
          <ac:spMkLst>
            <pc:docMk/>
            <pc:sldMk cId="2280841093" sldId="290"/>
            <ac:spMk id="3" creationId="{F5BCDFBB-333F-4656-B55D-FE7DAFFADB81}"/>
          </ac:spMkLst>
        </pc:spChg>
        <pc:spChg chg="add del mod">
          <ac:chgData name="Kwag Minsik" userId="4681e182ca33829b" providerId="LiveId" clId="{52C33333-72B4-4FD6-8679-D6B772C58322}" dt="2019-04-26T04:52:48.092" v="101"/>
          <ac:spMkLst>
            <pc:docMk/>
            <pc:sldMk cId="2280841093" sldId="290"/>
            <ac:spMk id="6" creationId="{7270ED62-A36E-4D64-8229-A7A8801DE4CD}"/>
          </ac:spMkLst>
        </pc:spChg>
        <pc:spChg chg="add del mod">
          <ac:chgData name="Kwag Minsik" userId="4681e182ca33829b" providerId="LiveId" clId="{52C33333-72B4-4FD6-8679-D6B772C58322}" dt="2019-04-26T04:52:59.303" v="104" actId="478"/>
          <ac:spMkLst>
            <pc:docMk/>
            <pc:sldMk cId="2280841093" sldId="290"/>
            <ac:spMk id="7" creationId="{BAF48945-F780-465A-B0FD-EBB122652433}"/>
          </ac:spMkLst>
        </pc:spChg>
        <pc:spChg chg="add mod">
          <ac:chgData name="Kwag Minsik" userId="4681e182ca33829b" providerId="LiveId" clId="{52C33333-72B4-4FD6-8679-D6B772C58322}" dt="2019-04-26T05:23:45.624" v="257" actId="14100"/>
          <ac:spMkLst>
            <pc:docMk/>
            <pc:sldMk cId="2280841093" sldId="290"/>
            <ac:spMk id="9" creationId="{7C2E94A1-A684-4E1E-AD3E-AB8E682C03E4}"/>
          </ac:spMkLst>
        </pc:spChg>
        <pc:spChg chg="add del mod">
          <ac:chgData name="Kwag Minsik" userId="4681e182ca33829b" providerId="LiveId" clId="{52C33333-72B4-4FD6-8679-D6B772C58322}" dt="2019-04-26T05:23:24.523" v="251" actId="478"/>
          <ac:spMkLst>
            <pc:docMk/>
            <pc:sldMk cId="2280841093" sldId="290"/>
            <ac:spMk id="12" creationId="{9A2E51C3-3BF8-4587-8AEC-E0A7B748B84F}"/>
          </ac:spMkLst>
        </pc:spChg>
        <pc:spChg chg="add del mod">
          <ac:chgData name="Kwag Minsik" userId="4681e182ca33829b" providerId="LiveId" clId="{52C33333-72B4-4FD6-8679-D6B772C58322}" dt="2019-04-26T05:23:22.411" v="249" actId="478"/>
          <ac:spMkLst>
            <pc:docMk/>
            <pc:sldMk cId="2280841093" sldId="290"/>
            <ac:spMk id="129" creationId="{00000000-0000-0000-0000-000000000000}"/>
          </ac:spMkLst>
        </pc:spChg>
      </pc:sldChg>
      <pc:sldChg chg="addSp delSp modSp">
        <pc:chgData name="Kwag Minsik" userId="4681e182ca33829b" providerId="LiveId" clId="{52C33333-72B4-4FD6-8679-D6B772C58322}" dt="2019-04-26T05:24:22.231" v="276"/>
        <pc:sldMkLst>
          <pc:docMk/>
          <pc:sldMk cId="241642733" sldId="291"/>
        </pc:sldMkLst>
        <pc:spChg chg="add del mod">
          <ac:chgData name="Kwag Minsik" userId="4681e182ca33829b" providerId="LiveId" clId="{52C33333-72B4-4FD6-8679-D6B772C58322}" dt="2019-04-26T04:52:35.490" v="97" actId="478"/>
          <ac:spMkLst>
            <pc:docMk/>
            <pc:sldMk cId="241642733" sldId="291"/>
            <ac:spMk id="6" creationId="{EED16FFB-CC33-412F-AC5D-79224742BC9B}"/>
          </ac:spMkLst>
        </pc:spChg>
        <pc:spChg chg="mod">
          <ac:chgData name="Kwag Minsik" userId="4681e182ca33829b" providerId="LiveId" clId="{52C33333-72B4-4FD6-8679-D6B772C58322}" dt="2019-04-26T05:17:50.550" v="175" actId="403"/>
          <ac:spMkLst>
            <pc:docMk/>
            <pc:sldMk cId="241642733" sldId="291"/>
            <ac:spMk id="7" creationId="{F466F5FF-EB19-462E-AA4A-0FF690CB0C48}"/>
          </ac:spMkLst>
        </pc:spChg>
        <pc:spChg chg="mod">
          <ac:chgData name="Kwag Minsik" userId="4681e182ca33829b" providerId="LiveId" clId="{52C33333-72B4-4FD6-8679-D6B772C58322}" dt="2019-04-26T05:17:59.336" v="176" actId="403"/>
          <ac:spMkLst>
            <pc:docMk/>
            <pc:sldMk cId="241642733" sldId="291"/>
            <ac:spMk id="8" creationId="{D6687985-EC9B-4ADF-AFC9-0AFB803949D3}"/>
          </ac:spMkLst>
        </pc:spChg>
        <pc:spChg chg="add del mod">
          <ac:chgData name="Kwag Minsik" userId="4681e182ca33829b" providerId="LiveId" clId="{52C33333-72B4-4FD6-8679-D6B772C58322}" dt="2019-04-26T05:23:54.087" v="260" actId="478"/>
          <ac:spMkLst>
            <pc:docMk/>
            <pc:sldMk cId="241642733" sldId="291"/>
            <ac:spMk id="10" creationId="{72CFEABD-3071-4F4D-8DC3-BC6933C9D265}"/>
          </ac:spMkLst>
        </pc:spChg>
        <pc:spChg chg="mod">
          <ac:chgData name="Kwag Minsik" userId="4681e182ca33829b" providerId="LiveId" clId="{52C33333-72B4-4FD6-8679-D6B772C58322}" dt="2019-04-26T05:19:43.649" v="226" actId="14100"/>
          <ac:spMkLst>
            <pc:docMk/>
            <pc:sldMk cId="241642733" sldId="291"/>
            <ac:spMk id="12" creationId="{34E9F805-7AAC-479D-9029-A3B1970F9818}"/>
          </ac:spMkLst>
        </pc:spChg>
        <pc:spChg chg="mod">
          <ac:chgData name="Kwag Minsik" userId="4681e182ca33829b" providerId="LiveId" clId="{52C33333-72B4-4FD6-8679-D6B772C58322}" dt="2019-04-26T05:16:50.676" v="166" actId="1076"/>
          <ac:spMkLst>
            <pc:docMk/>
            <pc:sldMk cId="241642733" sldId="291"/>
            <ac:spMk id="13" creationId="{DD11A85E-ACCD-4DEF-BF1C-28511429B806}"/>
          </ac:spMkLst>
        </pc:spChg>
        <pc:spChg chg="add del">
          <ac:chgData name="Kwag Minsik" userId="4681e182ca33829b" providerId="LiveId" clId="{52C33333-72B4-4FD6-8679-D6B772C58322}" dt="2019-04-26T04:52:27.593" v="88"/>
          <ac:spMkLst>
            <pc:docMk/>
            <pc:sldMk cId="241642733" sldId="291"/>
            <ac:spMk id="18" creationId="{00DD11FF-E629-424D-9F64-566D1F877860}"/>
          </ac:spMkLst>
        </pc:spChg>
        <pc:spChg chg="add mod">
          <ac:chgData name="Kwag Minsik" userId="4681e182ca33829b" providerId="LiveId" clId="{52C33333-72B4-4FD6-8679-D6B772C58322}" dt="2019-04-26T05:17:29.816" v="170" actId="1076"/>
          <ac:spMkLst>
            <pc:docMk/>
            <pc:sldMk cId="241642733" sldId="291"/>
            <ac:spMk id="20" creationId="{6939697F-B973-4DD9-AD36-AD8600D68230}"/>
          </ac:spMkLst>
        </pc:spChg>
        <pc:spChg chg="add mod">
          <ac:chgData name="Kwag Minsik" userId="4681e182ca33829b" providerId="LiveId" clId="{52C33333-72B4-4FD6-8679-D6B772C58322}" dt="2019-04-26T05:19:46.018" v="227" actId="1076"/>
          <ac:spMkLst>
            <pc:docMk/>
            <pc:sldMk cId="241642733" sldId="291"/>
            <ac:spMk id="22" creationId="{0AF37484-2896-458B-B656-D1FB7D5F9A0F}"/>
          </ac:spMkLst>
        </pc:spChg>
        <pc:spChg chg="add mod">
          <ac:chgData name="Kwag Minsik" userId="4681e182ca33829b" providerId="LiveId" clId="{52C33333-72B4-4FD6-8679-D6B772C58322}" dt="2019-04-26T05:19:04.399" v="224" actId="6549"/>
          <ac:spMkLst>
            <pc:docMk/>
            <pc:sldMk cId="241642733" sldId="291"/>
            <ac:spMk id="23" creationId="{DE46FADB-719B-40AB-B38F-912A6F67B481}"/>
          </ac:spMkLst>
        </pc:spChg>
        <pc:spChg chg="add mod">
          <ac:chgData name="Kwag Minsik" userId="4681e182ca33829b" providerId="LiveId" clId="{52C33333-72B4-4FD6-8679-D6B772C58322}" dt="2019-04-26T05:18:57.636" v="223" actId="688"/>
          <ac:spMkLst>
            <pc:docMk/>
            <pc:sldMk cId="241642733" sldId="291"/>
            <ac:spMk id="24" creationId="{B2D2E5EE-450E-4ABC-AF7A-19C8A9D74FF7}"/>
          </ac:spMkLst>
        </pc:spChg>
        <pc:spChg chg="add">
          <ac:chgData name="Kwag Minsik" userId="4681e182ca33829b" providerId="LiveId" clId="{52C33333-72B4-4FD6-8679-D6B772C58322}" dt="2019-04-26T05:24:22.231" v="276"/>
          <ac:spMkLst>
            <pc:docMk/>
            <pc:sldMk cId="241642733" sldId="291"/>
            <ac:spMk id="25" creationId="{3CF16A02-308C-41ED-8CDC-CA640286BE57}"/>
          </ac:spMkLst>
        </pc:spChg>
        <pc:spChg chg="add del">
          <ac:chgData name="Kwag Minsik" userId="4681e182ca33829b" providerId="LiveId" clId="{52C33333-72B4-4FD6-8679-D6B772C58322}" dt="2019-04-26T05:23:52.354" v="258" actId="478"/>
          <ac:spMkLst>
            <pc:docMk/>
            <pc:sldMk cId="241642733" sldId="291"/>
            <ac:spMk id="129" creationId="{00000000-0000-0000-0000-000000000000}"/>
          </ac:spMkLst>
        </pc:spChg>
        <pc:picChg chg="mod ord">
          <ac:chgData name="Kwag Minsik" userId="4681e182ca33829b" providerId="LiveId" clId="{52C33333-72B4-4FD6-8679-D6B772C58322}" dt="2019-04-26T05:16:34.729" v="164" actId="1076"/>
          <ac:picMkLst>
            <pc:docMk/>
            <pc:sldMk cId="241642733" sldId="291"/>
            <ac:picMk id="11" creationId="{C69CFCBD-F0ED-4B0B-9D21-75BA9921F4CE}"/>
          </ac:picMkLst>
        </pc:picChg>
        <pc:picChg chg="mod">
          <ac:chgData name="Kwag Minsik" userId="4681e182ca33829b" providerId="LiveId" clId="{52C33333-72B4-4FD6-8679-D6B772C58322}" dt="2019-04-26T05:16:38.629" v="165" actId="1076"/>
          <ac:picMkLst>
            <pc:docMk/>
            <pc:sldMk cId="241642733" sldId="291"/>
            <ac:picMk id="19" creationId="{8FEBB2C4-EB5D-43D1-8E60-7050A8949EF8}"/>
          </ac:picMkLst>
        </pc:picChg>
      </pc:sldChg>
      <pc:sldMasterChg chg="modSldLayout">
        <pc:chgData name="Kwag Minsik" userId="4681e182ca33829b" providerId="LiveId" clId="{52C33333-72B4-4FD6-8679-D6B772C58322}" dt="2019-04-26T04:52:32.006" v="94"/>
        <pc:sldMasterMkLst>
          <pc:docMk/>
          <pc:sldMasterMk cId="0" sldId="2147483648"/>
        </pc:sldMasterMkLst>
        <pc:sldLayoutChg chg="modSp">
          <pc:chgData name="Kwag Minsik" userId="4681e182ca33829b" providerId="LiveId" clId="{52C33333-72B4-4FD6-8679-D6B772C58322}" dt="2019-04-26T04:38:49.984" v="71" actId="20577"/>
          <pc:sldLayoutMkLst>
            <pc:docMk/>
            <pc:sldMasterMk cId="0" sldId="2147483648"/>
            <pc:sldLayoutMk cId="0" sldId="2147483649"/>
          </pc:sldLayoutMkLst>
          <pc:spChg chg="mod">
            <ac:chgData name="Kwag Minsik" userId="4681e182ca33829b" providerId="LiveId" clId="{52C33333-72B4-4FD6-8679-D6B772C58322}" dt="2019-04-26T04:38:49.984" v="71" actId="20577"/>
            <ac:spMkLst>
              <pc:docMk/>
              <pc:sldMasterMk cId="0" sldId="2147483648"/>
              <pc:sldLayoutMk cId="0" sldId="2147483649"/>
              <ac:spMk id="15" creationId="{00000000-0000-0000-0000-000000000000}"/>
            </ac:spMkLst>
          </pc:spChg>
        </pc:sldLayoutChg>
        <pc:sldLayoutChg chg="addSp delSp">
          <pc:chgData name="Kwag Minsik" userId="4681e182ca33829b" providerId="LiveId" clId="{52C33333-72B4-4FD6-8679-D6B772C58322}" dt="2019-04-26T04:52:32.006" v="94"/>
          <pc:sldLayoutMkLst>
            <pc:docMk/>
            <pc:sldMasterMk cId="0" sldId="2147483648"/>
            <pc:sldLayoutMk cId="0" sldId="2147483654"/>
          </pc:sldLayoutMkLst>
          <pc:spChg chg="add del">
            <ac:chgData name="Kwag Minsik" userId="4681e182ca33829b" providerId="LiveId" clId="{52C33333-72B4-4FD6-8679-D6B772C58322}" dt="2019-04-26T04:52:31.804" v="93" actId="478"/>
            <ac:spMkLst>
              <pc:docMk/>
              <pc:sldMasterMk cId="0" sldId="2147483648"/>
              <pc:sldLayoutMk cId="0" sldId="2147483654"/>
              <ac:spMk id="8" creationId="{2BBBE3F8-74EB-4A9D-B4B9-7980830A5C85}"/>
            </ac:spMkLst>
          </pc:spChg>
          <pc:spChg chg="add del">
            <ac:chgData name="Kwag Minsik" userId="4681e182ca33829b" providerId="LiveId" clId="{52C33333-72B4-4FD6-8679-D6B772C58322}" dt="2019-04-26T04:52:32.006" v="94"/>
            <ac:spMkLst>
              <pc:docMk/>
              <pc:sldMasterMk cId="0" sldId="2147483648"/>
              <pc:sldLayoutMk cId="0" sldId="2147483654"/>
              <ac:spMk id="9" creationId="{F2BA5DA1-7F87-4156-8AD6-FBBA46E1F86C}"/>
            </ac:spMkLst>
          </pc:spChg>
          <pc:spChg chg="del">
            <ac:chgData name="Kwag Minsik" userId="4681e182ca33829b" providerId="LiveId" clId="{52C33333-72B4-4FD6-8679-D6B772C58322}" dt="2019-03-27T05:09:48.098" v="43" actId="478"/>
            <ac:spMkLst>
              <pc:docMk/>
              <pc:sldMasterMk cId="0" sldId="2147483648"/>
              <pc:sldLayoutMk cId="0" sldId="2147483654"/>
              <ac:spMk id="10" creationId="{58BB7651-67E4-4144-B67D-66FB50819873}"/>
            </ac:spMkLst>
          </pc:spChg>
        </pc:sldLayoutChg>
      </pc:sldMasterChg>
    </pc:docChg>
  </pc:docChgLst>
  <pc:docChgLst>
    <pc:chgData name="Kwag Minsik" userId="4681e182ca33829b" providerId="LiveId" clId="{25888347-BA2A-4D5F-B1F5-E60D82987B67}"/>
    <pc:docChg chg="undo custSel addSld delSld modSld sldOrd modMainMaster">
      <pc:chgData name="Kwag Minsik" userId="4681e182ca33829b" providerId="LiveId" clId="{25888347-BA2A-4D5F-B1F5-E60D82987B67}" dt="2019-10-31T02:41:12.949" v="4928" actId="20577"/>
      <pc:docMkLst>
        <pc:docMk/>
      </pc:docMkLst>
      <pc:sldChg chg="addSp delSp modSp">
        <pc:chgData name="Kwag Minsik" userId="4681e182ca33829b" providerId="LiveId" clId="{25888347-BA2A-4D5F-B1F5-E60D82987B67}" dt="2019-10-31T02:37:34.321" v="4924" actId="1038"/>
        <pc:sldMkLst>
          <pc:docMk/>
          <pc:sldMk cId="0" sldId="260"/>
        </pc:sldMkLst>
        <pc:spChg chg="add mod topLvl">
          <ac:chgData name="Kwag Minsik" userId="4681e182ca33829b" providerId="LiveId" clId="{25888347-BA2A-4D5F-B1F5-E60D82987B67}" dt="2019-10-29T02:14:13.435" v="2536" actId="1076"/>
          <ac:spMkLst>
            <pc:docMk/>
            <pc:sldMk cId="0" sldId="260"/>
            <ac:spMk id="5" creationId="{38343E6C-6C47-48A0-B6CF-7520B5678B40}"/>
          </ac:spMkLst>
        </pc:spChg>
        <pc:spChg chg="add del">
          <ac:chgData name="Kwag Minsik" userId="4681e182ca33829b" providerId="LiveId" clId="{25888347-BA2A-4D5F-B1F5-E60D82987B67}" dt="2019-10-21T07:18:10.011" v="2345"/>
          <ac:spMkLst>
            <pc:docMk/>
            <pc:sldMk cId="0" sldId="260"/>
            <ac:spMk id="6" creationId="{2210C0D3-DE57-4E0C-88C2-06692998F6F3}"/>
          </ac:spMkLst>
        </pc:spChg>
        <pc:spChg chg="mod">
          <ac:chgData name="Kwag Minsik" userId="4681e182ca33829b" providerId="LiveId" clId="{25888347-BA2A-4D5F-B1F5-E60D82987B67}" dt="2019-10-31T02:37:10.298" v="4632" actId="1076"/>
          <ac:spMkLst>
            <pc:docMk/>
            <pc:sldMk cId="0" sldId="260"/>
            <ac:spMk id="11" creationId="{8DFE90A9-6976-4D92-ADDD-521526AFD6CF}"/>
          </ac:spMkLst>
        </pc:spChg>
        <pc:spChg chg="add mod">
          <ac:chgData name="Kwag Minsik" userId="4681e182ca33829b" providerId="LiveId" clId="{25888347-BA2A-4D5F-B1F5-E60D82987B67}" dt="2019-10-29T02:18:51.081" v="2608" actId="164"/>
          <ac:spMkLst>
            <pc:docMk/>
            <pc:sldMk cId="0" sldId="260"/>
            <ac:spMk id="12" creationId="{3DB8B491-B9F7-4269-827F-63E32F812A46}"/>
          </ac:spMkLst>
        </pc:spChg>
        <pc:spChg chg="add mod">
          <ac:chgData name="Kwag Minsik" userId="4681e182ca33829b" providerId="LiveId" clId="{25888347-BA2A-4D5F-B1F5-E60D82987B67}" dt="2019-10-29T02:27:34.949" v="3036" actId="1076"/>
          <ac:spMkLst>
            <pc:docMk/>
            <pc:sldMk cId="0" sldId="260"/>
            <ac:spMk id="14" creationId="{1A29119A-EDA5-4503-BD12-A9780D586C87}"/>
          </ac:spMkLst>
        </pc:spChg>
        <pc:spChg chg="add mod">
          <ac:chgData name="Kwag Minsik" userId="4681e182ca33829b" providerId="LiveId" clId="{25888347-BA2A-4D5F-B1F5-E60D82987B67}" dt="2019-10-29T02:18:45.762" v="2607" actId="164"/>
          <ac:spMkLst>
            <pc:docMk/>
            <pc:sldMk cId="0" sldId="260"/>
            <ac:spMk id="15" creationId="{029072F2-2E43-4D0D-A950-CAB677587209}"/>
          </ac:spMkLst>
        </pc:spChg>
        <pc:spChg chg="add mod">
          <ac:chgData name="Kwag Minsik" userId="4681e182ca33829b" providerId="LiveId" clId="{25888347-BA2A-4D5F-B1F5-E60D82987B67}" dt="2019-10-29T02:27:20.241" v="3024" actId="1076"/>
          <ac:spMkLst>
            <pc:docMk/>
            <pc:sldMk cId="0" sldId="260"/>
            <ac:spMk id="16" creationId="{093BBDDE-6374-439E-B8AB-414C30CDF710}"/>
          </ac:spMkLst>
        </pc:spChg>
        <pc:spChg chg="add mod">
          <ac:chgData name="Kwag Minsik" userId="4681e182ca33829b" providerId="LiveId" clId="{25888347-BA2A-4D5F-B1F5-E60D82987B67}" dt="2019-10-31T02:37:21.719" v="4776" actId="1037"/>
          <ac:spMkLst>
            <pc:docMk/>
            <pc:sldMk cId="0" sldId="260"/>
            <ac:spMk id="19" creationId="{11E98C98-4838-4CD6-87AC-5FEC4E2083D7}"/>
          </ac:spMkLst>
        </pc:spChg>
        <pc:spChg chg="mod">
          <ac:chgData name="Kwag Minsik" userId="4681e182ca33829b" providerId="LiveId" clId="{25888347-BA2A-4D5F-B1F5-E60D82987B67}" dt="2019-10-21T07:06:54.790" v="2149" actId="404"/>
          <ac:spMkLst>
            <pc:docMk/>
            <pc:sldMk cId="0" sldId="260"/>
            <ac:spMk id="146" creationId="{00000000-0000-0000-0000-000000000000}"/>
          </ac:spMkLst>
        </pc:spChg>
        <pc:grpChg chg="add del mod">
          <ac:chgData name="Kwag Minsik" userId="4681e182ca33829b" providerId="LiveId" clId="{25888347-BA2A-4D5F-B1F5-E60D82987B67}" dt="2019-10-29T02:13:28.077" v="2528" actId="165"/>
          <ac:grpSpMkLst>
            <pc:docMk/>
            <pc:sldMk cId="0" sldId="260"/>
            <ac:grpSpMk id="9" creationId="{C432855E-FDB9-4AD5-B902-173AE934CF5D}"/>
          </ac:grpSpMkLst>
        </pc:grpChg>
        <pc:grpChg chg="add mod">
          <ac:chgData name="Kwag Minsik" userId="4681e182ca33829b" providerId="LiveId" clId="{25888347-BA2A-4D5F-B1F5-E60D82987B67}" dt="2019-10-29T02:18:51.081" v="2608" actId="164"/>
          <ac:grpSpMkLst>
            <pc:docMk/>
            <pc:sldMk cId="0" sldId="260"/>
            <ac:grpSpMk id="10" creationId="{F7B59755-CBD7-4677-B745-27B31D5621B1}"/>
          </ac:grpSpMkLst>
        </pc:grpChg>
        <pc:grpChg chg="add mod">
          <ac:chgData name="Kwag Minsik" userId="4681e182ca33829b" providerId="LiveId" clId="{25888347-BA2A-4D5F-B1F5-E60D82987B67}" dt="2019-10-31T02:37:21.719" v="4776" actId="1037"/>
          <ac:grpSpMkLst>
            <pc:docMk/>
            <pc:sldMk cId="0" sldId="260"/>
            <ac:grpSpMk id="13" creationId="{79757098-133C-4B4E-9843-A21DADDE0B1E}"/>
          </ac:grpSpMkLst>
        </pc:grpChg>
        <pc:grpChg chg="add del mod">
          <ac:chgData name="Kwag Minsik" userId="4681e182ca33829b" providerId="LiveId" clId="{25888347-BA2A-4D5F-B1F5-E60D82987B67}" dt="2019-10-31T02:37:07.894" v="4630"/>
          <ac:grpSpMkLst>
            <pc:docMk/>
            <pc:sldMk cId="0" sldId="260"/>
            <ac:grpSpMk id="17" creationId="{4FFCF4B6-8555-4FF9-9C41-717F85EB899E}"/>
          </ac:grpSpMkLst>
        </pc:grpChg>
        <pc:grpChg chg="add mod">
          <ac:chgData name="Kwag Minsik" userId="4681e182ca33829b" providerId="LiveId" clId="{25888347-BA2A-4D5F-B1F5-E60D82987B67}" dt="2019-10-31T02:37:34.321" v="4924" actId="1038"/>
          <ac:grpSpMkLst>
            <pc:docMk/>
            <pc:sldMk cId="0" sldId="260"/>
            <ac:grpSpMk id="18" creationId="{58CCDD38-469E-4153-A5BE-6E7DCA84870D}"/>
          </ac:grpSpMkLst>
        </pc:grpChg>
        <pc:picChg chg="add del mod">
          <ac:chgData name="Kwag Minsik" userId="4681e182ca33829b" providerId="LiveId" clId="{25888347-BA2A-4D5F-B1F5-E60D82987B67}" dt="2019-10-29T02:09:19.770" v="2474"/>
          <ac:picMkLst>
            <pc:docMk/>
            <pc:sldMk cId="0" sldId="260"/>
            <ac:picMk id="3" creationId="{3665AC7D-A401-4666-A7B0-3C292A57B926}"/>
          </ac:picMkLst>
        </pc:picChg>
        <pc:picChg chg="add del mod">
          <ac:chgData name="Kwag Minsik" userId="4681e182ca33829b" providerId="LiveId" clId="{25888347-BA2A-4D5F-B1F5-E60D82987B67}" dt="2019-10-21T07:23:31.842" v="2363" actId="478"/>
          <ac:picMkLst>
            <pc:docMk/>
            <pc:sldMk cId="0" sldId="260"/>
            <ac:picMk id="4" creationId="{0CD4588A-68B7-4644-85D3-9FE99E7AA95A}"/>
          </ac:picMkLst>
        </pc:picChg>
        <pc:picChg chg="add mod topLvl">
          <ac:chgData name="Kwag Minsik" userId="4681e182ca33829b" providerId="LiveId" clId="{25888347-BA2A-4D5F-B1F5-E60D82987B67}" dt="2019-10-29T02:27:17.322" v="3023" actId="1076"/>
          <ac:picMkLst>
            <pc:docMk/>
            <pc:sldMk cId="0" sldId="260"/>
            <ac:picMk id="6" creationId="{24FBB8E3-7C73-45C3-8C05-9404758CF880}"/>
          </ac:picMkLst>
        </pc:picChg>
        <pc:picChg chg="add mod ord topLvl modCrop">
          <ac:chgData name="Kwag Minsik" userId="4681e182ca33829b" providerId="LiveId" clId="{25888347-BA2A-4D5F-B1F5-E60D82987B67}" dt="2019-10-29T02:14:19.714" v="2537" actId="732"/>
          <ac:picMkLst>
            <pc:docMk/>
            <pc:sldMk cId="0" sldId="260"/>
            <ac:picMk id="8" creationId="{5710DE86-8EF7-41A6-B7DF-0FF8DF5C3C4C}"/>
          </ac:picMkLst>
        </pc:picChg>
      </pc:sldChg>
      <pc:sldChg chg="modSp">
        <pc:chgData name="Kwag Minsik" userId="4681e182ca33829b" providerId="LiveId" clId="{25888347-BA2A-4D5F-B1F5-E60D82987B67}" dt="2019-10-14T05:41:24.841" v="0" actId="242"/>
        <pc:sldMkLst>
          <pc:docMk/>
          <pc:sldMk cId="0" sldId="266"/>
        </pc:sldMkLst>
        <pc:spChg chg="mod">
          <ac:chgData name="Kwag Minsik" userId="4681e182ca33829b" providerId="LiveId" clId="{25888347-BA2A-4D5F-B1F5-E60D82987B67}" dt="2019-10-14T05:41:24.841" v="0" actId="242"/>
          <ac:spMkLst>
            <pc:docMk/>
            <pc:sldMk cId="0" sldId="266"/>
            <ac:spMk id="187" creationId="{00000000-0000-0000-0000-000000000000}"/>
          </ac:spMkLst>
        </pc:spChg>
      </pc:sldChg>
      <pc:sldChg chg="addSp delSp modSp del">
        <pc:chgData name="Kwag Minsik" userId="4681e182ca33829b" providerId="LiveId" clId="{25888347-BA2A-4D5F-B1F5-E60D82987B67}" dt="2019-10-21T06:21:39.616" v="1248" actId="2696"/>
        <pc:sldMkLst>
          <pc:docMk/>
          <pc:sldMk cId="460665814" sldId="267"/>
        </pc:sldMkLst>
        <pc:spChg chg="add del mod">
          <ac:chgData name="Kwag Minsik" userId="4681e182ca33829b" providerId="LiveId" clId="{25888347-BA2A-4D5F-B1F5-E60D82987B67}" dt="2019-10-21T05:20:15.133" v="7" actId="478"/>
          <ac:spMkLst>
            <pc:docMk/>
            <pc:sldMk cId="460665814" sldId="267"/>
            <ac:spMk id="2" creationId="{44858ED3-DD71-4053-B54C-BC899933CC6D}"/>
          </ac:spMkLst>
        </pc:spChg>
        <pc:spChg chg="add mod">
          <ac:chgData name="Kwag Minsik" userId="4681e182ca33829b" providerId="LiveId" clId="{25888347-BA2A-4D5F-B1F5-E60D82987B67}" dt="2019-10-21T06:14:06.313" v="1004" actId="1035"/>
          <ac:spMkLst>
            <pc:docMk/>
            <pc:sldMk cId="460665814" sldId="267"/>
            <ac:spMk id="3" creationId="{86DEFA4C-32BB-425D-8D95-785DCDAD9070}"/>
          </ac:spMkLst>
        </pc:spChg>
        <pc:spChg chg="add del mod">
          <ac:chgData name="Kwag Minsik" userId="4681e182ca33829b" providerId="LiveId" clId="{25888347-BA2A-4D5F-B1F5-E60D82987B67}" dt="2019-10-21T05:20:58.550" v="28" actId="478"/>
          <ac:spMkLst>
            <pc:docMk/>
            <pc:sldMk cId="460665814" sldId="267"/>
            <ac:spMk id="6" creationId="{E4B0F462-281F-4FEC-A5B7-E7E581B2326E}"/>
          </ac:spMkLst>
        </pc:spChg>
        <pc:spChg chg="add mod">
          <ac:chgData name="Kwag Minsik" userId="4681e182ca33829b" providerId="LiveId" clId="{25888347-BA2A-4D5F-B1F5-E60D82987B67}" dt="2019-10-21T06:14:35.931" v="1013" actId="1076"/>
          <ac:spMkLst>
            <pc:docMk/>
            <pc:sldMk cId="460665814" sldId="267"/>
            <ac:spMk id="7" creationId="{5727B0B2-B453-4780-A540-B3F85C250E32}"/>
          </ac:spMkLst>
        </pc:spChg>
        <pc:spChg chg="add mod">
          <ac:chgData name="Kwag Minsik" userId="4681e182ca33829b" providerId="LiveId" clId="{25888347-BA2A-4D5F-B1F5-E60D82987B67}" dt="2019-10-21T05:27:41.779" v="222" actId="1076"/>
          <ac:spMkLst>
            <pc:docMk/>
            <pc:sldMk cId="460665814" sldId="267"/>
            <ac:spMk id="8" creationId="{1C997757-D404-4692-8771-014D152D9A69}"/>
          </ac:spMkLst>
        </pc:spChg>
        <pc:spChg chg="add del mod">
          <ac:chgData name="Kwag Minsik" userId="4681e182ca33829b" providerId="LiveId" clId="{25888347-BA2A-4D5F-B1F5-E60D82987B67}" dt="2019-10-21T06:00:48.806" v="319" actId="478"/>
          <ac:spMkLst>
            <pc:docMk/>
            <pc:sldMk cId="460665814" sldId="267"/>
            <ac:spMk id="12" creationId="{7E852774-63B0-4EC9-A709-466BD3743F92}"/>
          </ac:spMkLst>
        </pc:spChg>
        <pc:spChg chg="add mod">
          <ac:chgData name="Kwag Minsik" userId="4681e182ca33829b" providerId="LiveId" clId="{25888347-BA2A-4D5F-B1F5-E60D82987B67}" dt="2019-10-21T06:14:06.313" v="1004" actId="1035"/>
          <ac:spMkLst>
            <pc:docMk/>
            <pc:sldMk cId="460665814" sldId="267"/>
            <ac:spMk id="13" creationId="{0C85D9D1-E05D-436A-90C6-448E9719D4B0}"/>
          </ac:spMkLst>
        </pc:spChg>
        <pc:spChg chg="add mod">
          <ac:chgData name="Kwag Minsik" userId="4681e182ca33829b" providerId="LiveId" clId="{25888347-BA2A-4D5F-B1F5-E60D82987B67}" dt="2019-10-21T06:14:38.914" v="1014" actId="1076"/>
          <ac:spMkLst>
            <pc:docMk/>
            <pc:sldMk cId="460665814" sldId="267"/>
            <ac:spMk id="14" creationId="{71ED1856-DCAA-4AD4-AC30-959D72CE9654}"/>
          </ac:spMkLst>
        </pc:spChg>
        <pc:spChg chg="add mod">
          <ac:chgData name="Kwag Minsik" userId="4681e182ca33829b" providerId="LiveId" clId="{25888347-BA2A-4D5F-B1F5-E60D82987B67}" dt="2019-10-21T06:14:06.313" v="1004" actId="1035"/>
          <ac:spMkLst>
            <pc:docMk/>
            <pc:sldMk cId="460665814" sldId="267"/>
            <ac:spMk id="15" creationId="{CFB3CF29-D2A7-4A24-950A-3FB8CCAA1C3B}"/>
          </ac:spMkLst>
        </pc:spChg>
        <pc:spChg chg="add mod">
          <ac:chgData name="Kwag Minsik" userId="4681e182ca33829b" providerId="LiveId" clId="{25888347-BA2A-4D5F-B1F5-E60D82987B67}" dt="2019-10-21T06:14:06.313" v="1004" actId="1035"/>
          <ac:spMkLst>
            <pc:docMk/>
            <pc:sldMk cId="460665814" sldId="267"/>
            <ac:spMk id="16" creationId="{BD22BD63-7489-4E26-9704-1D8BDF169947}"/>
          </ac:spMkLst>
        </pc:spChg>
        <pc:spChg chg="add del">
          <ac:chgData name="Kwag Minsik" userId="4681e182ca33829b" providerId="LiveId" clId="{25888347-BA2A-4D5F-B1F5-E60D82987B67}" dt="2019-10-21T05:28:35.749" v="226"/>
          <ac:spMkLst>
            <pc:docMk/>
            <pc:sldMk cId="460665814" sldId="267"/>
            <ac:spMk id="17" creationId="{793E229B-E3DD-44A1-B299-89A99F76EB01}"/>
          </ac:spMkLst>
        </pc:spChg>
        <pc:spChg chg="add del mod">
          <ac:chgData name="Kwag Minsik" userId="4681e182ca33829b" providerId="LiveId" clId="{25888347-BA2A-4D5F-B1F5-E60D82987B67}" dt="2019-10-21T06:02:55.126" v="328" actId="478"/>
          <ac:spMkLst>
            <pc:docMk/>
            <pc:sldMk cId="460665814" sldId="267"/>
            <ac:spMk id="17" creationId="{D3109920-81F5-46CD-A675-E53F03652E54}"/>
          </ac:spMkLst>
        </pc:spChg>
        <pc:spChg chg="add del mod">
          <ac:chgData name="Kwag Minsik" userId="4681e182ca33829b" providerId="LiveId" clId="{25888347-BA2A-4D5F-B1F5-E60D82987B67}" dt="2019-10-21T05:29:24.385" v="229" actId="478"/>
          <ac:spMkLst>
            <pc:docMk/>
            <pc:sldMk cId="460665814" sldId="267"/>
            <ac:spMk id="18" creationId="{860DBF69-7F47-444E-9D21-F67F12456394}"/>
          </ac:spMkLst>
        </pc:spChg>
        <pc:spChg chg="add del mod">
          <ac:chgData name="Kwag Minsik" userId="4681e182ca33829b" providerId="LiveId" clId="{25888347-BA2A-4D5F-B1F5-E60D82987B67}" dt="2019-10-21T06:01:51.984" v="322" actId="478"/>
          <ac:spMkLst>
            <pc:docMk/>
            <pc:sldMk cId="460665814" sldId="267"/>
            <ac:spMk id="18" creationId="{F9784F7A-635F-4AE5-8C6B-8913BD41AADF}"/>
          </ac:spMkLst>
        </pc:spChg>
        <pc:spChg chg="add del mod">
          <ac:chgData name="Kwag Minsik" userId="4681e182ca33829b" providerId="LiveId" clId="{25888347-BA2A-4D5F-B1F5-E60D82987B67}" dt="2019-10-21T05:30:38.411" v="238" actId="478"/>
          <ac:spMkLst>
            <pc:docMk/>
            <pc:sldMk cId="460665814" sldId="267"/>
            <ac:spMk id="19" creationId="{5B69F6C6-7553-4789-9C3A-DE0E70441EA8}"/>
          </ac:spMkLst>
        </pc:spChg>
        <pc:spChg chg="add mod">
          <ac:chgData name="Kwag Minsik" userId="4681e182ca33829b" providerId="LiveId" clId="{25888347-BA2A-4D5F-B1F5-E60D82987B67}" dt="2019-10-21T06:05:29.355" v="762" actId="1037"/>
          <ac:spMkLst>
            <pc:docMk/>
            <pc:sldMk cId="460665814" sldId="267"/>
            <ac:spMk id="19" creationId="{721D9C21-1C29-495E-AEC3-9C4BA51C42E1}"/>
          </ac:spMkLst>
        </pc:spChg>
        <pc:spChg chg="add del mod">
          <ac:chgData name="Kwag Minsik" userId="4681e182ca33829b" providerId="LiveId" clId="{25888347-BA2A-4D5F-B1F5-E60D82987B67}" dt="2019-10-21T05:31:18.301" v="246" actId="478"/>
          <ac:spMkLst>
            <pc:docMk/>
            <pc:sldMk cId="460665814" sldId="267"/>
            <ac:spMk id="26" creationId="{33E45D5F-1BD7-45E4-9AB3-6C5E31C408D6}"/>
          </ac:spMkLst>
        </pc:spChg>
        <pc:spChg chg="add del mod">
          <ac:chgData name="Kwag Minsik" userId="4681e182ca33829b" providerId="LiveId" clId="{25888347-BA2A-4D5F-B1F5-E60D82987B67}" dt="2019-10-21T05:31:51.231" v="249" actId="478"/>
          <ac:spMkLst>
            <pc:docMk/>
            <pc:sldMk cId="460665814" sldId="267"/>
            <ac:spMk id="27" creationId="{C409AEBB-651B-4801-BB35-4DB5BB785521}"/>
          </ac:spMkLst>
        </pc:spChg>
        <pc:spChg chg="add del mod">
          <ac:chgData name="Kwag Minsik" userId="4681e182ca33829b" providerId="LiveId" clId="{25888347-BA2A-4D5F-B1F5-E60D82987B67}" dt="2019-10-21T05:32:09.418" v="251" actId="478"/>
          <ac:spMkLst>
            <pc:docMk/>
            <pc:sldMk cId="460665814" sldId="267"/>
            <ac:spMk id="28" creationId="{1FACA019-A420-40FB-A3A7-575EEEDDEE25}"/>
          </ac:spMkLst>
        </pc:spChg>
        <pc:spChg chg="add del mod">
          <ac:chgData name="Kwag Minsik" userId="4681e182ca33829b" providerId="LiveId" clId="{25888347-BA2A-4D5F-B1F5-E60D82987B67}" dt="2019-10-21T05:34:18.450" v="278" actId="11529"/>
          <ac:spMkLst>
            <pc:docMk/>
            <pc:sldMk cId="460665814" sldId="267"/>
            <ac:spMk id="35" creationId="{701EAE99-E979-4394-8617-3258D5E62BC9}"/>
          </ac:spMkLst>
        </pc:spChg>
        <pc:spChg chg="add del mod">
          <ac:chgData name="Kwag Minsik" userId="4681e182ca33829b" providerId="LiveId" clId="{25888347-BA2A-4D5F-B1F5-E60D82987B67}" dt="2019-10-21T06:08:57.862" v="800" actId="478"/>
          <ac:spMkLst>
            <pc:docMk/>
            <pc:sldMk cId="460665814" sldId="267"/>
            <ac:spMk id="42" creationId="{77CD9710-D4D3-42B2-A0EC-25FA45FBA823}"/>
          </ac:spMkLst>
        </pc:spChg>
        <pc:spChg chg="add mod">
          <ac:chgData name="Kwag Minsik" userId="4681e182ca33829b" providerId="LiveId" clId="{25888347-BA2A-4D5F-B1F5-E60D82987B67}" dt="2019-10-21T06:14:06.313" v="1004" actId="1035"/>
          <ac:spMkLst>
            <pc:docMk/>
            <pc:sldMk cId="460665814" sldId="267"/>
            <ac:spMk id="44" creationId="{D6175BC9-414A-480A-9F20-54D19502E65B}"/>
          </ac:spMkLst>
        </pc:spChg>
        <pc:spChg chg="add mod">
          <ac:chgData name="Kwag Minsik" userId="4681e182ca33829b" providerId="LiveId" clId="{25888347-BA2A-4D5F-B1F5-E60D82987B67}" dt="2019-10-21T06:14:06.313" v="1004" actId="1035"/>
          <ac:spMkLst>
            <pc:docMk/>
            <pc:sldMk cId="460665814" sldId="267"/>
            <ac:spMk id="45" creationId="{2EA4BBD8-C4C9-4A53-B12F-C2DB9F5891DB}"/>
          </ac:spMkLst>
        </pc:spChg>
        <pc:spChg chg="add del mod">
          <ac:chgData name="Kwag Minsik" userId="4681e182ca33829b" providerId="LiveId" clId="{25888347-BA2A-4D5F-B1F5-E60D82987B67}" dt="2019-10-21T06:09:07.239" v="802" actId="478"/>
          <ac:spMkLst>
            <pc:docMk/>
            <pc:sldMk cId="460665814" sldId="267"/>
            <ac:spMk id="46" creationId="{64B3C59F-4467-4182-A6C1-EDD925B010A0}"/>
          </ac:spMkLst>
        </pc:spChg>
        <pc:spChg chg="add mod">
          <ac:chgData name="Kwag Minsik" userId="4681e182ca33829b" providerId="LiveId" clId="{25888347-BA2A-4D5F-B1F5-E60D82987B67}" dt="2019-10-21T06:14:06.313" v="1004" actId="1035"/>
          <ac:spMkLst>
            <pc:docMk/>
            <pc:sldMk cId="460665814" sldId="267"/>
            <ac:spMk id="57" creationId="{A0206AB3-2F74-4AF9-91A8-8863EBE22726}"/>
          </ac:spMkLst>
        </pc:spChg>
        <pc:spChg chg="add del">
          <ac:chgData name="Kwag Minsik" userId="4681e182ca33829b" providerId="LiveId" clId="{25888347-BA2A-4D5F-B1F5-E60D82987B67}" dt="2019-10-21T06:11:17.676" v="879"/>
          <ac:spMkLst>
            <pc:docMk/>
            <pc:sldMk cId="460665814" sldId="267"/>
            <ac:spMk id="58" creationId="{9361DA31-7F64-4A0D-8ED2-E57C6DA830CF}"/>
          </ac:spMkLst>
        </pc:spChg>
        <pc:spChg chg="add mod">
          <ac:chgData name="Kwag Minsik" userId="4681e182ca33829b" providerId="LiveId" clId="{25888347-BA2A-4D5F-B1F5-E60D82987B67}" dt="2019-10-21T06:14:06.313" v="1004" actId="1035"/>
          <ac:spMkLst>
            <pc:docMk/>
            <pc:sldMk cId="460665814" sldId="267"/>
            <ac:spMk id="59" creationId="{F3B984EB-5C77-4FCC-9EF5-E4F1F41B4A82}"/>
          </ac:spMkLst>
        </pc:spChg>
        <pc:spChg chg="add mod">
          <ac:chgData name="Kwag Minsik" userId="4681e182ca33829b" providerId="LiveId" clId="{25888347-BA2A-4D5F-B1F5-E60D82987B67}" dt="2019-10-21T06:14:12.676" v="1006" actId="1076"/>
          <ac:spMkLst>
            <pc:docMk/>
            <pc:sldMk cId="460665814" sldId="267"/>
            <ac:spMk id="60" creationId="{931C249D-F7B3-4097-ABEA-9388A18B3295}"/>
          </ac:spMkLst>
        </pc:spChg>
        <pc:spChg chg="add del mod">
          <ac:chgData name="Kwag Minsik" userId="4681e182ca33829b" providerId="LiveId" clId="{25888347-BA2A-4D5F-B1F5-E60D82987B67}" dt="2019-10-21T06:14:14.912" v="1007" actId="478"/>
          <ac:spMkLst>
            <pc:docMk/>
            <pc:sldMk cId="460665814" sldId="267"/>
            <ac:spMk id="61" creationId="{228822EB-E45D-43E7-BA55-E4AE227CECCE}"/>
          </ac:spMkLst>
        </pc:spChg>
        <pc:spChg chg="add mod">
          <ac:chgData name="Kwag Minsik" userId="4681e182ca33829b" providerId="LiveId" clId="{25888347-BA2A-4D5F-B1F5-E60D82987B67}" dt="2019-10-21T06:14:24.624" v="1009" actId="1076"/>
          <ac:spMkLst>
            <pc:docMk/>
            <pc:sldMk cId="460665814" sldId="267"/>
            <ac:spMk id="62" creationId="{4D616717-7447-4FFE-B7B9-C6F86DD83D5C}"/>
          </ac:spMkLst>
        </pc:spChg>
        <pc:spChg chg="add mod">
          <ac:chgData name="Kwag Minsik" userId="4681e182ca33829b" providerId="LiveId" clId="{25888347-BA2A-4D5F-B1F5-E60D82987B67}" dt="2019-10-21T06:20:51.092" v="1243" actId="20577"/>
          <ac:spMkLst>
            <pc:docMk/>
            <pc:sldMk cId="460665814" sldId="267"/>
            <ac:spMk id="63" creationId="{362A83AA-8CDC-4289-A12F-71CD14842151}"/>
          </ac:spMkLst>
        </pc:spChg>
        <pc:grpChg chg="add mod">
          <ac:chgData name="Kwag Minsik" userId="4681e182ca33829b" providerId="LiveId" clId="{25888347-BA2A-4D5F-B1F5-E60D82987B67}" dt="2019-10-21T06:14:06.313" v="1004" actId="1035"/>
          <ac:grpSpMkLst>
            <pc:docMk/>
            <pc:sldMk cId="460665814" sldId="267"/>
            <ac:grpSpMk id="32" creationId="{BF32B3BD-57C8-4E29-9D50-E8A85F23561F}"/>
          </ac:grpSpMkLst>
        </pc:grpChg>
        <pc:grpChg chg="add mod">
          <ac:chgData name="Kwag Minsik" userId="4681e182ca33829b" providerId="LiveId" clId="{25888347-BA2A-4D5F-B1F5-E60D82987B67}" dt="2019-10-21T06:14:06.313" v="1004" actId="1035"/>
          <ac:grpSpMkLst>
            <pc:docMk/>
            <pc:sldMk cId="460665814" sldId="267"/>
            <ac:grpSpMk id="47" creationId="{C4CDCFA9-CBAD-482C-82D3-FE3EA6FFAFE4}"/>
          </ac:grpSpMkLst>
        </pc:grpChg>
        <pc:grpChg chg="add mod">
          <ac:chgData name="Kwag Minsik" userId="4681e182ca33829b" providerId="LiveId" clId="{25888347-BA2A-4D5F-B1F5-E60D82987B67}" dt="2019-10-21T06:14:06.313" v="1004" actId="1035"/>
          <ac:grpSpMkLst>
            <pc:docMk/>
            <pc:sldMk cId="460665814" sldId="267"/>
            <ac:grpSpMk id="51" creationId="{E59D0138-0907-4FDD-9310-5FB1897D76D6}"/>
          </ac:grpSpMkLst>
        </pc:grpChg>
        <pc:picChg chg="add mod">
          <ac:chgData name="Kwag Minsik" userId="4681e182ca33829b" providerId="LiveId" clId="{25888347-BA2A-4D5F-B1F5-E60D82987B67}" dt="2019-10-21T05:18:42.515" v="5" actId="1076"/>
          <ac:picMkLst>
            <pc:docMk/>
            <pc:sldMk cId="460665814" sldId="267"/>
            <ac:picMk id="5" creationId="{ED213BDC-D842-464B-A764-F06CCA5ED4EF}"/>
          </ac:picMkLst>
        </pc:picChg>
        <pc:cxnChg chg="add del mod">
          <ac:chgData name="Kwag Minsik" userId="4681e182ca33829b" providerId="LiveId" clId="{25888347-BA2A-4D5F-B1F5-E60D82987B67}" dt="2019-10-21T06:00:05.069" v="305" actId="478"/>
          <ac:cxnSpMkLst>
            <pc:docMk/>
            <pc:sldMk cId="460665814" sldId="267"/>
            <ac:cxnSpMk id="6" creationId="{3C1F1161-574D-4077-83B2-FC1DD1BD0821}"/>
          </ac:cxnSpMkLst>
        </pc:cxnChg>
        <pc:cxnChg chg="add del mod">
          <ac:chgData name="Kwag Minsik" userId="4681e182ca33829b" providerId="LiveId" clId="{25888347-BA2A-4D5F-B1F5-E60D82987B67}" dt="2019-10-21T06:00:32.035" v="317" actId="478"/>
          <ac:cxnSpMkLst>
            <pc:docMk/>
            <pc:sldMk cId="460665814" sldId="267"/>
            <ac:cxnSpMk id="10" creationId="{66047D7B-17BD-479F-871C-0D257AB0CEDB}"/>
          </ac:cxnSpMkLst>
        </pc:cxnChg>
        <pc:cxnChg chg="add del mod">
          <ac:chgData name="Kwag Minsik" userId="4681e182ca33829b" providerId="LiveId" clId="{25888347-BA2A-4D5F-B1F5-E60D82987B67}" dt="2019-10-21T05:22:54.508" v="74" actId="478"/>
          <ac:cxnSpMkLst>
            <pc:docMk/>
            <pc:sldMk cId="460665814" sldId="267"/>
            <ac:cxnSpMk id="10" creationId="{DB6A06F4-636A-49D9-A5F0-0A0A2406BF14}"/>
          </ac:cxnSpMkLst>
        </pc:cxnChg>
        <pc:cxnChg chg="add del mod">
          <ac:chgData name="Kwag Minsik" userId="4681e182ca33829b" providerId="LiveId" clId="{25888347-BA2A-4D5F-B1F5-E60D82987B67}" dt="2019-10-21T06:02:55.126" v="328" actId="478"/>
          <ac:cxnSpMkLst>
            <pc:docMk/>
            <pc:sldMk cId="460665814" sldId="267"/>
            <ac:cxnSpMk id="20" creationId="{70F12401-BC24-4948-A3A9-4E1BE8BCF50A}"/>
          </ac:cxnSpMkLst>
        </pc:cxnChg>
        <pc:cxnChg chg="add del mod">
          <ac:chgData name="Kwag Minsik" userId="4681e182ca33829b" providerId="LiveId" clId="{25888347-BA2A-4D5F-B1F5-E60D82987B67}" dt="2019-10-21T06:02:55.126" v="328" actId="478"/>
          <ac:cxnSpMkLst>
            <pc:docMk/>
            <pc:sldMk cId="460665814" sldId="267"/>
            <ac:cxnSpMk id="21" creationId="{B4A29DFE-E970-45F7-924E-3CA3401436BF}"/>
          </ac:cxnSpMkLst>
        </pc:cxnChg>
        <pc:cxnChg chg="add del mod">
          <ac:chgData name="Kwag Minsik" userId="4681e182ca33829b" providerId="LiveId" clId="{25888347-BA2A-4D5F-B1F5-E60D82987B67}" dt="2019-10-21T05:31:05.637" v="244" actId="478"/>
          <ac:cxnSpMkLst>
            <pc:docMk/>
            <pc:sldMk cId="460665814" sldId="267"/>
            <ac:cxnSpMk id="21" creationId="{F8C9020E-C1D7-486D-9711-75B40E9DBCFB}"/>
          </ac:cxnSpMkLst>
        </pc:cxnChg>
        <pc:cxnChg chg="add del mod">
          <ac:chgData name="Kwag Minsik" userId="4681e182ca33829b" providerId="LiveId" clId="{25888347-BA2A-4D5F-B1F5-E60D82987B67}" dt="2019-10-21T06:02:55.126" v="328" actId="478"/>
          <ac:cxnSpMkLst>
            <pc:docMk/>
            <pc:sldMk cId="460665814" sldId="267"/>
            <ac:cxnSpMk id="22" creationId="{310F37E0-1C24-415D-8CBE-418AC5084115}"/>
          </ac:cxnSpMkLst>
        </pc:cxnChg>
        <pc:cxnChg chg="add del mod">
          <ac:chgData name="Kwag Minsik" userId="4681e182ca33829b" providerId="LiveId" clId="{25888347-BA2A-4D5F-B1F5-E60D82987B67}" dt="2019-10-21T05:59:54.784" v="303" actId="478"/>
          <ac:cxnSpMkLst>
            <pc:docMk/>
            <pc:sldMk cId="460665814" sldId="267"/>
            <ac:cxnSpMk id="23" creationId="{A168E3AF-E6ED-4AAC-8D40-A819178D03A1}"/>
          </ac:cxnSpMkLst>
        </pc:cxnChg>
        <pc:cxnChg chg="add del mod">
          <ac:chgData name="Kwag Minsik" userId="4681e182ca33829b" providerId="LiveId" clId="{25888347-BA2A-4D5F-B1F5-E60D82987B67}" dt="2019-10-21T06:03:10.200" v="330" actId="478"/>
          <ac:cxnSpMkLst>
            <pc:docMk/>
            <pc:sldMk cId="460665814" sldId="267"/>
            <ac:cxnSpMk id="25" creationId="{1986582C-8A7C-4DCB-9D95-486F24B4446C}"/>
          </ac:cxnSpMkLst>
        </pc:cxnChg>
        <pc:cxnChg chg="add mod">
          <ac:chgData name="Kwag Minsik" userId="4681e182ca33829b" providerId="LiveId" clId="{25888347-BA2A-4D5F-B1F5-E60D82987B67}" dt="2019-10-21T06:05:36.939" v="774" actId="1036"/>
          <ac:cxnSpMkLst>
            <pc:docMk/>
            <pc:sldMk cId="460665814" sldId="267"/>
            <ac:cxnSpMk id="27" creationId="{01E135CA-1D69-4EBB-A233-197E293A2CFE}"/>
          </ac:cxnSpMkLst>
        </pc:cxnChg>
        <pc:cxnChg chg="add del mod">
          <ac:chgData name="Kwag Minsik" userId="4681e182ca33829b" providerId="LiveId" clId="{25888347-BA2A-4D5F-B1F5-E60D82987B67}" dt="2019-10-21T06:02:55.126" v="328" actId="478"/>
          <ac:cxnSpMkLst>
            <pc:docMk/>
            <pc:sldMk cId="460665814" sldId="267"/>
            <ac:cxnSpMk id="30" creationId="{74BEE63C-F27E-4B19-9722-AF9B350C8A2F}"/>
          </ac:cxnSpMkLst>
        </pc:cxnChg>
        <pc:cxnChg chg="add del mod">
          <ac:chgData name="Kwag Minsik" userId="4681e182ca33829b" providerId="LiveId" clId="{25888347-BA2A-4D5F-B1F5-E60D82987B67}" dt="2019-10-21T06:02:55.126" v="328" actId="478"/>
          <ac:cxnSpMkLst>
            <pc:docMk/>
            <pc:sldMk cId="460665814" sldId="267"/>
            <ac:cxnSpMk id="33" creationId="{4FA4F035-BE3D-40B4-B3C8-0CED6A0D67D2}"/>
          </ac:cxnSpMkLst>
        </pc:cxnChg>
        <pc:cxnChg chg="add del mod">
          <ac:chgData name="Kwag Minsik" userId="4681e182ca33829b" providerId="LiveId" clId="{25888347-BA2A-4D5F-B1F5-E60D82987B67}" dt="2019-10-21T06:02:55.126" v="328" actId="478"/>
          <ac:cxnSpMkLst>
            <pc:docMk/>
            <pc:sldMk cId="460665814" sldId="267"/>
            <ac:cxnSpMk id="34" creationId="{590417C3-6FBA-43D9-ABD3-9359C0EA999D}"/>
          </ac:cxnSpMkLst>
        </pc:cxnChg>
        <pc:cxnChg chg="add del mod">
          <ac:chgData name="Kwag Minsik" userId="4681e182ca33829b" providerId="LiveId" clId="{25888347-BA2A-4D5F-B1F5-E60D82987B67}" dt="2019-10-21T06:02:55.126" v="328" actId="478"/>
          <ac:cxnSpMkLst>
            <pc:docMk/>
            <pc:sldMk cId="460665814" sldId="267"/>
            <ac:cxnSpMk id="37" creationId="{E2476403-0EED-4405-B2C7-EBE46A0B7800}"/>
          </ac:cxnSpMkLst>
        </pc:cxnChg>
        <pc:cxnChg chg="add mod">
          <ac:chgData name="Kwag Minsik" userId="4681e182ca33829b" providerId="LiveId" clId="{25888347-BA2A-4D5F-B1F5-E60D82987B67}" dt="2019-10-21T06:06:23.763" v="780" actId="1076"/>
          <ac:cxnSpMkLst>
            <pc:docMk/>
            <pc:sldMk cId="460665814" sldId="267"/>
            <ac:cxnSpMk id="38" creationId="{D2379B57-2FF8-433E-9705-40646DB618B6}"/>
          </ac:cxnSpMkLst>
        </pc:cxnChg>
        <pc:cxnChg chg="add del mod">
          <ac:chgData name="Kwag Minsik" userId="4681e182ca33829b" providerId="LiveId" clId="{25888347-BA2A-4D5F-B1F5-E60D82987B67}" dt="2019-10-21T06:02:55.126" v="328" actId="478"/>
          <ac:cxnSpMkLst>
            <pc:docMk/>
            <pc:sldMk cId="460665814" sldId="267"/>
            <ac:cxnSpMk id="39" creationId="{047EEBC1-E1C6-4745-A377-372EBE83CDF1}"/>
          </ac:cxnSpMkLst>
        </pc:cxnChg>
        <pc:cxnChg chg="add del mod">
          <ac:chgData name="Kwag Minsik" userId="4681e182ca33829b" providerId="LiveId" clId="{25888347-BA2A-4D5F-B1F5-E60D82987B67}" dt="2019-10-21T06:02:55.126" v="328" actId="478"/>
          <ac:cxnSpMkLst>
            <pc:docMk/>
            <pc:sldMk cId="460665814" sldId="267"/>
            <ac:cxnSpMk id="40" creationId="{3371D10B-B9F5-4835-9672-87BA2593ED7D}"/>
          </ac:cxnSpMkLst>
        </pc:cxnChg>
        <pc:cxnChg chg="add del mod">
          <ac:chgData name="Kwag Minsik" userId="4681e182ca33829b" providerId="LiveId" clId="{25888347-BA2A-4D5F-B1F5-E60D82987B67}" dt="2019-10-21T06:02:55.126" v="328" actId="478"/>
          <ac:cxnSpMkLst>
            <pc:docMk/>
            <pc:sldMk cId="460665814" sldId="267"/>
            <ac:cxnSpMk id="41" creationId="{C6E9F4BB-7D0F-4D38-9028-CEFBEAF81106}"/>
          </ac:cxnSpMkLst>
        </pc:cxnChg>
        <pc:cxnChg chg="add del mod">
          <ac:chgData name="Kwag Minsik" userId="4681e182ca33829b" providerId="LiveId" clId="{25888347-BA2A-4D5F-B1F5-E60D82987B67}" dt="2019-10-21T06:02:55.126" v="328" actId="478"/>
          <ac:cxnSpMkLst>
            <pc:docMk/>
            <pc:sldMk cId="460665814" sldId="267"/>
            <ac:cxnSpMk id="43" creationId="{E0F4D8E7-2E0F-4DB3-9225-F01DF3E8E751}"/>
          </ac:cxnSpMkLst>
        </pc:cxnChg>
        <pc:cxnChg chg="add del mod">
          <ac:chgData name="Kwag Minsik" userId="4681e182ca33829b" providerId="LiveId" clId="{25888347-BA2A-4D5F-B1F5-E60D82987B67}" dt="2019-10-21T06:10:50.939" v="869" actId="478"/>
          <ac:cxnSpMkLst>
            <pc:docMk/>
            <pc:sldMk cId="460665814" sldId="267"/>
            <ac:cxnSpMk id="56" creationId="{97A44376-6CB3-4829-BF68-2B1575769B8D}"/>
          </ac:cxnSpMkLst>
        </pc:cxnChg>
      </pc:sldChg>
      <pc:sldChg chg="addSp delSp modSp">
        <pc:chgData name="Kwag Minsik" userId="4681e182ca33829b" providerId="LiveId" clId="{25888347-BA2A-4D5F-B1F5-E60D82987B67}" dt="2019-10-29T05:02:26.844" v="4536" actId="20577"/>
        <pc:sldMkLst>
          <pc:docMk/>
          <pc:sldMk cId="2204824541" sldId="297"/>
        </pc:sldMkLst>
        <pc:spChg chg="mod">
          <ac:chgData name="Kwag Minsik" userId="4681e182ca33829b" providerId="LiveId" clId="{25888347-BA2A-4D5F-B1F5-E60D82987B67}" dt="2019-10-29T03:05:44.921" v="3574" actId="20577"/>
          <ac:spMkLst>
            <pc:docMk/>
            <pc:sldMk cId="2204824541" sldId="297"/>
            <ac:spMk id="9" creationId="{146DC63E-D085-434E-A669-75DCF9DB470D}"/>
          </ac:spMkLst>
        </pc:spChg>
        <pc:spChg chg="add mod">
          <ac:chgData name="Kwag Minsik" userId="4681e182ca33829b" providerId="LiveId" clId="{25888347-BA2A-4D5F-B1F5-E60D82987B67}" dt="2019-10-29T05:02:22.696" v="4534" actId="20577"/>
          <ac:spMkLst>
            <pc:docMk/>
            <pc:sldMk cId="2204824541" sldId="297"/>
            <ac:spMk id="11" creationId="{77EFD8D6-9C35-482A-81A6-2B92A95DA85A}"/>
          </ac:spMkLst>
        </pc:spChg>
        <pc:spChg chg="add mod">
          <ac:chgData name="Kwag Minsik" userId="4681e182ca33829b" providerId="LiveId" clId="{25888347-BA2A-4D5F-B1F5-E60D82987B67}" dt="2019-10-29T05:02:26.844" v="4536" actId="20577"/>
          <ac:spMkLst>
            <pc:docMk/>
            <pc:sldMk cId="2204824541" sldId="297"/>
            <ac:spMk id="12" creationId="{A36EB2E2-6FB1-446E-8AA3-0CA4874CC89E}"/>
          </ac:spMkLst>
        </pc:spChg>
        <pc:picChg chg="add del mod">
          <ac:chgData name="Kwag Minsik" userId="4681e182ca33829b" providerId="LiveId" clId="{25888347-BA2A-4D5F-B1F5-E60D82987B67}" dt="2019-10-29T04:48:58.767" v="4366" actId="478"/>
          <ac:picMkLst>
            <pc:docMk/>
            <pc:sldMk cId="2204824541" sldId="297"/>
            <ac:picMk id="3" creationId="{11BB3242-C20C-4B18-9D3A-FBB481869110}"/>
          </ac:picMkLst>
        </pc:picChg>
        <pc:picChg chg="add del mod">
          <ac:chgData name="Kwag Minsik" userId="4681e182ca33829b" providerId="LiveId" clId="{25888347-BA2A-4D5F-B1F5-E60D82987B67}" dt="2019-10-29T04:48:59.180" v="4367" actId="478"/>
          <ac:picMkLst>
            <pc:docMk/>
            <pc:sldMk cId="2204824541" sldId="297"/>
            <ac:picMk id="5" creationId="{ECEC1A07-29D6-4953-B3B0-B587DCCEF57A}"/>
          </ac:picMkLst>
        </pc:picChg>
        <pc:picChg chg="add mod">
          <ac:chgData name="Kwag Minsik" userId="4681e182ca33829b" providerId="LiveId" clId="{25888347-BA2A-4D5F-B1F5-E60D82987B67}" dt="2019-10-29T04:52:10.043" v="4408" actId="1076"/>
          <ac:picMkLst>
            <pc:docMk/>
            <pc:sldMk cId="2204824541" sldId="297"/>
            <ac:picMk id="7" creationId="{696EC0BB-66E0-4CD4-97FF-0C80E5BDEF57}"/>
          </ac:picMkLst>
        </pc:picChg>
        <pc:picChg chg="add mod modCrop">
          <ac:chgData name="Kwag Minsik" userId="4681e182ca33829b" providerId="LiveId" clId="{25888347-BA2A-4D5F-B1F5-E60D82987B67}" dt="2019-10-29T04:55:40.510" v="4418" actId="14100"/>
          <ac:picMkLst>
            <pc:docMk/>
            <pc:sldMk cId="2204824541" sldId="297"/>
            <ac:picMk id="10" creationId="{E7D26DBC-E8AF-4E8B-80EA-20963421D699}"/>
          </ac:picMkLst>
        </pc:picChg>
      </pc:sldChg>
      <pc:sldChg chg="modSp add">
        <pc:chgData name="Kwag Minsik" userId="4681e182ca33829b" providerId="LiveId" clId="{25888347-BA2A-4D5F-B1F5-E60D82987B67}" dt="2019-10-28T08:24:28.238" v="2394" actId="114"/>
        <pc:sldMkLst>
          <pc:docMk/>
          <pc:sldMk cId="4144753524" sldId="298"/>
        </pc:sldMkLst>
        <pc:spChg chg="mod">
          <ac:chgData name="Kwag Minsik" userId="4681e182ca33829b" providerId="LiveId" clId="{25888347-BA2A-4D5F-B1F5-E60D82987B67}" dt="2019-10-21T06:42:52.281" v="1561" actId="1036"/>
          <ac:spMkLst>
            <pc:docMk/>
            <pc:sldMk cId="4144753524" sldId="298"/>
            <ac:spMk id="3" creationId="{86DEFA4C-32BB-425D-8D95-785DCDAD9070}"/>
          </ac:spMkLst>
        </pc:spChg>
        <pc:spChg chg="mod">
          <ac:chgData name="Kwag Minsik" userId="4681e182ca33829b" providerId="LiveId" clId="{25888347-BA2A-4D5F-B1F5-E60D82987B67}" dt="2019-10-21T06:42:52.281" v="1561" actId="1036"/>
          <ac:spMkLst>
            <pc:docMk/>
            <pc:sldMk cId="4144753524" sldId="298"/>
            <ac:spMk id="7" creationId="{5727B0B2-B453-4780-A540-B3F85C250E32}"/>
          </ac:spMkLst>
        </pc:spChg>
        <pc:spChg chg="mod">
          <ac:chgData name="Kwag Minsik" userId="4681e182ca33829b" providerId="LiveId" clId="{25888347-BA2A-4D5F-B1F5-E60D82987B67}" dt="2019-10-21T06:42:52.281" v="1561" actId="1036"/>
          <ac:spMkLst>
            <pc:docMk/>
            <pc:sldMk cId="4144753524" sldId="298"/>
            <ac:spMk id="13" creationId="{0C85D9D1-E05D-436A-90C6-448E9719D4B0}"/>
          </ac:spMkLst>
        </pc:spChg>
        <pc:spChg chg="mod">
          <ac:chgData name="Kwag Minsik" userId="4681e182ca33829b" providerId="LiveId" clId="{25888347-BA2A-4D5F-B1F5-E60D82987B67}" dt="2019-10-21T06:42:52.281" v="1561" actId="1036"/>
          <ac:spMkLst>
            <pc:docMk/>
            <pc:sldMk cId="4144753524" sldId="298"/>
            <ac:spMk id="14" creationId="{71ED1856-DCAA-4AD4-AC30-959D72CE9654}"/>
          </ac:spMkLst>
        </pc:spChg>
        <pc:spChg chg="mod">
          <ac:chgData name="Kwag Minsik" userId="4681e182ca33829b" providerId="LiveId" clId="{25888347-BA2A-4D5F-B1F5-E60D82987B67}" dt="2019-10-21T06:46:43.172" v="1610" actId="114"/>
          <ac:spMkLst>
            <pc:docMk/>
            <pc:sldMk cId="4144753524" sldId="298"/>
            <ac:spMk id="15" creationId="{CFB3CF29-D2A7-4A24-950A-3FB8CCAA1C3B}"/>
          </ac:spMkLst>
        </pc:spChg>
        <pc:spChg chg="mod">
          <ac:chgData name="Kwag Minsik" userId="4681e182ca33829b" providerId="LiveId" clId="{25888347-BA2A-4D5F-B1F5-E60D82987B67}" dt="2019-10-21T06:42:52.281" v="1561" actId="1036"/>
          <ac:spMkLst>
            <pc:docMk/>
            <pc:sldMk cId="4144753524" sldId="298"/>
            <ac:spMk id="16" creationId="{BD22BD63-7489-4E26-9704-1D8BDF169947}"/>
          </ac:spMkLst>
        </pc:spChg>
        <pc:spChg chg="mod">
          <ac:chgData name="Kwag Minsik" userId="4681e182ca33829b" providerId="LiveId" clId="{25888347-BA2A-4D5F-B1F5-E60D82987B67}" dt="2019-10-21T06:42:52.281" v="1561" actId="1036"/>
          <ac:spMkLst>
            <pc:docMk/>
            <pc:sldMk cId="4144753524" sldId="298"/>
            <ac:spMk id="44" creationId="{D6175BC9-414A-480A-9F20-54D19502E65B}"/>
          </ac:spMkLst>
        </pc:spChg>
        <pc:spChg chg="mod">
          <ac:chgData name="Kwag Minsik" userId="4681e182ca33829b" providerId="LiveId" clId="{25888347-BA2A-4D5F-B1F5-E60D82987B67}" dt="2019-10-21T06:42:52.281" v="1561" actId="1036"/>
          <ac:spMkLst>
            <pc:docMk/>
            <pc:sldMk cId="4144753524" sldId="298"/>
            <ac:spMk id="45" creationId="{2EA4BBD8-C4C9-4A53-B12F-C2DB9F5891DB}"/>
          </ac:spMkLst>
        </pc:spChg>
        <pc:spChg chg="mod">
          <ac:chgData name="Kwag Minsik" userId="4681e182ca33829b" providerId="LiveId" clId="{25888347-BA2A-4D5F-B1F5-E60D82987B67}" dt="2019-10-21T06:42:52.281" v="1561" actId="1036"/>
          <ac:spMkLst>
            <pc:docMk/>
            <pc:sldMk cId="4144753524" sldId="298"/>
            <ac:spMk id="57" creationId="{A0206AB3-2F74-4AF9-91A8-8863EBE22726}"/>
          </ac:spMkLst>
        </pc:spChg>
        <pc:spChg chg="mod">
          <ac:chgData name="Kwag Minsik" userId="4681e182ca33829b" providerId="LiveId" clId="{25888347-BA2A-4D5F-B1F5-E60D82987B67}" dt="2019-10-21T06:42:52.281" v="1561" actId="1036"/>
          <ac:spMkLst>
            <pc:docMk/>
            <pc:sldMk cId="4144753524" sldId="298"/>
            <ac:spMk id="59" creationId="{F3B984EB-5C77-4FCC-9EF5-E4F1F41B4A82}"/>
          </ac:spMkLst>
        </pc:spChg>
        <pc:spChg chg="mod">
          <ac:chgData name="Kwag Minsik" userId="4681e182ca33829b" providerId="LiveId" clId="{25888347-BA2A-4D5F-B1F5-E60D82987B67}" dt="2019-10-21T06:42:52.281" v="1561" actId="1036"/>
          <ac:spMkLst>
            <pc:docMk/>
            <pc:sldMk cId="4144753524" sldId="298"/>
            <ac:spMk id="60" creationId="{931C249D-F7B3-4097-ABEA-9388A18B3295}"/>
          </ac:spMkLst>
        </pc:spChg>
        <pc:spChg chg="mod">
          <ac:chgData name="Kwag Minsik" userId="4681e182ca33829b" providerId="LiveId" clId="{25888347-BA2A-4D5F-B1F5-E60D82987B67}" dt="2019-10-21T06:42:52.281" v="1561" actId="1036"/>
          <ac:spMkLst>
            <pc:docMk/>
            <pc:sldMk cId="4144753524" sldId="298"/>
            <ac:spMk id="62" creationId="{4D616717-7447-4FFE-B7B9-C6F86DD83D5C}"/>
          </ac:spMkLst>
        </pc:spChg>
        <pc:spChg chg="mod">
          <ac:chgData name="Kwag Minsik" userId="4681e182ca33829b" providerId="LiveId" clId="{25888347-BA2A-4D5F-B1F5-E60D82987B67}" dt="2019-10-28T08:24:28.238" v="2394" actId="114"/>
          <ac:spMkLst>
            <pc:docMk/>
            <pc:sldMk cId="4144753524" sldId="298"/>
            <ac:spMk id="63" creationId="{362A83AA-8CDC-4289-A12F-71CD14842151}"/>
          </ac:spMkLst>
        </pc:spChg>
        <pc:grpChg chg="mod">
          <ac:chgData name="Kwag Minsik" userId="4681e182ca33829b" providerId="LiveId" clId="{25888347-BA2A-4D5F-B1F5-E60D82987B67}" dt="2019-10-21T06:42:52.281" v="1561" actId="1036"/>
          <ac:grpSpMkLst>
            <pc:docMk/>
            <pc:sldMk cId="4144753524" sldId="298"/>
            <ac:grpSpMk id="32" creationId="{BF32B3BD-57C8-4E29-9D50-E8A85F23561F}"/>
          </ac:grpSpMkLst>
        </pc:grpChg>
        <pc:grpChg chg="mod">
          <ac:chgData name="Kwag Minsik" userId="4681e182ca33829b" providerId="LiveId" clId="{25888347-BA2A-4D5F-B1F5-E60D82987B67}" dt="2019-10-21T06:42:52.281" v="1561" actId="1036"/>
          <ac:grpSpMkLst>
            <pc:docMk/>
            <pc:sldMk cId="4144753524" sldId="298"/>
            <ac:grpSpMk id="47" creationId="{C4CDCFA9-CBAD-482C-82D3-FE3EA6FFAFE4}"/>
          </ac:grpSpMkLst>
        </pc:grpChg>
        <pc:grpChg chg="mod">
          <ac:chgData name="Kwag Minsik" userId="4681e182ca33829b" providerId="LiveId" clId="{25888347-BA2A-4D5F-B1F5-E60D82987B67}" dt="2019-10-21T06:42:52.281" v="1561" actId="1036"/>
          <ac:grpSpMkLst>
            <pc:docMk/>
            <pc:sldMk cId="4144753524" sldId="298"/>
            <ac:grpSpMk id="51" creationId="{E59D0138-0907-4FDD-9310-5FB1897D76D6}"/>
          </ac:grpSpMkLst>
        </pc:grpChg>
      </pc:sldChg>
      <pc:sldChg chg="addSp delSp modSp add">
        <pc:chgData name="Kwag Minsik" userId="4681e182ca33829b" providerId="LiveId" clId="{25888347-BA2A-4D5F-B1F5-E60D82987B67}" dt="2019-10-29T05:03:03.297" v="4553" actId="57"/>
        <pc:sldMkLst>
          <pc:docMk/>
          <pc:sldMk cId="924987792" sldId="299"/>
        </pc:sldMkLst>
        <pc:spChg chg="del">
          <ac:chgData name="Kwag Minsik" userId="4681e182ca33829b" providerId="LiveId" clId="{25888347-BA2A-4D5F-B1F5-E60D82987B67}" dt="2019-10-21T06:25:44.502" v="1250" actId="478"/>
          <ac:spMkLst>
            <pc:docMk/>
            <pc:sldMk cId="924987792" sldId="299"/>
            <ac:spMk id="3" creationId="{86DEFA4C-32BB-425D-8D95-785DCDAD9070}"/>
          </ac:spMkLst>
        </pc:spChg>
        <pc:spChg chg="del">
          <ac:chgData name="Kwag Minsik" userId="4681e182ca33829b" providerId="LiveId" clId="{25888347-BA2A-4D5F-B1F5-E60D82987B67}" dt="2019-10-21T06:25:44.502" v="1250" actId="478"/>
          <ac:spMkLst>
            <pc:docMk/>
            <pc:sldMk cId="924987792" sldId="299"/>
            <ac:spMk id="7" creationId="{5727B0B2-B453-4780-A540-B3F85C250E32}"/>
          </ac:spMkLst>
        </pc:spChg>
        <pc:spChg chg="del">
          <ac:chgData name="Kwag Minsik" userId="4681e182ca33829b" providerId="LiveId" clId="{25888347-BA2A-4D5F-B1F5-E60D82987B67}" dt="2019-10-21T06:25:44.502" v="1250" actId="478"/>
          <ac:spMkLst>
            <pc:docMk/>
            <pc:sldMk cId="924987792" sldId="299"/>
            <ac:spMk id="8" creationId="{1C997757-D404-4692-8771-014D152D9A69}"/>
          </ac:spMkLst>
        </pc:spChg>
        <pc:spChg chg="mod">
          <ac:chgData name="Kwag Minsik" userId="4681e182ca33829b" providerId="LiveId" clId="{25888347-BA2A-4D5F-B1F5-E60D82987B67}" dt="2019-10-21T06:39:10.518" v="1307" actId="1076"/>
          <ac:spMkLst>
            <pc:docMk/>
            <pc:sldMk cId="924987792" sldId="299"/>
            <ac:spMk id="11" creationId="{AFDC6A3E-3B9D-4E0E-B86A-4A5C265D3387}"/>
          </ac:spMkLst>
        </pc:spChg>
        <pc:spChg chg="del">
          <ac:chgData name="Kwag Minsik" userId="4681e182ca33829b" providerId="LiveId" clId="{25888347-BA2A-4D5F-B1F5-E60D82987B67}" dt="2019-10-21T06:25:44.502" v="1250" actId="478"/>
          <ac:spMkLst>
            <pc:docMk/>
            <pc:sldMk cId="924987792" sldId="299"/>
            <ac:spMk id="13" creationId="{0C85D9D1-E05D-436A-90C6-448E9719D4B0}"/>
          </ac:spMkLst>
        </pc:spChg>
        <pc:spChg chg="del">
          <ac:chgData name="Kwag Minsik" userId="4681e182ca33829b" providerId="LiveId" clId="{25888347-BA2A-4D5F-B1F5-E60D82987B67}" dt="2019-10-21T06:25:44.502" v="1250" actId="478"/>
          <ac:spMkLst>
            <pc:docMk/>
            <pc:sldMk cId="924987792" sldId="299"/>
            <ac:spMk id="14" creationId="{71ED1856-DCAA-4AD4-AC30-959D72CE9654}"/>
          </ac:spMkLst>
        </pc:spChg>
        <pc:spChg chg="del">
          <ac:chgData name="Kwag Minsik" userId="4681e182ca33829b" providerId="LiveId" clId="{25888347-BA2A-4D5F-B1F5-E60D82987B67}" dt="2019-10-21T06:25:44.502" v="1250" actId="478"/>
          <ac:spMkLst>
            <pc:docMk/>
            <pc:sldMk cId="924987792" sldId="299"/>
            <ac:spMk id="15" creationId="{CFB3CF29-D2A7-4A24-950A-3FB8CCAA1C3B}"/>
          </ac:spMkLst>
        </pc:spChg>
        <pc:spChg chg="del">
          <ac:chgData name="Kwag Minsik" userId="4681e182ca33829b" providerId="LiveId" clId="{25888347-BA2A-4D5F-B1F5-E60D82987B67}" dt="2019-10-21T06:25:44.502" v="1250" actId="478"/>
          <ac:spMkLst>
            <pc:docMk/>
            <pc:sldMk cId="924987792" sldId="299"/>
            <ac:spMk id="16" creationId="{BD22BD63-7489-4E26-9704-1D8BDF169947}"/>
          </ac:spMkLst>
        </pc:spChg>
        <pc:spChg chg="add del mod">
          <ac:chgData name="Kwag Minsik" userId="4681e182ca33829b" providerId="LiveId" clId="{25888347-BA2A-4D5F-B1F5-E60D82987B67}" dt="2019-10-21T06:30:10.109" v="1275" actId="478"/>
          <ac:spMkLst>
            <pc:docMk/>
            <pc:sldMk cId="924987792" sldId="299"/>
            <ac:spMk id="33" creationId="{1041BED8-F11A-4A4B-B163-ED6987F6FAE1}"/>
          </ac:spMkLst>
        </pc:spChg>
        <pc:spChg chg="add del mod">
          <ac:chgData name="Kwag Minsik" userId="4681e182ca33829b" providerId="LiveId" clId="{25888347-BA2A-4D5F-B1F5-E60D82987B67}" dt="2019-10-21T06:30:10.109" v="1275" actId="478"/>
          <ac:spMkLst>
            <pc:docMk/>
            <pc:sldMk cId="924987792" sldId="299"/>
            <ac:spMk id="34" creationId="{488EEEC6-678F-457C-BE17-2B740C47140A}"/>
          </ac:spMkLst>
        </pc:spChg>
        <pc:spChg chg="add mod">
          <ac:chgData name="Kwag Minsik" userId="4681e182ca33829b" providerId="LiveId" clId="{25888347-BA2A-4D5F-B1F5-E60D82987B67}" dt="2019-10-21T06:39:31.296" v="1313" actId="1076"/>
          <ac:spMkLst>
            <pc:docMk/>
            <pc:sldMk cId="924987792" sldId="299"/>
            <ac:spMk id="36" creationId="{D874A90A-A4FA-4314-A265-EE8C32D3A52F}"/>
          </ac:spMkLst>
        </pc:spChg>
        <pc:spChg chg="add mod">
          <ac:chgData name="Kwag Minsik" userId="4681e182ca33829b" providerId="LiveId" clId="{25888347-BA2A-4D5F-B1F5-E60D82987B67}" dt="2019-10-21T06:39:07.552" v="1305" actId="14100"/>
          <ac:spMkLst>
            <pc:docMk/>
            <pc:sldMk cId="924987792" sldId="299"/>
            <ac:spMk id="37" creationId="{813A3FC4-6180-46D2-ACA1-4177BCCB5698}"/>
          </ac:spMkLst>
        </pc:spChg>
        <pc:spChg chg="add mod">
          <ac:chgData name="Kwag Minsik" userId="4681e182ca33829b" providerId="LiveId" clId="{25888347-BA2A-4D5F-B1F5-E60D82987B67}" dt="2019-10-29T05:03:03.297" v="4553" actId="57"/>
          <ac:spMkLst>
            <pc:docMk/>
            <pc:sldMk cId="924987792" sldId="299"/>
            <ac:spMk id="40" creationId="{CE24C593-44B2-41D5-AC77-B84320E88781}"/>
          </ac:spMkLst>
        </pc:spChg>
        <pc:spChg chg="del">
          <ac:chgData name="Kwag Minsik" userId="4681e182ca33829b" providerId="LiveId" clId="{25888347-BA2A-4D5F-B1F5-E60D82987B67}" dt="2019-10-21T06:25:44.502" v="1250" actId="478"/>
          <ac:spMkLst>
            <pc:docMk/>
            <pc:sldMk cId="924987792" sldId="299"/>
            <ac:spMk id="44" creationId="{D6175BC9-414A-480A-9F20-54D19502E65B}"/>
          </ac:spMkLst>
        </pc:spChg>
        <pc:spChg chg="del">
          <ac:chgData name="Kwag Minsik" userId="4681e182ca33829b" providerId="LiveId" clId="{25888347-BA2A-4D5F-B1F5-E60D82987B67}" dt="2019-10-21T06:25:44.502" v="1250" actId="478"/>
          <ac:spMkLst>
            <pc:docMk/>
            <pc:sldMk cId="924987792" sldId="299"/>
            <ac:spMk id="45" creationId="{2EA4BBD8-C4C9-4A53-B12F-C2DB9F5891DB}"/>
          </ac:spMkLst>
        </pc:spChg>
        <pc:spChg chg="del">
          <ac:chgData name="Kwag Minsik" userId="4681e182ca33829b" providerId="LiveId" clId="{25888347-BA2A-4D5F-B1F5-E60D82987B67}" dt="2019-10-21T06:25:44.502" v="1250" actId="478"/>
          <ac:spMkLst>
            <pc:docMk/>
            <pc:sldMk cId="924987792" sldId="299"/>
            <ac:spMk id="57" creationId="{A0206AB3-2F74-4AF9-91A8-8863EBE22726}"/>
          </ac:spMkLst>
        </pc:spChg>
        <pc:spChg chg="del">
          <ac:chgData name="Kwag Minsik" userId="4681e182ca33829b" providerId="LiveId" clId="{25888347-BA2A-4D5F-B1F5-E60D82987B67}" dt="2019-10-21T06:25:44.502" v="1250" actId="478"/>
          <ac:spMkLst>
            <pc:docMk/>
            <pc:sldMk cId="924987792" sldId="299"/>
            <ac:spMk id="59" creationId="{F3B984EB-5C77-4FCC-9EF5-E4F1F41B4A82}"/>
          </ac:spMkLst>
        </pc:spChg>
        <pc:spChg chg="del">
          <ac:chgData name="Kwag Minsik" userId="4681e182ca33829b" providerId="LiveId" clId="{25888347-BA2A-4D5F-B1F5-E60D82987B67}" dt="2019-10-21T06:25:44.502" v="1250" actId="478"/>
          <ac:spMkLst>
            <pc:docMk/>
            <pc:sldMk cId="924987792" sldId="299"/>
            <ac:spMk id="60" creationId="{931C249D-F7B3-4097-ABEA-9388A18B3295}"/>
          </ac:spMkLst>
        </pc:spChg>
        <pc:spChg chg="del">
          <ac:chgData name="Kwag Minsik" userId="4681e182ca33829b" providerId="LiveId" clId="{25888347-BA2A-4D5F-B1F5-E60D82987B67}" dt="2019-10-21T06:25:44.502" v="1250" actId="478"/>
          <ac:spMkLst>
            <pc:docMk/>
            <pc:sldMk cId="924987792" sldId="299"/>
            <ac:spMk id="62" creationId="{4D616717-7447-4FFE-B7B9-C6F86DD83D5C}"/>
          </ac:spMkLst>
        </pc:spChg>
        <pc:spChg chg="del">
          <ac:chgData name="Kwag Minsik" userId="4681e182ca33829b" providerId="LiveId" clId="{25888347-BA2A-4D5F-B1F5-E60D82987B67}" dt="2019-10-21T06:29:21.249" v="1252" actId="478"/>
          <ac:spMkLst>
            <pc:docMk/>
            <pc:sldMk cId="924987792" sldId="299"/>
            <ac:spMk id="63" creationId="{362A83AA-8CDC-4289-A12F-71CD14842151}"/>
          </ac:spMkLst>
        </pc:spChg>
        <pc:grpChg chg="del">
          <ac:chgData name="Kwag Minsik" userId="4681e182ca33829b" providerId="LiveId" clId="{25888347-BA2A-4D5F-B1F5-E60D82987B67}" dt="2019-10-21T06:25:44.502" v="1250" actId="478"/>
          <ac:grpSpMkLst>
            <pc:docMk/>
            <pc:sldMk cId="924987792" sldId="299"/>
            <ac:grpSpMk id="32" creationId="{BF32B3BD-57C8-4E29-9D50-E8A85F23561F}"/>
          </ac:grpSpMkLst>
        </pc:grpChg>
        <pc:grpChg chg="del">
          <ac:chgData name="Kwag Minsik" userId="4681e182ca33829b" providerId="LiveId" clId="{25888347-BA2A-4D5F-B1F5-E60D82987B67}" dt="2019-10-21T06:25:44.502" v="1250" actId="478"/>
          <ac:grpSpMkLst>
            <pc:docMk/>
            <pc:sldMk cId="924987792" sldId="299"/>
            <ac:grpSpMk id="47" creationId="{C4CDCFA9-CBAD-482C-82D3-FE3EA6FFAFE4}"/>
          </ac:grpSpMkLst>
        </pc:grpChg>
        <pc:grpChg chg="del">
          <ac:chgData name="Kwag Minsik" userId="4681e182ca33829b" providerId="LiveId" clId="{25888347-BA2A-4D5F-B1F5-E60D82987B67}" dt="2019-10-21T06:25:44.502" v="1250" actId="478"/>
          <ac:grpSpMkLst>
            <pc:docMk/>
            <pc:sldMk cId="924987792" sldId="299"/>
            <ac:grpSpMk id="51" creationId="{E59D0138-0907-4FDD-9310-5FB1897D76D6}"/>
          </ac:grpSpMkLst>
        </pc:grpChg>
        <pc:picChg chg="del">
          <ac:chgData name="Kwag Minsik" userId="4681e182ca33829b" providerId="LiveId" clId="{25888347-BA2A-4D5F-B1F5-E60D82987B67}" dt="2019-10-21T06:25:44.502" v="1250" actId="478"/>
          <ac:picMkLst>
            <pc:docMk/>
            <pc:sldMk cId="924987792" sldId="299"/>
            <ac:picMk id="5" creationId="{ED213BDC-D842-464B-A764-F06CCA5ED4EF}"/>
          </ac:picMkLst>
        </pc:picChg>
        <pc:picChg chg="add del mod ord">
          <ac:chgData name="Kwag Minsik" userId="4681e182ca33829b" providerId="LiveId" clId="{25888347-BA2A-4D5F-B1F5-E60D82987B67}" dt="2019-10-21T06:30:10.109" v="1275" actId="478"/>
          <ac:picMkLst>
            <pc:docMk/>
            <pc:sldMk cId="924987792" sldId="299"/>
            <ac:picMk id="31" creationId="{E4D4EFDF-79F0-44F5-9571-FF5A3B3FAF9C}"/>
          </ac:picMkLst>
        </pc:picChg>
        <pc:picChg chg="add del mod ord modCrop">
          <ac:chgData name="Kwag Minsik" userId="4681e182ca33829b" providerId="LiveId" clId="{25888347-BA2A-4D5F-B1F5-E60D82987B67}" dt="2019-10-21T06:38:34.871" v="1299"/>
          <ac:picMkLst>
            <pc:docMk/>
            <pc:sldMk cId="924987792" sldId="299"/>
            <ac:picMk id="35" creationId="{2CBA1AF3-B961-44AE-8184-3E959289B992}"/>
          </ac:picMkLst>
        </pc:picChg>
        <pc:picChg chg="add mod ord">
          <ac:chgData name="Kwag Minsik" userId="4681e182ca33829b" providerId="LiveId" clId="{25888347-BA2A-4D5F-B1F5-E60D82987B67}" dt="2019-10-21T06:39:26.866" v="1312" actId="14100"/>
          <ac:picMkLst>
            <pc:docMk/>
            <pc:sldMk cId="924987792" sldId="299"/>
            <ac:picMk id="39" creationId="{18655276-D0C2-42E5-848B-C2E59D9D62BC}"/>
          </ac:picMkLst>
        </pc:picChg>
      </pc:sldChg>
      <pc:sldChg chg="addSp delSp modSp add">
        <pc:chgData name="Kwag Minsik" userId="4681e182ca33829b" providerId="LiveId" clId="{25888347-BA2A-4D5F-B1F5-E60D82987B67}" dt="2019-10-31T02:23:46.899" v="4565" actId="20577"/>
        <pc:sldMkLst>
          <pc:docMk/>
          <pc:sldMk cId="1291390890" sldId="300"/>
        </pc:sldMkLst>
        <pc:spChg chg="add del mod">
          <ac:chgData name="Kwag Minsik" userId="4681e182ca33829b" providerId="LiveId" clId="{25888347-BA2A-4D5F-B1F5-E60D82987B67}" dt="2019-10-21T06:53:15.527" v="1628" actId="478"/>
          <ac:spMkLst>
            <pc:docMk/>
            <pc:sldMk cId="1291390890" sldId="300"/>
            <ac:spMk id="3" creationId="{778DCB4F-01EB-4FC0-9034-ABBE2B5653F9}"/>
          </ac:spMkLst>
        </pc:spChg>
        <pc:spChg chg="add mod">
          <ac:chgData name="Kwag Minsik" userId="4681e182ca33829b" providerId="LiveId" clId="{25888347-BA2A-4D5F-B1F5-E60D82987B67}" dt="2019-10-21T06:54:40.647" v="1673" actId="20577"/>
          <ac:spMkLst>
            <pc:docMk/>
            <pc:sldMk cId="1291390890" sldId="300"/>
            <ac:spMk id="8" creationId="{7420D64A-1BBC-4D67-9FEC-AE8AFC00341A}"/>
          </ac:spMkLst>
        </pc:spChg>
        <pc:spChg chg="add mod">
          <ac:chgData name="Kwag Minsik" userId="4681e182ca33829b" providerId="LiveId" clId="{25888347-BA2A-4D5F-B1F5-E60D82987B67}" dt="2019-10-28T08:25:41.806" v="2457" actId="20577"/>
          <ac:spMkLst>
            <pc:docMk/>
            <pc:sldMk cId="1291390890" sldId="300"/>
            <ac:spMk id="9" creationId="{27AE4407-50B4-421C-A746-78074286627C}"/>
          </ac:spMkLst>
        </pc:spChg>
        <pc:spChg chg="add del mod">
          <ac:chgData name="Kwag Minsik" userId="4681e182ca33829b" providerId="LiveId" clId="{25888347-BA2A-4D5F-B1F5-E60D82987B67}" dt="2019-10-21T06:54:18.626" v="1655" actId="403"/>
          <ac:spMkLst>
            <pc:docMk/>
            <pc:sldMk cId="1291390890" sldId="300"/>
            <ac:spMk id="10" creationId="{6AEBE7C5-92D1-4F19-8B41-1115849858E8}"/>
          </ac:spMkLst>
        </pc:spChg>
        <pc:spChg chg="add del mod">
          <ac:chgData name="Kwag Minsik" userId="4681e182ca33829b" providerId="LiveId" clId="{25888347-BA2A-4D5F-B1F5-E60D82987B67}" dt="2019-10-21T06:54:15.668" v="1647" actId="403"/>
          <ac:spMkLst>
            <pc:docMk/>
            <pc:sldMk cId="1291390890" sldId="300"/>
            <ac:spMk id="12" creationId="{BA01B2D0-00C9-4555-9E31-DE88D7D3382A}"/>
          </ac:spMkLst>
        </pc:spChg>
        <pc:spChg chg="add del mod">
          <ac:chgData name="Kwag Minsik" userId="4681e182ca33829b" providerId="LiveId" clId="{25888347-BA2A-4D5F-B1F5-E60D82987B67}" dt="2019-10-21T06:53:13.746" v="1627" actId="478"/>
          <ac:spMkLst>
            <pc:docMk/>
            <pc:sldMk cId="1291390890" sldId="300"/>
            <ac:spMk id="13" creationId="{A136BFD0-D884-472E-9EEC-8C415B7B7C8D}"/>
          </ac:spMkLst>
        </pc:spChg>
        <pc:spChg chg="add del mod">
          <ac:chgData name="Kwag Minsik" userId="4681e182ca33829b" providerId="LiveId" clId="{25888347-BA2A-4D5F-B1F5-E60D82987B67}" dt="2019-10-31T02:23:46.899" v="4565" actId="20577"/>
          <ac:spMkLst>
            <pc:docMk/>
            <pc:sldMk cId="1291390890" sldId="300"/>
            <ac:spMk id="15" creationId="{B1A66831-8032-42FD-AFB4-AE09B7428DDA}"/>
          </ac:spMkLst>
        </pc:spChg>
        <pc:spChg chg="del">
          <ac:chgData name="Kwag Minsik" userId="4681e182ca33829b" providerId="LiveId" clId="{25888347-BA2A-4D5F-B1F5-E60D82987B67}" dt="2019-10-21T06:51:53.864" v="1615" actId="478"/>
          <ac:spMkLst>
            <pc:docMk/>
            <pc:sldMk cId="1291390890" sldId="300"/>
            <ac:spMk id="36" creationId="{D874A90A-A4FA-4314-A265-EE8C32D3A52F}"/>
          </ac:spMkLst>
        </pc:spChg>
        <pc:spChg chg="del">
          <ac:chgData name="Kwag Minsik" userId="4681e182ca33829b" providerId="LiveId" clId="{25888347-BA2A-4D5F-B1F5-E60D82987B67}" dt="2019-10-21T06:51:53.864" v="1615" actId="478"/>
          <ac:spMkLst>
            <pc:docMk/>
            <pc:sldMk cId="1291390890" sldId="300"/>
            <ac:spMk id="37" creationId="{813A3FC4-6180-46D2-ACA1-4177BCCB5698}"/>
          </ac:spMkLst>
        </pc:spChg>
        <pc:spChg chg="del">
          <ac:chgData name="Kwag Minsik" userId="4681e182ca33829b" providerId="LiveId" clId="{25888347-BA2A-4D5F-B1F5-E60D82987B67}" dt="2019-10-21T06:51:53.864" v="1615" actId="478"/>
          <ac:spMkLst>
            <pc:docMk/>
            <pc:sldMk cId="1291390890" sldId="300"/>
            <ac:spMk id="40" creationId="{CE24C593-44B2-41D5-AC77-B84320E88781}"/>
          </ac:spMkLst>
        </pc:spChg>
        <pc:picChg chg="del">
          <ac:chgData name="Kwag Minsik" userId="4681e182ca33829b" providerId="LiveId" clId="{25888347-BA2A-4D5F-B1F5-E60D82987B67}" dt="2019-10-21T06:51:53.864" v="1615" actId="478"/>
          <ac:picMkLst>
            <pc:docMk/>
            <pc:sldMk cId="1291390890" sldId="300"/>
            <ac:picMk id="39" creationId="{18655276-D0C2-42E5-848B-C2E59D9D62BC}"/>
          </ac:picMkLst>
        </pc:picChg>
      </pc:sldChg>
      <pc:sldChg chg="modSp add del">
        <pc:chgData name="Kwag Minsik" userId="4681e182ca33829b" providerId="LiveId" clId="{25888347-BA2A-4D5F-B1F5-E60D82987B67}" dt="2019-10-21T06:51:43.877" v="1613" actId="2696"/>
        <pc:sldMkLst>
          <pc:docMk/>
          <pc:sldMk cId="3973107066" sldId="300"/>
        </pc:sldMkLst>
        <pc:spChg chg="mod">
          <ac:chgData name="Kwag Minsik" userId="4681e182ca33829b" providerId="LiveId" clId="{25888347-BA2A-4D5F-B1F5-E60D82987B67}" dt="2019-10-21T06:51:37.813" v="1612" actId="27636"/>
          <ac:spMkLst>
            <pc:docMk/>
            <pc:sldMk cId="3973107066" sldId="300"/>
            <ac:spMk id="2" creationId="{21BDB4A3-2353-4879-BBEA-AF7D6EC7AEC8}"/>
          </ac:spMkLst>
        </pc:spChg>
      </pc:sldChg>
      <pc:sldChg chg="addSp delSp modSp add">
        <pc:chgData name="Kwag Minsik" userId="4681e182ca33829b" providerId="LiveId" clId="{25888347-BA2A-4D5F-B1F5-E60D82987B67}" dt="2019-10-29T04:39:09.921" v="3640" actId="57"/>
        <pc:sldMkLst>
          <pc:docMk/>
          <pc:sldMk cId="1003975026" sldId="301"/>
        </pc:sldMkLst>
        <pc:spChg chg="del mod">
          <ac:chgData name="Kwag Minsik" userId="4681e182ca33829b" providerId="LiveId" clId="{25888347-BA2A-4D5F-B1F5-E60D82987B67}" dt="2019-10-21T07:16:32.308" v="2330" actId="478"/>
          <ac:spMkLst>
            <pc:docMk/>
            <pc:sldMk cId="1003975026" sldId="301"/>
            <ac:spMk id="2" creationId="{7D7A6123-D842-4A57-B352-8C43D07D8E39}"/>
          </ac:spMkLst>
        </pc:spChg>
        <pc:spChg chg="del">
          <ac:chgData name="Kwag Minsik" userId="4681e182ca33829b" providerId="LiveId" clId="{25888347-BA2A-4D5F-B1F5-E60D82987B67}" dt="2019-10-21T07:16:32.308" v="2330" actId="478"/>
          <ac:spMkLst>
            <pc:docMk/>
            <pc:sldMk cId="1003975026" sldId="301"/>
            <ac:spMk id="3" creationId="{D7AB5FF2-B300-40F6-B951-E05E5BA520E9}"/>
          </ac:spMkLst>
        </pc:spChg>
        <pc:spChg chg="add mod">
          <ac:chgData name="Kwag Minsik" userId="4681e182ca33829b" providerId="LiveId" clId="{25888347-BA2A-4D5F-B1F5-E60D82987B67}" dt="2019-10-29T02:43:31.135" v="3342" actId="1076"/>
          <ac:spMkLst>
            <pc:docMk/>
            <pc:sldMk cId="1003975026" sldId="301"/>
            <ac:spMk id="8" creationId="{1F3FB444-712A-4781-90AC-DE47014FCA31}"/>
          </ac:spMkLst>
        </pc:spChg>
        <pc:spChg chg="add mod">
          <ac:chgData name="Kwag Minsik" userId="4681e182ca33829b" providerId="LiveId" clId="{25888347-BA2A-4D5F-B1F5-E60D82987B67}" dt="2019-10-29T02:31:26.626" v="3092" actId="164"/>
          <ac:spMkLst>
            <pc:docMk/>
            <pc:sldMk cId="1003975026" sldId="301"/>
            <ac:spMk id="16" creationId="{CFC32D3D-AB81-4851-BDDF-6A36578ECF4B}"/>
          </ac:spMkLst>
        </pc:spChg>
        <pc:spChg chg="add mod">
          <ac:chgData name="Kwag Minsik" userId="4681e182ca33829b" providerId="LiveId" clId="{25888347-BA2A-4D5F-B1F5-E60D82987B67}" dt="2019-10-29T02:31:26.626" v="3092" actId="164"/>
          <ac:spMkLst>
            <pc:docMk/>
            <pc:sldMk cId="1003975026" sldId="301"/>
            <ac:spMk id="17" creationId="{0FF3E48D-92FE-4C5C-8671-18EEF66B3097}"/>
          </ac:spMkLst>
        </pc:spChg>
        <pc:spChg chg="add mod">
          <ac:chgData name="Kwag Minsik" userId="4681e182ca33829b" providerId="LiveId" clId="{25888347-BA2A-4D5F-B1F5-E60D82987B67}" dt="2019-10-29T02:31:26.626" v="3092" actId="164"/>
          <ac:spMkLst>
            <pc:docMk/>
            <pc:sldMk cId="1003975026" sldId="301"/>
            <ac:spMk id="18" creationId="{6527C658-7D0A-4B56-A73C-9A55BB23A9BA}"/>
          </ac:spMkLst>
        </pc:spChg>
        <pc:spChg chg="add mod">
          <ac:chgData name="Kwag Minsik" userId="4681e182ca33829b" providerId="LiveId" clId="{25888347-BA2A-4D5F-B1F5-E60D82987B67}" dt="2019-10-29T02:31:26.626" v="3092" actId="164"/>
          <ac:spMkLst>
            <pc:docMk/>
            <pc:sldMk cId="1003975026" sldId="301"/>
            <ac:spMk id="19" creationId="{9E818676-332C-42AE-920D-68787DB4CEB6}"/>
          </ac:spMkLst>
        </pc:spChg>
        <pc:spChg chg="add mod">
          <ac:chgData name="Kwag Minsik" userId="4681e182ca33829b" providerId="LiveId" clId="{25888347-BA2A-4D5F-B1F5-E60D82987B67}" dt="2019-10-29T02:31:26.626" v="3092" actId="164"/>
          <ac:spMkLst>
            <pc:docMk/>
            <pc:sldMk cId="1003975026" sldId="301"/>
            <ac:spMk id="20" creationId="{9B86CAF5-BDE6-4AED-BB3F-0C713CB7B60E}"/>
          </ac:spMkLst>
        </pc:spChg>
        <pc:spChg chg="add del mod">
          <ac:chgData name="Kwag Minsik" userId="4681e182ca33829b" providerId="LiveId" clId="{25888347-BA2A-4D5F-B1F5-E60D82987B67}" dt="2019-10-29T02:43:09.028" v="3334" actId="478"/>
          <ac:spMkLst>
            <pc:docMk/>
            <pc:sldMk cId="1003975026" sldId="301"/>
            <ac:spMk id="22" creationId="{5BC47B98-5BAC-4F78-B3FA-6A1A7F4792DC}"/>
          </ac:spMkLst>
        </pc:spChg>
        <pc:spChg chg="add del mod">
          <ac:chgData name="Kwag Minsik" userId="4681e182ca33829b" providerId="LiveId" clId="{25888347-BA2A-4D5F-B1F5-E60D82987B67}" dt="2019-10-29T02:43:09.028" v="3334" actId="478"/>
          <ac:spMkLst>
            <pc:docMk/>
            <pc:sldMk cId="1003975026" sldId="301"/>
            <ac:spMk id="23" creationId="{C08F3F71-5EA3-4220-AB54-522688BF5D5C}"/>
          </ac:spMkLst>
        </pc:spChg>
        <pc:spChg chg="add del mod">
          <ac:chgData name="Kwag Minsik" userId="4681e182ca33829b" providerId="LiveId" clId="{25888347-BA2A-4D5F-B1F5-E60D82987B67}" dt="2019-10-29T02:43:09.028" v="3334" actId="478"/>
          <ac:spMkLst>
            <pc:docMk/>
            <pc:sldMk cId="1003975026" sldId="301"/>
            <ac:spMk id="24" creationId="{6B165B34-E5A2-4963-BA64-FEC82AA7D1D6}"/>
          </ac:spMkLst>
        </pc:spChg>
        <pc:spChg chg="add mod">
          <ac:chgData name="Kwag Minsik" userId="4681e182ca33829b" providerId="LiveId" clId="{25888347-BA2A-4D5F-B1F5-E60D82987B67}" dt="2019-10-29T02:53:24.507" v="3492" actId="6549"/>
          <ac:spMkLst>
            <pc:docMk/>
            <pc:sldMk cId="1003975026" sldId="301"/>
            <ac:spMk id="25" creationId="{0D672F2D-8039-435D-A043-F949F7A26F2C}"/>
          </ac:spMkLst>
        </pc:spChg>
        <pc:spChg chg="add del mod">
          <ac:chgData name="Kwag Minsik" userId="4681e182ca33829b" providerId="LiveId" clId="{25888347-BA2A-4D5F-B1F5-E60D82987B67}" dt="2019-10-29T02:34:57.318" v="3193" actId="478"/>
          <ac:spMkLst>
            <pc:docMk/>
            <pc:sldMk cId="1003975026" sldId="301"/>
            <ac:spMk id="26" creationId="{421A936E-F15C-4743-BDF6-D64AE0DDFC6E}"/>
          </ac:spMkLst>
        </pc:spChg>
        <pc:spChg chg="add del mod">
          <ac:chgData name="Kwag Minsik" userId="4681e182ca33829b" providerId="LiveId" clId="{25888347-BA2A-4D5F-B1F5-E60D82987B67}" dt="2019-10-29T02:34:58.421" v="3194" actId="478"/>
          <ac:spMkLst>
            <pc:docMk/>
            <pc:sldMk cId="1003975026" sldId="301"/>
            <ac:spMk id="27" creationId="{892241E5-3A78-441B-859F-489BE74EF92A}"/>
          </ac:spMkLst>
        </pc:spChg>
        <pc:spChg chg="add del mod">
          <ac:chgData name="Kwag Minsik" userId="4681e182ca33829b" providerId="LiveId" clId="{25888347-BA2A-4D5F-B1F5-E60D82987B67}" dt="2019-10-29T02:50:54.147" v="3411" actId="478"/>
          <ac:spMkLst>
            <pc:docMk/>
            <pc:sldMk cId="1003975026" sldId="301"/>
            <ac:spMk id="28" creationId="{EC86F15D-4352-45E1-B760-207525941382}"/>
          </ac:spMkLst>
        </pc:spChg>
        <pc:spChg chg="add del mod">
          <ac:chgData name="Kwag Minsik" userId="4681e182ca33829b" providerId="LiveId" clId="{25888347-BA2A-4D5F-B1F5-E60D82987B67}" dt="2019-10-29T02:50:54.147" v="3411" actId="478"/>
          <ac:spMkLst>
            <pc:docMk/>
            <pc:sldMk cId="1003975026" sldId="301"/>
            <ac:spMk id="29" creationId="{14D17665-5D31-466A-9082-21B19DDA4368}"/>
          </ac:spMkLst>
        </pc:spChg>
        <pc:spChg chg="mod">
          <ac:chgData name="Kwag Minsik" userId="4681e182ca33829b" providerId="LiveId" clId="{25888347-BA2A-4D5F-B1F5-E60D82987B67}" dt="2019-10-29T04:39:09.921" v="3640" actId="57"/>
          <ac:spMkLst>
            <pc:docMk/>
            <pc:sldMk cId="1003975026" sldId="301"/>
            <ac:spMk id="36" creationId="{42763988-518A-4F8C-86E9-5648998558C2}"/>
          </ac:spMkLst>
        </pc:spChg>
        <pc:spChg chg="add mod">
          <ac:chgData name="Kwag Minsik" userId="4681e182ca33829b" providerId="LiveId" clId="{25888347-BA2A-4D5F-B1F5-E60D82987B67}" dt="2019-10-29T02:53:23.123" v="3486" actId="6549"/>
          <ac:spMkLst>
            <pc:docMk/>
            <pc:sldMk cId="1003975026" sldId="301"/>
            <ac:spMk id="37" creationId="{992E5CEE-4D14-4EFA-9528-F17DDFD289F5}"/>
          </ac:spMkLst>
        </pc:spChg>
        <pc:spChg chg="add mod">
          <ac:chgData name="Kwag Minsik" userId="4681e182ca33829b" providerId="LiveId" clId="{25888347-BA2A-4D5F-B1F5-E60D82987B67}" dt="2019-10-29T02:52:22.413" v="3459" actId="1076"/>
          <ac:spMkLst>
            <pc:docMk/>
            <pc:sldMk cId="1003975026" sldId="301"/>
            <ac:spMk id="38" creationId="{1140E7D6-ADEB-4B57-9978-E5206BAD5214}"/>
          </ac:spMkLst>
        </pc:spChg>
        <pc:spChg chg="add mod">
          <ac:chgData name="Kwag Minsik" userId="4681e182ca33829b" providerId="LiveId" clId="{25888347-BA2A-4D5F-B1F5-E60D82987B67}" dt="2019-10-29T04:29:14.679" v="3592" actId="1076"/>
          <ac:spMkLst>
            <pc:docMk/>
            <pc:sldMk cId="1003975026" sldId="301"/>
            <ac:spMk id="39" creationId="{AB2F0E87-C807-4796-94CF-7FAD48B9E554}"/>
          </ac:spMkLst>
        </pc:spChg>
        <pc:spChg chg="add mod">
          <ac:chgData name="Kwag Minsik" userId="4681e182ca33829b" providerId="LiveId" clId="{25888347-BA2A-4D5F-B1F5-E60D82987B67}" dt="2019-10-29T02:57:17.738" v="3555" actId="1076"/>
          <ac:spMkLst>
            <pc:docMk/>
            <pc:sldMk cId="1003975026" sldId="301"/>
            <ac:spMk id="40" creationId="{E8673B7B-01DA-41BA-B90F-2309D47CA064}"/>
          </ac:spMkLst>
        </pc:spChg>
        <pc:spChg chg="add mod">
          <ac:chgData name="Kwag Minsik" userId="4681e182ca33829b" providerId="LiveId" clId="{25888347-BA2A-4D5F-B1F5-E60D82987B67}" dt="2019-10-29T04:29:50.190" v="3596" actId="20577"/>
          <ac:spMkLst>
            <pc:docMk/>
            <pc:sldMk cId="1003975026" sldId="301"/>
            <ac:spMk id="41" creationId="{095E807F-2BCC-42DA-9BE7-BCB1D2A8CD8F}"/>
          </ac:spMkLst>
        </pc:spChg>
        <pc:grpChg chg="add del mod">
          <ac:chgData name="Kwag Minsik" userId="4681e182ca33829b" providerId="LiveId" clId="{25888347-BA2A-4D5F-B1F5-E60D82987B67}" dt="2019-10-29T02:32:05.829" v="3104" actId="478"/>
          <ac:grpSpMkLst>
            <pc:docMk/>
            <pc:sldMk cId="1003975026" sldId="301"/>
            <ac:grpSpMk id="21" creationId="{DDA541CD-7EED-4B46-87B2-9F5AF22C6473}"/>
          </ac:grpSpMkLst>
        </pc:grpChg>
        <pc:grpChg chg="add mod ord">
          <ac:chgData name="Kwag Minsik" userId="4681e182ca33829b" providerId="LiveId" clId="{25888347-BA2A-4D5F-B1F5-E60D82987B67}" dt="2019-10-29T02:55:58.111" v="3530" actId="1076"/>
          <ac:grpSpMkLst>
            <pc:docMk/>
            <pc:sldMk cId="1003975026" sldId="301"/>
            <ac:grpSpMk id="30" creationId="{DD760CC0-D012-48D5-8F2F-30E2CB8DEF2C}"/>
          </ac:grpSpMkLst>
        </pc:grpChg>
        <pc:picChg chg="add del mod">
          <ac:chgData name="Kwag Minsik" userId="4681e182ca33829b" providerId="LiveId" clId="{25888347-BA2A-4D5F-B1F5-E60D82987B67}" dt="2019-10-29T02:10:00.624" v="2481" actId="478"/>
          <ac:picMkLst>
            <pc:docMk/>
            <pc:sldMk cId="1003975026" sldId="301"/>
            <ac:picMk id="3" creationId="{FA7BB45D-E40F-4415-83EC-5500FE5332CD}"/>
          </ac:picMkLst>
        </pc:picChg>
        <pc:picChg chg="add del mod">
          <ac:chgData name="Kwag Minsik" userId="4681e182ca33829b" providerId="LiveId" clId="{25888347-BA2A-4D5F-B1F5-E60D82987B67}" dt="2019-10-29T02:10:37.289" v="2487" actId="478"/>
          <ac:picMkLst>
            <pc:docMk/>
            <pc:sldMk cId="1003975026" sldId="301"/>
            <ac:picMk id="5" creationId="{8A8F0620-B0EE-46DB-BE6A-DEF06826AF52}"/>
          </ac:picMkLst>
        </pc:picChg>
        <pc:picChg chg="add del mod modCrop">
          <ac:chgData name="Kwag Minsik" userId="4681e182ca33829b" providerId="LiveId" clId="{25888347-BA2A-4D5F-B1F5-E60D82987B67}" dt="2019-10-21T07:16:40.554" v="2335"/>
          <ac:picMkLst>
            <pc:docMk/>
            <pc:sldMk cId="1003975026" sldId="301"/>
            <ac:picMk id="6" creationId="{1524E008-1686-4AF1-A1C3-3C9DE0D1CA9D}"/>
          </ac:picMkLst>
        </pc:picChg>
        <pc:picChg chg="add del mod">
          <ac:chgData name="Kwag Minsik" userId="4681e182ca33829b" providerId="LiveId" clId="{25888347-BA2A-4D5F-B1F5-E60D82987B67}" dt="2019-10-21T07:21:54.588" v="2362" actId="478"/>
          <ac:picMkLst>
            <pc:docMk/>
            <pc:sldMk cId="1003975026" sldId="301"/>
            <ac:picMk id="7" creationId="{85803696-8047-4476-88F9-AE12FFC4A8EA}"/>
          </ac:picMkLst>
        </pc:picChg>
        <pc:picChg chg="add del mod">
          <ac:chgData name="Kwag Minsik" userId="4681e182ca33829b" providerId="LiveId" clId="{25888347-BA2A-4D5F-B1F5-E60D82987B67}" dt="2019-10-29T02:11:13.307" v="2495" actId="478"/>
          <ac:picMkLst>
            <pc:docMk/>
            <pc:sldMk cId="1003975026" sldId="301"/>
            <ac:picMk id="7" creationId="{D8EF4056-B2EF-470C-8AE1-F4C7C8FE91F2}"/>
          </ac:picMkLst>
        </pc:picChg>
        <pc:picChg chg="add del mod modCrop">
          <ac:chgData name="Kwag Minsik" userId="4681e182ca33829b" providerId="LiveId" clId="{25888347-BA2A-4D5F-B1F5-E60D82987B67}" dt="2019-10-21T07:18:35.082" v="2357"/>
          <ac:picMkLst>
            <pc:docMk/>
            <pc:sldMk cId="1003975026" sldId="301"/>
            <ac:picMk id="10" creationId="{4409553D-484B-4BD5-B122-450B63630FEF}"/>
          </ac:picMkLst>
        </pc:picChg>
        <pc:picChg chg="add del mod">
          <ac:chgData name="Kwag Minsik" userId="4681e182ca33829b" providerId="LiveId" clId="{25888347-BA2A-4D5F-B1F5-E60D82987B67}" dt="2019-10-29T02:10:58.959" v="2490" actId="478"/>
          <ac:picMkLst>
            <pc:docMk/>
            <pc:sldMk cId="1003975026" sldId="301"/>
            <ac:picMk id="10" creationId="{4635A96B-B8A2-4CA2-8840-5C85D3D03394}"/>
          </ac:picMkLst>
        </pc:picChg>
        <pc:picChg chg="add mod">
          <ac:chgData name="Kwag Minsik" userId="4681e182ca33829b" providerId="LiveId" clId="{25888347-BA2A-4D5F-B1F5-E60D82987B67}" dt="2019-10-29T02:52:31.772" v="3463" actId="1076"/>
          <ac:picMkLst>
            <pc:docMk/>
            <pc:sldMk cId="1003975026" sldId="301"/>
            <ac:picMk id="11" creationId="{4516078F-B834-49ED-BF17-16E25B94461D}"/>
          </ac:picMkLst>
        </pc:picChg>
        <pc:picChg chg="add del mod">
          <ac:chgData name="Kwag Minsik" userId="4681e182ca33829b" providerId="LiveId" clId="{25888347-BA2A-4D5F-B1F5-E60D82987B67}" dt="2019-10-29T02:11:10.330" v="2494" actId="478"/>
          <ac:picMkLst>
            <pc:docMk/>
            <pc:sldMk cId="1003975026" sldId="301"/>
            <ac:picMk id="13" creationId="{DA6DE1A7-765A-4DB4-8D44-4B98460CF8E9}"/>
          </ac:picMkLst>
        </pc:picChg>
        <pc:picChg chg="add mod">
          <ac:chgData name="Kwag Minsik" userId="4681e182ca33829b" providerId="LiveId" clId="{25888347-BA2A-4D5F-B1F5-E60D82987B67}" dt="2019-10-29T02:31:26.626" v="3092" actId="164"/>
          <ac:picMkLst>
            <pc:docMk/>
            <pc:sldMk cId="1003975026" sldId="301"/>
            <ac:picMk id="15" creationId="{FE8C6948-42EE-4507-806B-3D6A912CA07F}"/>
          </ac:picMkLst>
        </pc:picChg>
      </pc:sldChg>
      <pc:sldChg chg="addSp delSp modSp add ord">
        <pc:chgData name="Kwag Minsik" userId="4681e182ca33829b" providerId="LiveId" clId="{25888347-BA2A-4D5F-B1F5-E60D82987B67}" dt="2019-10-31T02:41:12.949" v="4928" actId="20577"/>
        <pc:sldMkLst>
          <pc:docMk/>
          <pc:sldMk cId="2093440471" sldId="302"/>
        </pc:sldMkLst>
        <pc:spChg chg="del mod">
          <ac:chgData name="Kwag Minsik" userId="4681e182ca33829b" providerId="LiveId" clId="{25888347-BA2A-4D5F-B1F5-E60D82987B67}" dt="2019-10-29T02:31:33.822" v="3095" actId="478"/>
          <ac:spMkLst>
            <pc:docMk/>
            <pc:sldMk cId="2093440471" sldId="302"/>
            <ac:spMk id="2" creationId="{E9F676F2-E655-4B9E-9B14-181658FDAF29}"/>
          </ac:spMkLst>
        </pc:spChg>
        <pc:spChg chg="del">
          <ac:chgData name="Kwag Minsik" userId="4681e182ca33829b" providerId="LiveId" clId="{25888347-BA2A-4D5F-B1F5-E60D82987B67}" dt="2019-10-29T02:31:31.645" v="3094" actId="478"/>
          <ac:spMkLst>
            <pc:docMk/>
            <pc:sldMk cId="2093440471" sldId="302"/>
            <ac:spMk id="3" creationId="{946F33FF-766E-4660-A76B-59DE90C188A3}"/>
          </ac:spMkLst>
        </pc:spChg>
        <pc:spChg chg="add mod">
          <ac:chgData name="Kwag Minsik" userId="4681e182ca33829b" providerId="LiveId" clId="{25888347-BA2A-4D5F-B1F5-E60D82987B67}" dt="2019-10-29T04:38:45.723" v="3625" actId="1076"/>
          <ac:spMkLst>
            <pc:docMk/>
            <pc:sldMk cId="2093440471" sldId="302"/>
            <ac:spMk id="5" creationId="{0A27A022-04FF-4E19-A78C-7BB4569981B0}"/>
          </ac:spMkLst>
        </pc:spChg>
        <pc:spChg chg="add mod">
          <ac:chgData name="Kwag Minsik" userId="4681e182ca33829b" providerId="LiveId" clId="{25888347-BA2A-4D5F-B1F5-E60D82987B67}" dt="2019-10-31T02:41:12.949" v="4928" actId="20577"/>
          <ac:spMkLst>
            <pc:docMk/>
            <pc:sldMk cId="2093440471" sldId="302"/>
            <ac:spMk id="13" creationId="{B5FE9A48-19AB-431B-8F50-C8DD9A11F34C}"/>
          </ac:spMkLst>
        </pc:spChg>
        <pc:spChg chg="add mod">
          <ac:chgData name="Kwag Minsik" userId="4681e182ca33829b" providerId="LiveId" clId="{25888347-BA2A-4D5F-B1F5-E60D82987B67}" dt="2019-10-29T04:41:04.898" v="3683" actId="1076"/>
          <ac:spMkLst>
            <pc:docMk/>
            <pc:sldMk cId="2093440471" sldId="302"/>
            <ac:spMk id="15" creationId="{50D014FC-C0CC-4008-A098-3DD2F7E67355}"/>
          </ac:spMkLst>
        </pc:spChg>
        <pc:spChg chg="add mod">
          <ac:chgData name="Kwag Minsik" userId="4681e182ca33829b" providerId="LiveId" clId="{25888347-BA2A-4D5F-B1F5-E60D82987B67}" dt="2019-10-29T04:40:59.858" v="3681" actId="1076"/>
          <ac:spMkLst>
            <pc:docMk/>
            <pc:sldMk cId="2093440471" sldId="302"/>
            <ac:spMk id="16" creationId="{52AADE95-5CAF-486B-BAFC-ADC7A14502BF}"/>
          </ac:spMkLst>
        </pc:spChg>
        <pc:spChg chg="add mod">
          <ac:chgData name="Kwag Minsik" userId="4681e182ca33829b" providerId="LiveId" clId="{25888347-BA2A-4D5F-B1F5-E60D82987B67}" dt="2019-10-29T04:39:00.817" v="3635" actId="1076"/>
          <ac:spMkLst>
            <pc:docMk/>
            <pc:sldMk cId="2093440471" sldId="302"/>
            <ac:spMk id="17" creationId="{488007C0-6B1A-4EB5-BA0A-C137370F83EF}"/>
          </ac:spMkLst>
        </pc:spChg>
        <pc:spChg chg="add mod">
          <ac:chgData name="Kwag Minsik" userId="4681e182ca33829b" providerId="LiveId" clId="{25888347-BA2A-4D5F-B1F5-E60D82987B67}" dt="2019-10-29T04:39:43.425" v="3652" actId="1076"/>
          <ac:spMkLst>
            <pc:docMk/>
            <pc:sldMk cId="2093440471" sldId="302"/>
            <ac:spMk id="18" creationId="{634DDE32-C393-44F7-90E9-FE9E0C58B698}"/>
          </ac:spMkLst>
        </pc:spChg>
        <pc:spChg chg="add mod">
          <ac:chgData name="Kwag Minsik" userId="4681e182ca33829b" providerId="LiveId" clId="{25888347-BA2A-4D5F-B1F5-E60D82987B67}" dt="2019-10-29T04:40:48.878" v="3679" actId="1076"/>
          <ac:spMkLst>
            <pc:docMk/>
            <pc:sldMk cId="2093440471" sldId="302"/>
            <ac:spMk id="19" creationId="{7CBF2F57-3A7E-45EA-8E89-5D134738A3D1}"/>
          </ac:spMkLst>
        </pc:spChg>
        <pc:spChg chg="add mod">
          <ac:chgData name="Kwag Minsik" userId="4681e182ca33829b" providerId="LiveId" clId="{25888347-BA2A-4D5F-B1F5-E60D82987B67}" dt="2019-10-29T04:40:22" v="3666" actId="20577"/>
          <ac:spMkLst>
            <pc:docMk/>
            <pc:sldMk cId="2093440471" sldId="302"/>
            <ac:spMk id="20" creationId="{892B37D2-B36D-4537-94DC-227CA1F1A5FC}"/>
          </ac:spMkLst>
        </pc:spChg>
        <pc:spChg chg="add mod">
          <ac:chgData name="Kwag Minsik" userId="4681e182ca33829b" providerId="LiveId" clId="{25888347-BA2A-4D5F-B1F5-E60D82987B67}" dt="2019-10-29T04:39:36.857" v="3650" actId="1076"/>
          <ac:spMkLst>
            <pc:docMk/>
            <pc:sldMk cId="2093440471" sldId="302"/>
            <ac:spMk id="21" creationId="{37BB0E2D-B13B-4928-85CC-AA09E55F94E9}"/>
          </ac:spMkLst>
        </pc:spChg>
        <pc:spChg chg="add mod">
          <ac:chgData name="Kwag Minsik" userId="4681e182ca33829b" providerId="LiveId" clId="{25888347-BA2A-4D5F-B1F5-E60D82987B67}" dt="2019-10-29T04:39:56.498" v="3654" actId="1076"/>
          <ac:spMkLst>
            <pc:docMk/>
            <pc:sldMk cId="2093440471" sldId="302"/>
            <ac:spMk id="22" creationId="{FBC0EF3B-1557-4552-AF30-0C6868967AF9}"/>
          </ac:spMkLst>
        </pc:spChg>
        <pc:spChg chg="add mod">
          <ac:chgData name="Kwag Minsik" userId="4681e182ca33829b" providerId="LiveId" clId="{25888347-BA2A-4D5F-B1F5-E60D82987B67}" dt="2019-10-29T04:38:49.959" v="3628" actId="1076"/>
          <ac:spMkLst>
            <pc:docMk/>
            <pc:sldMk cId="2093440471" sldId="302"/>
            <ac:spMk id="23" creationId="{13F41956-B9B7-41FF-A606-8A1D675F3DAB}"/>
          </ac:spMkLst>
        </pc:spChg>
        <pc:spChg chg="add mod">
          <ac:chgData name="Kwag Minsik" userId="4681e182ca33829b" providerId="LiveId" clId="{25888347-BA2A-4D5F-B1F5-E60D82987B67}" dt="2019-10-29T04:38:40.725" v="3623" actId="1076"/>
          <ac:spMkLst>
            <pc:docMk/>
            <pc:sldMk cId="2093440471" sldId="302"/>
            <ac:spMk id="24" creationId="{9101EC21-50FC-4C53-A6C6-9DC79B5A35DF}"/>
          </ac:spMkLst>
        </pc:spChg>
        <pc:spChg chg="add mod">
          <ac:chgData name="Kwag Minsik" userId="4681e182ca33829b" providerId="LiveId" clId="{25888347-BA2A-4D5F-B1F5-E60D82987B67}" dt="2019-10-29T04:39:27.458" v="3649" actId="1076"/>
          <ac:spMkLst>
            <pc:docMk/>
            <pc:sldMk cId="2093440471" sldId="302"/>
            <ac:spMk id="25" creationId="{1F3D7CEB-92B5-4AAD-AF2C-AAF8EC344F26}"/>
          </ac:spMkLst>
        </pc:spChg>
        <pc:grpChg chg="add del mod">
          <ac:chgData name="Kwag Minsik" userId="4681e182ca33829b" providerId="LiveId" clId="{25888347-BA2A-4D5F-B1F5-E60D82987B67}" dt="2019-10-29T02:55:19.598" v="3493" actId="478"/>
          <ac:grpSpMkLst>
            <pc:docMk/>
            <pc:sldMk cId="2093440471" sldId="302"/>
            <ac:grpSpMk id="6" creationId="{C2CA13F7-6818-43E5-BC0C-DF287F61D2A0}"/>
          </ac:grpSpMkLst>
        </pc:grpChg>
        <pc:picChg chg="add mod">
          <ac:chgData name="Kwag Minsik" userId="4681e182ca33829b" providerId="LiveId" clId="{25888347-BA2A-4D5F-B1F5-E60D82987B67}" dt="2019-10-29T04:39:23.284" v="3648" actId="1076"/>
          <ac:picMkLst>
            <pc:docMk/>
            <pc:sldMk cId="2093440471" sldId="302"/>
            <ac:picMk id="14" creationId="{0199B7AC-F882-4D83-88CD-DF5C7AF62248}"/>
          </ac:picMkLst>
        </pc:picChg>
        <pc:cxnChg chg="add mod">
          <ac:chgData name="Kwag Minsik" userId="4681e182ca33829b" providerId="LiveId" clId="{25888347-BA2A-4D5F-B1F5-E60D82987B67}" dt="2019-10-29T04:40:37.502" v="3675" actId="1035"/>
          <ac:cxnSpMkLst>
            <pc:docMk/>
            <pc:sldMk cId="2093440471" sldId="302"/>
            <ac:cxnSpMk id="26" creationId="{C1BB74DC-2276-4320-B3AC-DB6420BFEE5F}"/>
          </ac:cxnSpMkLst>
        </pc:cxnChg>
      </pc:sldChg>
      <pc:sldChg chg="addSp delSp modSp add">
        <pc:chgData name="Kwag Minsik" userId="4681e182ca33829b" providerId="LiveId" clId="{25888347-BA2A-4D5F-B1F5-E60D82987B67}" dt="2019-10-29T04:48:23.642" v="4362" actId="114"/>
        <pc:sldMkLst>
          <pc:docMk/>
          <pc:sldMk cId="2772065639" sldId="303"/>
        </pc:sldMkLst>
        <pc:spChg chg="add mod">
          <ac:chgData name="Kwag Minsik" userId="4681e182ca33829b" providerId="LiveId" clId="{25888347-BA2A-4D5F-B1F5-E60D82987B67}" dt="2019-10-29T04:48:23.642" v="4362" actId="114"/>
          <ac:spMkLst>
            <pc:docMk/>
            <pc:sldMk cId="2772065639" sldId="303"/>
            <ac:spMk id="8" creationId="{2DCA8C57-2E6F-460D-A77C-6EB1BD6C5A90}"/>
          </ac:spMkLst>
        </pc:spChg>
        <pc:spChg chg="mod">
          <ac:chgData name="Kwag Minsik" userId="4681e182ca33829b" providerId="LiveId" clId="{25888347-BA2A-4D5F-B1F5-E60D82987B67}" dt="2019-10-29T04:41:46.954" v="3695" actId="20577"/>
          <ac:spMkLst>
            <pc:docMk/>
            <pc:sldMk cId="2772065639" sldId="303"/>
            <ac:spMk id="9" creationId="{146DC63E-D085-434E-A669-75DCF9DB470D}"/>
          </ac:spMkLst>
        </pc:spChg>
        <pc:picChg chg="del">
          <ac:chgData name="Kwag Minsik" userId="4681e182ca33829b" providerId="LiveId" clId="{25888347-BA2A-4D5F-B1F5-E60D82987B67}" dt="2019-10-29T04:41:50.643" v="3697" actId="478"/>
          <ac:picMkLst>
            <pc:docMk/>
            <pc:sldMk cId="2772065639" sldId="303"/>
            <ac:picMk id="3" creationId="{11BB3242-C20C-4B18-9D3A-FBB481869110}"/>
          </ac:picMkLst>
        </pc:picChg>
        <pc:picChg chg="del">
          <ac:chgData name="Kwag Minsik" userId="4681e182ca33829b" providerId="LiveId" clId="{25888347-BA2A-4D5F-B1F5-E60D82987B67}" dt="2019-10-29T04:41:50.950" v="3698" actId="478"/>
          <ac:picMkLst>
            <pc:docMk/>
            <pc:sldMk cId="2772065639" sldId="303"/>
            <ac:picMk id="5" creationId="{ECEC1A07-29D6-4953-B3B0-B587DCCEF57A}"/>
          </ac:picMkLst>
        </pc:picChg>
        <pc:picChg chg="del">
          <ac:chgData name="Kwag Minsik" userId="4681e182ca33829b" providerId="LiveId" clId="{25888347-BA2A-4D5F-B1F5-E60D82987B67}" dt="2019-10-29T04:41:50.236" v="3696" actId="478"/>
          <ac:picMkLst>
            <pc:docMk/>
            <pc:sldMk cId="2772065639" sldId="303"/>
            <ac:picMk id="7" creationId="{696EC0BB-66E0-4CD4-97FF-0C80E5BDEF57}"/>
          </ac:picMkLst>
        </pc:picChg>
      </pc:sldChg>
      <pc:sldChg chg="addSp delSp modSp add">
        <pc:chgData name="Kwag Minsik" userId="4681e182ca33829b" providerId="LiveId" clId="{25888347-BA2A-4D5F-B1F5-E60D82987B67}" dt="2019-10-31T02:34:41.552" v="4629" actId="57"/>
        <pc:sldMkLst>
          <pc:docMk/>
          <pc:sldMk cId="966627348" sldId="304"/>
        </pc:sldMkLst>
        <pc:spChg chg="add mod">
          <ac:chgData name="Kwag Minsik" userId="4681e182ca33829b" providerId="LiveId" clId="{25888347-BA2A-4D5F-B1F5-E60D82987B67}" dt="2019-10-31T02:34:41.552" v="4629" actId="57"/>
          <ac:spMkLst>
            <pc:docMk/>
            <pc:sldMk cId="966627348" sldId="304"/>
            <ac:spMk id="8" creationId="{37B76BA9-CA67-4BDB-91A8-06675B1A7739}"/>
          </ac:spMkLst>
        </pc:spChg>
        <pc:spChg chg="add mod">
          <ac:chgData name="Kwag Minsik" userId="4681e182ca33829b" providerId="LiveId" clId="{25888347-BA2A-4D5F-B1F5-E60D82987B67}" dt="2019-10-31T02:34:37.964" v="4628" actId="57"/>
          <ac:spMkLst>
            <pc:docMk/>
            <pc:sldMk cId="966627348" sldId="304"/>
            <ac:spMk id="10" creationId="{937C0EDB-BB37-49AC-95BE-704B444FAB25}"/>
          </ac:spMkLst>
        </pc:spChg>
        <pc:picChg chg="mod">
          <ac:chgData name="Kwag Minsik" userId="4681e182ca33829b" providerId="LiveId" clId="{25888347-BA2A-4D5F-B1F5-E60D82987B67}" dt="2019-10-29T04:50:31.772" v="4407" actId="1037"/>
          <ac:picMkLst>
            <pc:docMk/>
            <pc:sldMk cId="966627348" sldId="304"/>
            <ac:picMk id="3" creationId="{11BB3242-C20C-4B18-9D3A-FBB481869110}"/>
          </ac:picMkLst>
        </pc:picChg>
        <pc:picChg chg="mod">
          <ac:chgData name="Kwag Minsik" userId="4681e182ca33829b" providerId="LiveId" clId="{25888347-BA2A-4D5F-B1F5-E60D82987B67}" dt="2019-10-29T04:50:31.772" v="4407" actId="1037"/>
          <ac:picMkLst>
            <pc:docMk/>
            <pc:sldMk cId="966627348" sldId="304"/>
            <ac:picMk id="5" creationId="{ECEC1A07-29D6-4953-B3B0-B587DCCEF57A}"/>
          </ac:picMkLst>
        </pc:picChg>
        <pc:picChg chg="del">
          <ac:chgData name="Kwag Minsik" userId="4681e182ca33829b" providerId="LiveId" clId="{25888347-BA2A-4D5F-B1F5-E60D82987B67}" dt="2019-10-29T04:50:04.865" v="4376" actId="478"/>
          <ac:picMkLst>
            <pc:docMk/>
            <pc:sldMk cId="966627348" sldId="304"/>
            <ac:picMk id="7" creationId="{696EC0BB-66E0-4CD4-97FF-0C80E5BDEF57}"/>
          </ac:picMkLst>
        </pc:picChg>
      </pc:sldChg>
      <pc:sldChg chg="addSp delSp modSp add del">
        <pc:chgData name="Kwag Minsik" userId="4681e182ca33829b" providerId="LiveId" clId="{25888347-BA2A-4D5F-B1F5-E60D82987B67}" dt="2019-10-29T05:06:50.500" v="4558" actId="2696"/>
        <pc:sldMkLst>
          <pc:docMk/>
          <pc:sldMk cId="3386957904" sldId="305"/>
        </pc:sldMkLst>
        <pc:spChg chg="del mod">
          <ac:chgData name="Kwag Minsik" userId="4681e182ca33829b" providerId="LiveId" clId="{25888347-BA2A-4D5F-B1F5-E60D82987B67}" dt="2019-10-29T05:04:38.425" v="4556" actId="478"/>
          <ac:spMkLst>
            <pc:docMk/>
            <pc:sldMk cId="3386957904" sldId="305"/>
            <ac:spMk id="2" creationId="{6B3E2EBF-3BBA-4976-A2D1-11BD3E0A9D19}"/>
          </ac:spMkLst>
        </pc:spChg>
        <pc:spChg chg="del">
          <ac:chgData name="Kwag Minsik" userId="4681e182ca33829b" providerId="LiveId" clId="{25888347-BA2A-4D5F-B1F5-E60D82987B67}" dt="2019-10-29T05:04:38.425" v="4556" actId="478"/>
          <ac:spMkLst>
            <pc:docMk/>
            <pc:sldMk cId="3386957904" sldId="305"/>
            <ac:spMk id="3" creationId="{F8AC9E94-4989-45C9-85F3-23F7AB3E15F4}"/>
          </ac:spMkLst>
        </pc:spChg>
        <pc:spChg chg="add">
          <ac:chgData name="Kwag Minsik" userId="4681e182ca33829b" providerId="LiveId" clId="{25888347-BA2A-4D5F-B1F5-E60D82987B67}" dt="2019-10-29T05:04:42.273" v="4557"/>
          <ac:spMkLst>
            <pc:docMk/>
            <pc:sldMk cId="3386957904" sldId="305"/>
            <ac:spMk id="5" creationId="{6E8F364D-E20A-4949-8758-6B1CA0E529A4}"/>
          </ac:spMkLst>
        </pc:spChg>
      </pc:sldChg>
      <pc:sldMasterChg chg="delSldLayout modSldLayout">
        <pc:chgData name="Kwag Minsik" userId="4681e182ca33829b" providerId="LiveId" clId="{25888347-BA2A-4D5F-B1F5-E60D82987B67}" dt="2019-10-21T06:38:08.927" v="1294" actId="166"/>
        <pc:sldMasterMkLst>
          <pc:docMk/>
          <pc:sldMasterMk cId="0" sldId="2147483648"/>
        </pc:sldMasterMkLst>
        <pc:sldLayoutChg chg="del">
          <pc:chgData name="Kwag Minsik" userId="4681e182ca33829b" providerId="LiveId" clId="{25888347-BA2A-4D5F-B1F5-E60D82987B67}" dt="2019-10-21T06:37:56.931" v="1287" actId="2696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Kwag Minsik" userId="4681e182ca33829b" providerId="LiveId" clId="{25888347-BA2A-4D5F-B1F5-E60D82987B67}" dt="2019-10-21T06:37:55.628" v="1286" actId="2696"/>
          <pc:sldLayoutMkLst>
            <pc:docMk/>
            <pc:sldMasterMk cId="0" sldId="2147483648"/>
            <pc:sldLayoutMk cId="0" sldId="2147483653"/>
          </pc:sldLayoutMkLst>
        </pc:sldLayoutChg>
        <pc:sldLayoutChg chg="modSp">
          <pc:chgData name="Kwag Minsik" userId="4681e182ca33829b" providerId="LiveId" clId="{25888347-BA2A-4D5F-B1F5-E60D82987B67}" dt="2019-10-21T06:38:08.927" v="1294" actId="166"/>
          <pc:sldLayoutMkLst>
            <pc:docMk/>
            <pc:sldMasterMk cId="0" sldId="2147483648"/>
            <pc:sldLayoutMk cId="0" sldId="2147483654"/>
          </pc:sldLayoutMkLst>
          <pc:picChg chg="ord">
            <ac:chgData name="Kwag Minsik" userId="4681e182ca33829b" providerId="LiveId" clId="{25888347-BA2A-4D5F-B1F5-E60D82987B67}" dt="2019-10-21T06:38:08.927" v="1294" actId="166"/>
            <ac:picMkLst>
              <pc:docMk/>
              <pc:sldMasterMk cId="0" sldId="2147483648"/>
              <pc:sldLayoutMk cId="0" sldId="2147483654"/>
              <ac:picMk id="62" creationId="{00000000-0000-0000-0000-000000000000}"/>
            </ac:picMkLst>
          </pc:picChg>
        </pc:sldLayoutChg>
        <pc:sldLayoutChg chg="del">
          <pc:chgData name="Kwag Minsik" userId="4681e182ca33829b" providerId="LiveId" clId="{25888347-BA2A-4D5F-B1F5-E60D82987B67}" dt="2019-10-21T06:38:03.221" v="1288" actId="2696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Kwag Minsik" userId="4681e182ca33829b" providerId="LiveId" clId="{25888347-BA2A-4D5F-B1F5-E60D82987B67}" dt="2019-10-21T06:38:03.221" v="1289" actId="2696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Kwag Minsik" userId="4681e182ca33829b" providerId="LiveId" clId="{25888347-BA2A-4D5F-B1F5-E60D82987B67}" dt="2019-10-21T06:38:03.236" v="1290" actId="2696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Kwag Minsik" userId="4681e182ca33829b" providerId="LiveId" clId="{25888347-BA2A-4D5F-B1F5-E60D82987B67}" dt="2019-10-21T06:38:03.236" v="1291" actId="2696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Kwag Minsik" userId="4681e182ca33829b" providerId="LiveId" clId="{25888347-BA2A-4D5F-B1F5-E60D82987B67}" dt="2019-10-21T06:38:03.252" v="1292" actId="2696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Kwag Minsik" userId="4681e182ca33829b" providerId="LiveId" clId="{25888347-BA2A-4D5F-B1F5-E60D82987B67}" dt="2019-10-21T06:38:03.252" v="1293" actId="2696"/>
          <pc:sldLayoutMkLst>
            <pc:docMk/>
            <pc:sldMasterMk cId="0" sldId="2147483648"/>
            <pc:sldLayoutMk cId="0" sldId="2147483660"/>
          </pc:sldLayoutMkLst>
        </pc:sldLayoutChg>
      </pc:sldMasterChg>
    </pc:docChg>
  </pc:docChgLst>
  <pc:docChgLst>
    <pc:chgData name="Kwag Minsik" userId="4681e182ca33829b" providerId="LiveId" clId="{09070733-1D65-4F33-BBF5-B1C05532CE92}"/>
    <pc:docChg chg="custSel modSld sldOrd modMainMaster">
      <pc:chgData name="Kwag Minsik" userId="4681e182ca33829b" providerId="LiveId" clId="{09070733-1D65-4F33-BBF5-B1C05532CE92}" dt="2019-06-13T12:52:39.668" v="914"/>
      <pc:docMkLst>
        <pc:docMk/>
      </pc:docMkLst>
      <pc:sldChg chg="modSp ord">
        <pc:chgData name="Kwag Minsik" userId="4681e182ca33829b" providerId="LiveId" clId="{09070733-1D65-4F33-BBF5-B1C05532CE92}" dt="2019-06-09T07:46:05.201" v="65" actId="207"/>
        <pc:sldMkLst>
          <pc:docMk/>
          <pc:sldMk cId="0" sldId="258"/>
        </pc:sldMkLst>
        <pc:spChg chg="mod">
          <ac:chgData name="Kwag Minsik" userId="4681e182ca33829b" providerId="LiveId" clId="{09070733-1D65-4F33-BBF5-B1C05532CE92}" dt="2019-06-09T07:46:05.201" v="65" actId="207"/>
          <ac:spMkLst>
            <pc:docMk/>
            <pc:sldMk cId="0" sldId="258"/>
            <ac:spMk id="137" creationId="{00000000-0000-0000-0000-000000000000}"/>
          </ac:spMkLst>
        </pc:spChg>
      </pc:sldChg>
      <pc:sldChg chg="modSp">
        <pc:chgData name="Kwag Minsik" userId="4681e182ca33829b" providerId="LiveId" clId="{09070733-1D65-4F33-BBF5-B1C05532CE92}" dt="2019-06-09T08:06:38.864" v="715" actId="113"/>
        <pc:sldMkLst>
          <pc:docMk/>
          <pc:sldMk cId="0" sldId="259"/>
        </pc:sldMkLst>
        <pc:spChg chg="mod">
          <ac:chgData name="Kwag Minsik" userId="4681e182ca33829b" providerId="LiveId" clId="{09070733-1D65-4F33-BBF5-B1C05532CE92}" dt="2019-06-09T08:06:38.864" v="715" actId="113"/>
          <ac:spMkLst>
            <pc:docMk/>
            <pc:sldMk cId="0" sldId="259"/>
            <ac:spMk id="141" creationId="{00000000-0000-0000-0000-000000000000}"/>
          </ac:spMkLst>
        </pc:spChg>
      </pc:sldChg>
      <pc:sldChg chg="addSp delSp modSp">
        <pc:chgData name="Kwag Minsik" userId="4681e182ca33829b" providerId="LiveId" clId="{09070733-1D65-4F33-BBF5-B1C05532CE92}" dt="2019-06-13T07:03:05.033" v="827" actId="404"/>
        <pc:sldMkLst>
          <pc:docMk/>
          <pc:sldMk cId="0" sldId="261"/>
        </pc:sldMkLst>
        <pc:spChg chg="mod">
          <ac:chgData name="Kwag Minsik" userId="4681e182ca33829b" providerId="LiveId" clId="{09070733-1D65-4F33-BBF5-B1C05532CE92}" dt="2019-06-13T07:03:05.033" v="827" actId="404"/>
          <ac:spMkLst>
            <pc:docMk/>
            <pc:sldMk cId="0" sldId="261"/>
            <ac:spMk id="155" creationId="{00000000-0000-0000-0000-000000000000}"/>
          </ac:spMkLst>
        </pc:spChg>
        <pc:picChg chg="add mod">
          <ac:chgData name="Kwag Minsik" userId="4681e182ca33829b" providerId="LiveId" clId="{09070733-1D65-4F33-BBF5-B1C05532CE92}" dt="2019-06-06T10:19:18.876" v="11" actId="1076"/>
          <ac:picMkLst>
            <pc:docMk/>
            <pc:sldMk cId="0" sldId="261"/>
            <ac:picMk id="2" creationId="{650D3044-113F-412E-A0AF-A5D4203CA55D}"/>
          </ac:picMkLst>
        </pc:picChg>
        <pc:picChg chg="del">
          <ac:chgData name="Kwag Minsik" userId="4681e182ca33829b" providerId="LiveId" clId="{09070733-1D65-4F33-BBF5-B1C05532CE92}" dt="2019-06-06T10:18:41.893" v="0" actId="478"/>
          <ac:picMkLst>
            <pc:docMk/>
            <pc:sldMk cId="0" sldId="261"/>
            <ac:picMk id="157" creationId="{00000000-0000-0000-0000-000000000000}"/>
          </ac:picMkLst>
        </pc:picChg>
      </pc:sldChg>
      <pc:sldChg chg="addSp delSp modSp">
        <pc:chgData name="Kwag Minsik" userId="4681e182ca33829b" providerId="LiveId" clId="{09070733-1D65-4F33-BBF5-B1C05532CE92}" dt="2019-06-13T06:59:58.314" v="825" actId="207"/>
        <pc:sldMkLst>
          <pc:docMk/>
          <pc:sldMk cId="0" sldId="264"/>
        </pc:sldMkLst>
        <pc:spChg chg="mod ord">
          <ac:chgData name="Kwag Minsik" userId="4681e182ca33829b" providerId="LiveId" clId="{09070733-1D65-4F33-BBF5-B1C05532CE92}" dt="2019-06-13T06:59:32.290" v="823" actId="166"/>
          <ac:spMkLst>
            <pc:docMk/>
            <pc:sldMk cId="0" sldId="264"/>
            <ac:spMk id="4" creationId="{E8DBFADA-C389-4EB4-A0D4-BB94068F7051}"/>
          </ac:spMkLst>
        </pc:spChg>
        <pc:spChg chg="add mod">
          <ac:chgData name="Kwag Minsik" userId="4681e182ca33829b" providerId="LiveId" clId="{09070733-1D65-4F33-BBF5-B1C05532CE92}" dt="2019-06-13T06:59:43.419" v="824" actId="693"/>
          <ac:spMkLst>
            <pc:docMk/>
            <pc:sldMk cId="0" sldId="264"/>
            <ac:spMk id="9" creationId="{D1C2FB68-3B01-4140-9E6C-5A29BFFF13B9}"/>
          </ac:spMkLst>
        </pc:spChg>
        <pc:spChg chg="mod">
          <ac:chgData name="Kwag Minsik" userId="4681e182ca33829b" providerId="LiveId" clId="{09070733-1D65-4F33-BBF5-B1C05532CE92}" dt="2019-06-13T06:59:58.314" v="825" actId="207"/>
          <ac:spMkLst>
            <pc:docMk/>
            <pc:sldMk cId="0" sldId="264"/>
            <ac:spMk id="175" creationId="{00000000-0000-0000-0000-000000000000}"/>
          </ac:spMkLst>
        </pc:spChg>
        <pc:spChg chg="mod">
          <ac:chgData name="Kwag Minsik" userId="4681e182ca33829b" providerId="LiveId" clId="{09070733-1D65-4F33-BBF5-B1C05532CE92}" dt="2019-06-06T10:21:42.839" v="30" actId="20577"/>
          <ac:spMkLst>
            <pc:docMk/>
            <pc:sldMk cId="0" sldId="264"/>
            <ac:spMk id="178" creationId="{00000000-0000-0000-0000-000000000000}"/>
          </ac:spMkLst>
        </pc:spChg>
        <pc:picChg chg="del">
          <ac:chgData name="Kwag Minsik" userId="4681e182ca33829b" providerId="LiveId" clId="{09070733-1D65-4F33-BBF5-B1C05532CE92}" dt="2019-06-06T10:20:52.684" v="13" actId="478"/>
          <ac:picMkLst>
            <pc:docMk/>
            <pc:sldMk cId="0" sldId="264"/>
            <ac:picMk id="2" creationId="{FED7A0C4-7388-4986-A60B-73E1C2BBD0BB}"/>
          </ac:picMkLst>
        </pc:picChg>
        <pc:picChg chg="add mod ord">
          <ac:chgData name="Kwag Minsik" userId="4681e182ca33829b" providerId="LiveId" clId="{09070733-1D65-4F33-BBF5-B1C05532CE92}" dt="2019-06-06T10:21:01.529" v="21" actId="1035"/>
          <ac:picMkLst>
            <pc:docMk/>
            <pc:sldMk cId="0" sldId="264"/>
            <ac:picMk id="3" creationId="{DBBA85C6-7681-4421-8022-E20C4D1C66E4}"/>
          </ac:picMkLst>
        </pc:picChg>
        <pc:cxnChg chg="mod">
          <ac:chgData name="Kwag Minsik" userId="4681e182ca33829b" providerId="LiveId" clId="{09070733-1D65-4F33-BBF5-B1C05532CE92}" dt="2019-06-06T10:21:26.889" v="25" actId="14100"/>
          <ac:cxnSpMkLst>
            <pc:docMk/>
            <pc:sldMk cId="0" sldId="264"/>
            <ac:cxnSpMk id="6" creationId="{06C9C9F0-0FC5-447C-BC00-F9E61FBF51A7}"/>
          </ac:cxnSpMkLst>
        </pc:cxnChg>
      </pc:sldChg>
      <pc:sldChg chg="modSp">
        <pc:chgData name="Kwag Minsik" userId="4681e182ca33829b" providerId="LiveId" clId="{09070733-1D65-4F33-BBF5-B1C05532CE92}" dt="2019-06-09T08:09:51.937" v="788" actId="1076"/>
        <pc:sldMkLst>
          <pc:docMk/>
          <pc:sldMk cId="0" sldId="265"/>
        </pc:sldMkLst>
        <pc:spChg chg="mod">
          <ac:chgData name="Kwag Minsik" userId="4681e182ca33829b" providerId="LiveId" clId="{09070733-1D65-4F33-BBF5-B1C05532CE92}" dt="2019-06-09T08:09:51.937" v="788" actId="1076"/>
          <ac:spMkLst>
            <pc:docMk/>
            <pc:sldMk cId="0" sldId="265"/>
            <ac:spMk id="183" creationId="{00000000-0000-0000-0000-000000000000}"/>
          </ac:spMkLst>
        </pc:spChg>
      </pc:sldChg>
      <pc:sldChg chg="modSp">
        <pc:chgData name="Kwag Minsik" userId="4681e182ca33829b" providerId="LiveId" clId="{09070733-1D65-4F33-BBF5-B1C05532CE92}" dt="2019-06-09T07:46:37.815" v="69"/>
        <pc:sldMkLst>
          <pc:docMk/>
          <pc:sldMk cId="460665814" sldId="267"/>
        </pc:sldMkLst>
        <pc:spChg chg="mod">
          <ac:chgData name="Kwag Minsik" userId="4681e182ca33829b" providerId="LiveId" clId="{09070733-1D65-4F33-BBF5-B1C05532CE92}" dt="2019-06-09T07:46:37.815" v="69"/>
          <ac:spMkLst>
            <pc:docMk/>
            <pc:sldMk cId="460665814" sldId="267"/>
            <ac:spMk id="8" creationId="{00000000-0000-0000-0000-000000000000}"/>
          </ac:spMkLst>
        </pc:spChg>
      </pc:sldChg>
      <pc:sldChg chg="modSp">
        <pc:chgData name="Kwag Minsik" userId="4681e182ca33829b" providerId="LiveId" clId="{09070733-1D65-4F33-BBF5-B1C05532CE92}" dt="2019-06-13T07:06:22.417" v="862" actId="114"/>
        <pc:sldMkLst>
          <pc:docMk/>
          <pc:sldMk cId="3373337916" sldId="269"/>
        </pc:sldMkLst>
        <pc:spChg chg="mod">
          <ac:chgData name="Kwag Minsik" userId="4681e182ca33829b" providerId="LiveId" clId="{09070733-1D65-4F33-BBF5-B1C05532CE92}" dt="2019-06-13T07:06:22.417" v="862" actId="114"/>
          <ac:spMkLst>
            <pc:docMk/>
            <pc:sldMk cId="3373337916" sldId="269"/>
            <ac:spMk id="183" creationId="{00000000-0000-0000-0000-000000000000}"/>
          </ac:spMkLst>
        </pc:spChg>
      </pc:sldChg>
      <pc:sldChg chg="modSp">
        <pc:chgData name="Kwag Minsik" userId="4681e182ca33829b" providerId="LiveId" clId="{09070733-1D65-4F33-BBF5-B1C05532CE92}" dt="2019-06-13T07:15:46.143" v="904" actId="1037"/>
        <pc:sldMkLst>
          <pc:docMk/>
          <pc:sldMk cId="790639359" sldId="270"/>
        </pc:sldMkLst>
        <pc:spChg chg="mod">
          <ac:chgData name="Kwag Minsik" userId="4681e182ca33829b" providerId="LiveId" clId="{09070733-1D65-4F33-BBF5-B1C05532CE92}" dt="2019-06-13T07:15:46.143" v="904" actId="1037"/>
          <ac:spMkLst>
            <pc:docMk/>
            <pc:sldMk cId="790639359" sldId="270"/>
            <ac:spMk id="5" creationId="{0CC08839-7779-4C16-8753-3F6ACCAE5668}"/>
          </ac:spMkLst>
        </pc:spChg>
        <pc:spChg chg="mod">
          <ac:chgData name="Kwag Minsik" userId="4681e182ca33829b" providerId="LiveId" clId="{09070733-1D65-4F33-BBF5-B1C05532CE92}" dt="2019-06-13T07:15:46.143" v="904" actId="1037"/>
          <ac:spMkLst>
            <pc:docMk/>
            <pc:sldMk cId="790639359" sldId="270"/>
            <ac:spMk id="10" creationId="{33819472-9B88-4EC9-A65A-76EB3F336774}"/>
          </ac:spMkLst>
        </pc:spChg>
        <pc:spChg chg="mod">
          <ac:chgData name="Kwag Minsik" userId="4681e182ca33829b" providerId="LiveId" clId="{09070733-1D65-4F33-BBF5-B1C05532CE92}" dt="2019-06-13T07:15:46.143" v="904" actId="1037"/>
          <ac:spMkLst>
            <pc:docMk/>
            <pc:sldMk cId="790639359" sldId="270"/>
            <ac:spMk id="11" creationId="{2BFFFC79-EB0A-452A-9A78-4A2323217E42}"/>
          </ac:spMkLst>
        </pc:spChg>
        <pc:spChg chg="mod">
          <ac:chgData name="Kwag Minsik" userId="4681e182ca33829b" providerId="LiveId" clId="{09070733-1D65-4F33-BBF5-B1C05532CE92}" dt="2019-06-13T07:15:46.143" v="904" actId="1037"/>
          <ac:spMkLst>
            <pc:docMk/>
            <pc:sldMk cId="790639359" sldId="270"/>
            <ac:spMk id="12" creationId="{F4C9EC5B-1830-44C5-9D2A-AA937495C406}"/>
          </ac:spMkLst>
        </pc:spChg>
        <pc:spChg chg="mod">
          <ac:chgData name="Kwag Minsik" userId="4681e182ca33829b" providerId="LiveId" clId="{09070733-1D65-4F33-BBF5-B1C05532CE92}" dt="2019-06-09T08:07:18.241" v="722" actId="27636"/>
          <ac:spMkLst>
            <pc:docMk/>
            <pc:sldMk cId="790639359" sldId="270"/>
            <ac:spMk id="13" creationId="{D3095E3D-275A-4A6A-A03B-E5658A681235}"/>
          </ac:spMkLst>
        </pc:spChg>
      </pc:sldChg>
      <pc:sldChg chg="modAnim">
        <pc:chgData name="Kwag Minsik" userId="4681e182ca33829b" providerId="LiveId" clId="{09070733-1D65-4F33-BBF5-B1C05532CE92}" dt="2019-06-13T12:52:29.737" v="913"/>
        <pc:sldMkLst>
          <pc:docMk/>
          <pc:sldMk cId="2280841093" sldId="290"/>
        </pc:sldMkLst>
      </pc:sldChg>
      <pc:sldChg chg="addSp modSp modAnim">
        <pc:chgData name="Kwag Minsik" userId="4681e182ca33829b" providerId="LiveId" clId="{09070733-1D65-4F33-BBF5-B1C05532CE92}" dt="2019-06-13T12:52:39.668" v="914"/>
        <pc:sldMkLst>
          <pc:docMk/>
          <pc:sldMk cId="241642733" sldId="291"/>
        </pc:sldMkLst>
        <pc:spChg chg="add mod">
          <ac:chgData name="Kwag Minsik" userId="4681e182ca33829b" providerId="LiveId" clId="{09070733-1D65-4F33-BBF5-B1C05532CE92}" dt="2019-06-13T12:49:28.569" v="909" actId="571"/>
          <ac:spMkLst>
            <pc:docMk/>
            <pc:sldMk cId="241642733" sldId="291"/>
            <ac:spMk id="26" creationId="{A8EBE12F-B9A9-49FD-8EEE-91EBA9CA8F88}"/>
          </ac:spMkLst>
        </pc:spChg>
        <pc:spChg chg="add mod">
          <ac:chgData name="Kwag Minsik" userId="4681e182ca33829b" providerId="LiveId" clId="{09070733-1D65-4F33-BBF5-B1C05532CE92}" dt="2019-06-13T12:49:53.543" v="911" actId="571"/>
          <ac:spMkLst>
            <pc:docMk/>
            <pc:sldMk cId="241642733" sldId="291"/>
            <ac:spMk id="28" creationId="{6CD8B952-A6DA-470C-8B44-BB48FBD55FA9}"/>
          </ac:spMkLst>
        </pc:spChg>
        <pc:spChg chg="add mod">
          <ac:chgData name="Kwag Minsik" userId="4681e182ca33829b" providerId="LiveId" clId="{09070733-1D65-4F33-BBF5-B1C05532CE92}" dt="2019-06-13T12:49:53.543" v="911" actId="571"/>
          <ac:spMkLst>
            <pc:docMk/>
            <pc:sldMk cId="241642733" sldId="291"/>
            <ac:spMk id="29" creationId="{F79173F3-553E-4CA4-802D-14D9552C41BD}"/>
          </ac:spMkLst>
        </pc:spChg>
        <pc:spChg chg="add mod">
          <ac:chgData name="Kwag Minsik" userId="4681e182ca33829b" providerId="LiveId" clId="{09070733-1D65-4F33-BBF5-B1C05532CE92}" dt="2019-06-13T12:49:53.543" v="911" actId="571"/>
          <ac:spMkLst>
            <pc:docMk/>
            <pc:sldMk cId="241642733" sldId="291"/>
            <ac:spMk id="30" creationId="{FD07879B-3032-41DC-B2E4-BE7981242133}"/>
          </ac:spMkLst>
        </pc:spChg>
        <pc:spChg chg="add mod">
          <ac:chgData name="Kwag Minsik" userId="4681e182ca33829b" providerId="LiveId" clId="{09070733-1D65-4F33-BBF5-B1C05532CE92}" dt="2019-06-13T12:49:53.543" v="911" actId="571"/>
          <ac:spMkLst>
            <pc:docMk/>
            <pc:sldMk cId="241642733" sldId="291"/>
            <ac:spMk id="32" creationId="{059ED724-157A-4894-A066-76F712ED8BAF}"/>
          </ac:spMkLst>
        </pc:spChg>
        <pc:picChg chg="add mod">
          <ac:chgData name="Kwag Minsik" userId="4681e182ca33829b" providerId="LiveId" clId="{09070733-1D65-4F33-BBF5-B1C05532CE92}" dt="2019-06-13T12:49:53.543" v="911" actId="571"/>
          <ac:picMkLst>
            <pc:docMk/>
            <pc:sldMk cId="241642733" sldId="291"/>
            <ac:picMk id="27" creationId="{A140ABBB-E0E4-4FDC-AD70-8EC941392A8F}"/>
          </ac:picMkLst>
        </pc:picChg>
        <pc:picChg chg="add mod">
          <ac:chgData name="Kwag Minsik" userId="4681e182ca33829b" providerId="LiveId" clId="{09070733-1D65-4F33-BBF5-B1C05532CE92}" dt="2019-06-13T12:49:53.543" v="911" actId="571"/>
          <ac:picMkLst>
            <pc:docMk/>
            <pc:sldMk cId="241642733" sldId="291"/>
            <ac:picMk id="31" creationId="{9FD754F4-7AE6-4CB9-8D43-23CA769E215C}"/>
          </ac:picMkLst>
        </pc:picChg>
      </pc:sldChg>
      <pc:sldChg chg="modSp">
        <pc:chgData name="Kwag Minsik" userId="4681e182ca33829b" providerId="LiveId" clId="{09070733-1D65-4F33-BBF5-B1C05532CE92}" dt="2019-06-09T08:10:55.842" v="792" actId="27636"/>
        <pc:sldMkLst>
          <pc:docMk/>
          <pc:sldMk cId="3577513668" sldId="295"/>
        </pc:sldMkLst>
        <pc:spChg chg="mod">
          <ac:chgData name="Kwag Minsik" userId="4681e182ca33829b" providerId="LiveId" clId="{09070733-1D65-4F33-BBF5-B1C05532CE92}" dt="2019-06-09T08:10:55.842" v="792" actId="27636"/>
          <ac:spMkLst>
            <pc:docMk/>
            <pc:sldMk cId="3577513668" sldId="295"/>
            <ac:spMk id="13" creationId="{A7086397-9EE6-4F33-A83E-9A6E1AF78F91}"/>
          </ac:spMkLst>
        </pc:spChg>
      </pc:sldChg>
      <pc:sldMasterChg chg="modSldLayout">
        <pc:chgData name="Kwag Minsik" userId="4681e182ca33829b" providerId="LiveId" clId="{09070733-1D65-4F33-BBF5-B1C05532CE92}" dt="2019-06-09T07:48:39.128" v="105"/>
        <pc:sldMasterMkLst>
          <pc:docMk/>
          <pc:sldMasterMk cId="0" sldId="2147483648"/>
        </pc:sldMasterMkLst>
        <pc:sldLayoutChg chg="modSp">
          <pc:chgData name="Kwag Minsik" userId="4681e182ca33829b" providerId="LiveId" clId="{09070733-1D65-4F33-BBF5-B1C05532CE92}" dt="2019-06-09T07:48:28.094" v="103" actId="20577"/>
          <pc:sldLayoutMkLst>
            <pc:docMk/>
            <pc:sldMasterMk cId="0" sldId="2147483648"/>
            <pc:sldLayoutMk cId="0" sldId="2147483649"/>
          </pc:sldLayoutMkLst>
          <pc:spChg chg="mod">
            <ac:chgData name="Kwag Minsik" userId="4681e182ca33829b" providerId="LiveId" clId="{09070733-1D65-4F33-BBF5-B1C05532CE92}" dt="2019-06-09T07:48:28.094" v="103" actId="20577"/>
            <ac:spMkLst>
              <pc:docMk/>
              <pc:sldMasterMk cId="0" sldId="2147483648"/>
              <pc:sldLayoutMk cId="0" sldId="2147483649"/>
              <ac:spMk id="15" creationId="{00000000-0000-0000-0000-000000000000}"/>
            </ac:spMkLst>
          </pc:spChg>
        </pc:sldLayoutChg>
        <pc:sldLayoutChg chg="addSp delSp">
          <pc:chgData name="Kwag Minsik" userId="4681e182ca33829b" providerId="LiveId" clId="{09070733-1D65-4F33-BBF5-B1C05532CE92}" dt="2019-06-09T07:48:39.128" v="105"/>
          <pc:sldLayoutMkLst>
            <pc:docMk/>
            <pc:sldMasterMk cId="0" sldId="2147483648"/>
            <pc:sldLayoutMk cId="0" sldId="2147483654"/>
          </pc:sldLayoutMkLst>
          <pc:spChg chg="add">
            <ac:chgData name="Kwag Minsik" userId="4681e182ca33829b" providerId="LiveId" clId="{09070733-1D65-4F33-BBF5-B1C05532CE92}" dt="2019-06-09T07:48:39.128" v="105"/>
            <ac:spMkLst>
              <pc:docMk/>
              <pc:sldMasterMk cId="0" sldId="2147483648"/>
              <pc:sldLayoutMk cId="0" sldId="2147483654"/>
              <ac:spMk id="8" creationId="{B5B78F9E-4703-4441-BDF8-DAB3011F9900}"/>
            </ac:spMkLst>
          </pc:spChg>
          <pc:spChg chg="del">
            <ac:chgData name="Kwag Minsik" userId="4681e182ca33829b" providerId="LiveId" clId="{09070733-1D65-4F33-BBF5-B1C05532CE92}" dt="2019-06-09T07:48:38.937" v="104" actId="478"/>
            <ac:spMkLst>
              <pc:docMk/>
              <pc:sldMasterMk cId="0" sldId="2147483648"/>
              <pc:sldLayoutMk cId="0" sldId="2147483654"/>
              <ac:spMk id="9" creationId="{F2BA5DA1-7F87-4156-8AD6-FBBA46E1F86C}"/>
            </ac:spMkLst>
          </pc:spChg>
        </pc:sldLayoutChg>
      </pc:sldMasterChg>
    </pc:docChg>
  </pc:docChgLst>
  <pc:docChgLst>
    <pc:chgData name="Kwag Minsik" userId="4681e182ca33829b" providerId="LiveId" clId="{D84D6486-F416-4595-8BD8-6F03B6B16846}"/>
    <pc:docChg chg="custSel addSld delSld modSld">
      <pc:chgData name="Kwag Minsik" userId="4681e182ca33829b" providerId="LiveId" clId="{D84D6486-F416-4595-8BD8-6F03B6B16846}" dt="2019-10-07T05:00:50.965" v="155" actId="1076"/>
      <pc:docMkLst>
        <pc:docMk/>
      </pc:docMkLst>
      <pc:sldChg chg="modSp">
        <pc:chgData name="Kwag Minsik" userId="4681e182ca33829b" providerId="LiveId" clId="{D84D6486-F416-4595-8BD8-6F03B6B16846}" dt="2019-10-01T05:27:24.488" v="108" actId="207"/>
        <pc:sldMkLst>
          <pc:docMk/>
          <pc:sldMk cId="0" sldId="259"/>
        </pc:sldMkLst>
        <pc:spChg chg="mod">
          <ac:chgData name="Kwag Minsik" userId="4681e182ca33829b" providerId="LiveId" clId="{D84D6486-F416-4595-8BD8-6F03B6B16846}" dt="2019-10-01T05:27:24.488" v="108" actId="207"/>
          <ac:spMkLst>
            <pc:docMk/>
            <pc:sldMk cId="0" sldId="259"/>
            <ac:spMk id="7" creationId="{869CE95A-470E-424D-9704-4A989CC4FEEF}"/>
          </ac:spMkLst>
        </pc:spChg>
      </pc:sldChg>
      <pc:sldChg chg="modSp">
        <pc:chgData name="Kwag Minsik" userId="4681e182ca33829b" providerId="LiveId" clId="{D84D6486-F416-4595-8BD8-6F03B6B16846}" dt="2019-10-07T05:00:50.965" v="155" actId="1076"/>
        <pc:sldMkLst>
          <pc:docMk/>
          <pc:sldMk cId="460665814" sldId="267"/>
        </pc:sldMkLst>
        <pc:spChg chg="mod">
          <ac:chgData name="Kwag Minsik" userId="4681e182ca33829b" providerId="LiveId" clId="{D84D6486-F416-4595-8BD8-6F03B6B16846}" dt="2019-10-07T05:00:50.965" v="155" actId="1076"/>
          <ac:spMkLst>
            <pc:docMk/>
            <pc:sldMk cId="460665814" sldId="267"/>
            <ac:spMk id="16" creationId="{6B4BDF39-BB05-4B14-AAA9-0ED56A8D55EC}"/>
          </ac:spMkLst>
        </pc:spChg>
      </pc:sldChg>
      <pc:sldChg chg="del">
        <pc:chgData name="Kwag Minsik" userId="4681e182ca33829b" providerId="LiveId" clId="{D84D6486-F416-4595-8BD8-6F03B6B16846}" dt="2019-10-01T05:21:03.640" v="46" actId="2696"/>
        <pc:sldMkLst>
          <pc:docMk/>
          <pc:sldMk cId="3851641345" sldId="296"/>
        </pc:sldMkLst>
      </pc:sldChg>
      <pc:sldChg chg="add">
        <pc:chgData name="Kwag Minsik" userId="4681e182ca33829b" providerId="LiveId" clId="{D84D6486-F416-4595-8BD8-6F03B6B16846}" dt="2019-10-01T05:20:11.916" v="0"/>
        <pc:sldMkLst>
          <pc:docMk/>
          <pc:sldMk cId="2122855117" sldId="298"/>
        </pc:sldMkLst>
      </pc:sldChg>
      <pc:sldChg chg="add">
        <pc:chgData name="Kwag Minsik" userId="4681e182ca33829b" providerId="LiveId" clId="{D84D6486-F416-4595-8BD8-6F03B6B16846}" dt="2019-10-01T05:20:11.916" v="0"/>
        <pc:sldMkLst>
          <pc:docMk/>
          <pc:sldMk cId="2561693350" sldId="300"/>
        </pc:sldMkLst>
      </pc:sldChg>
      <pc:sldChg chg="add">
        <pc:chgData name="Kwag Minsik" userId="4681e182ca33829b" providerId="LiveId" clId="{D84D6486-F416-4595-8BD8-6F03B6B16846}" dt="2019-10-01T05:20:11.916" v="0"/>
        <pc:sldMkLst>
          <pc:docMk/>
          <pc:sldMk cId="1950120860" sldId="301"/>
        </pc:sldMkLst>
      </pc:sldChg>
      <pc:sldChg chg="addSp delSp modSp">
        <pc:chgData name="Kwag Minsik" userId="4681e182ca33829b" providerId="LiveId" clId="{D84D6486-F416-4595-8BD8-6F03B6B16846}" dt="2019-10-01T05:27:57.339" v="131" actId="1076"/>
        <pc:sldMkLst>
          <pc:docMk/>
          <pc:sldMk cId="64115680" sldId="303"/>
        </pc:sldMkLst>
        <pc:spChg chg="mod">
          <ac:chgData name="Kwag Minsik" userId="4681e182ca33829b" providerId="LiveId" clId="{D84D6486-F416-4595-8BD8-6F03B6B16846}" dt="2019-10-01T05:21:20.627" v="56" actId="20577"/>
          <ac:spMkLst>
            <pc:docMk/>
            <pc:sldMk cId="64115680" sldId="303"/>
            <ac:spMk id="8" creationId="{00000000-0000-0000-0000-000000000000}"/>
          </ac:spMkLst>
        </pc:spChg>
        <pc:spChg chg="add mod">
          <ac:chgData name="Kwag Minsik" userId="4681e182ca33829b" providerId="LiveId" clId="{D84D6486-F416-4595-8BD8-6F03B6B16846}" dt="2019-10-01T05:27:01.575" v="107" actId="1582"/>
          <ac:spMkLst>
            <pc:docMk/>
            <pc:sldMk cId="64115680" sldId="303"/>
            <ac:spMk id="18" creationId="{E998B51B-0D46-4FBF-964B-BCD228CB651C}"/>
          </ac:spMkLst>
        </pc:spChg>
        <pc:spChg chg="add mod">
          <ac:chgData name="Kwag Minsik" userId="4681e182ca33829b" providerId="LiveId" clId="{D84D6486-F416-4595-8BD8-6F03B6B16846}" dt="2019-10-01T05:27:57.339" v="131" actId="1076"/>
          <ac:spMkLst>
            <pc:docMk/>
            <pc:sldMk cId="64115680" sldId="303"/>
            <ac:spMk id="19" creationId="{DBD43283-D977-407C-B652-7FA7848D23D6}"/>
          </ac:spMkLst>
        </pc:spChg>
        <pc:cxnChg chg="add del mod">
          <ac:chgData name="Kwag Minsik" userId="4681e182ca33829b" providerId="LiveId" clId="{D84D6486-F416-4595-8BD8-6F03B6B16846}" dt="2019-10-01T05:25:11.569" v="82" actId="478"/>
          <ac:cxnSpMkLst>
            <pc:docMk/>
            <pc:sldMk cId="64115680" sldId="303"/>
            <ac:cxnSpMk id="3" creationId="{6C030882-DC93-4371-B5B2-637F060807AE}"/>
          </ac:cxnSpMkLst>
        </pc:cxnChg>
        <pc:cxnChg chg="add del mod">
          <ac:chgData name="Kwag Minsik" userId="4681e182ca33829b" providerId="LiveId" clId="{D84D6486-F416-4595-8BD8-6F03B6B16846}" dt="2019-10-01T05:25:11.569" v="82" actId="478"/>
          <ac:cxnSpMkLst>
            <pc:docMk/>
            <pc:sldMk cId="64115680" sldId="303"/>
            <ac:cxnSpMk id="9" creationId="{2A5A2355-FB79-4087-8C68-8E92D53D5908}"/>
          </ac:cxnSpMkLst>
        </pc:cxnChg>
        <pc:cxnChg chg="add del mod">
          <ac:chgData name="Kwag Minsik" userId="4681e182ca33829b" providerId="LiveId" clId="{D84D6486-F416-4595-8BD8-6F03B6B16846}" dt="2019-10-01T05:25:11.569" v="82" actId="478"/>
          <ac:cxnSpMkLst>
            <pc:docMk/>
            <pc:sldMk cId="64115680" sldId="303"/>
            <ac:cxnSpMk id="12" creationId="{2A55CB7A-F062-4F87-9273-E640C6A9456F}"/>
          </ac:cxnSpMkLst>
        </pc:cxnChg>
        <pc:cxnChg chg="add mod">
          <ac:chgData name="Kwag Minsik" userId="4681e182ca33829b" providerId="LiveId" clId="{D84D6486-F416-4595-8BD8-6F03B6B16846}" dt="2019-10-01T05:25:06.850" v="81"/>
          <ac:cxnSpMkLst>
            <pc:docMk/>
            <pc:sldMk cId="64115680" sldId="303"/>
            <ac:cxnSpMk id="13" creationId="{85853B82-DFE7-4511-B68E-C6712D339A33}"/>
          </ac:cxnSpMkLst>
        </pc:cxnChg>
        <pc:cxnChg chg="add del mod">
          <ac:chgData name="Kwag Minsik" userId="4681e182ca33829b" providerId="LiveId" clId="{D84D6486-F416-4595-8BD8-6F03B6B16846}" dt="2019-10-01T05:25:11.569" v="82" actId="478"/>
          <ac:cxnSpMkLst>
            <pc:docMk/>
            <pc:sldMk cId="64115680" sldId="303"/>
            <ac:cxnSpMk id="14" creationId="{0A9BDF96-13E9-4B2B-A1B8-EAE382AB676C}"/>
          </ac:cxnSpMkLst>
        </pc:cxnChg>
        <pc:cxnChg chg="add del mod">
          <ac:chgData name="Kwag Minsik" userId="4681e182ca33829b" providerId="LiveId" clId="{D84D6486-F416-4595-8BD8-6F03B6B16846}" dt="2019-10-01T05:25:11.569" v="82" actId="478"/>
          <ac:cxnSpMkLst>
            <pc:docMk/>
            <pc:sldMk cId="64115680" sldId="303"/>
            <ac:cxnSpMk id="15" creationId="{9D89E8CC-E06C-4E4F-8743-970E8AF4CC79}"/>
          </ac:cxnSpMkLst>
        </pc:cxnChg>
      </pc:sldChg>
      <pc:sldChg chg="addSp delSp modSp add">
        <pc:chgData name="Kwag Minsik" userId="4681e182ca33829b" providerId="LiveId" clId="{D84D6486-F416-4595-8BD8-6F03B6B16846}" dt="2019-10-07T01:42:37.651" v="141" actId="20577"/>
        <pc:sldMkLst>
          <pc:docMk/>
          <pc:sldMk cId="410668466" sldId="304"/>
        </pc:sldMkLst>
        <pc:spChg chg="add del mod">
          <ac:chgData name="Kwag Minsik" userId="4681e182ca33829b" providerId="LiveId" clId="{D84D6486-F416-4595-8BD8-6F03B6B16846}" dt="2019-10-01T05:20:25.968" v="3" actId="478"/>
          <ac:spMkLst>
            <pc:docMk/>
            <pc:sldMk cId="410668466" sldId="304"/>
            <ac:spMk id="3" creationId="{F379AEE7-73FF-4A4D-B68F-BF9E3225B458}"/>
          </ac:spMkLst>
        </pc:spChg>
        <pc:spChg chg="mod">
          <ac:chgData name="Kwag Minsik" userId="4681e182ca33829b" providerId="LiveId" clId="{D84D6486-F416-4595-8BD8-6F03B6B16846}" dt="2019-10-07T01:42:37.651" v="141" actId="20577"/>
          <ac:spMkLst>
            <pc:docMk/>
            <pc:sldMk cId="410668466" sldId="304"/>
            <ac:spMk id="125" creationId="{00000000-0000-0000-0000-000000000000}"/>
          </ac:spMkLst>
        </pc:spChg>
        <pc:spChg chg="del">
          <ac:chgData name="Kwag Minsik" userId="4681e182ca33829b" providerId="LiveId" clId="{D84D6486-F416-4595-8BD8-6F03B6B16846}" dt="2019-10-01T05:20:24.318" v="2" actId="478"/>
          <ac:spMkLst>
            <pc:docMk/>
            <pc:sldMk cId="410668466" sldId="304"/>
            <ac:spMk id="126" creationId="{00000000-0000-0000-0000-000000000000}"/>
          </ac:spMkLst>
        </pc:spChg>
      </pc:sldChg>
    </pc:docChg>
  </pc:docChgLst>
  <pc:docChgLst>
    <pc:chgData name="Kwag Minsik" userId="4681e182ca33829b" providerId="LiveId" clId="{AD806640-5E85-40F9-8313-8B56E76495CE}"/>
    <pc:docChg chg="undo custSel addSld delSld modSld sldOrd modMainMaster">
      <pc:chgData name="Kwag Minsik" userId="4681e182ca33829b" providerId="LiveId" clId="{AD806640-5E85-40F9-8313-8B56E76495CE}" dt="2019-05-01T09:57:11.405" v="1524" actId="1076"/>
      <pc:docMkLst>
        <pc:docMk/>
      </pc:docMkLst>
      <pc:sldChg chg="addSp delSp modSp">
        <pc:chgData name="Kwag Minsik" userId="4681e182ca33829b" providerId="LiveId" clId="{AD806640-5E85-40F9-8313-8B56E76495CE}" dt="2019-04-28T06:16:13.846" v="838" actId="1038"/>
        <pc:sldMkLst>
          <pc:docMk/>
          <pc:sldMk cId="0" sldId="260"/>
        </pc:sldMkLst>
        <pc:spChg chg="add del mod">
          <ac:chgData name="Kwag Minsik" userId="4681e182ca33829b" providerId="LiveId" clId="{AD806640-5E85-40F9-8313-8B56E76495CE}" dt="2019-04-28T06:07:24.192" v="582" actId="478"/>
          <ac:spMkLst>
            <pc:docMk/>
            <pc:sldMk cId="0" sldId="260"/>
            <ac:spMk id="3" creationId="{67A2D6EE-1F69-483A-B858-BFB1B133D28D}"/>
          </ac:spMkLst>
        </pc:spChg>
        <pc:spChg chg="add mod">
          <ac:chgData name="Kwag Minsik" userId="4681e182ca33829b" providerId="LiveId" clId="{AD806640-5E85-40F9-8313-8B56E76495CE}" dt="2019-04-28T06:15:52.983" v="829" actId="207"/>
          <ac:spMkLst>
            <pc:docMk/>
            <pc:sldMk cId="0" sldId="260"/>
            <ac:spMk id="5" creationId="{C40721F9-7A5D-4D8F-81AD-D27CFC7AA110}"/>
          </ac:spMkLst>
        </pc:spChg>
        <pc:spChg chg="add mod">
          <ac:chgData name="Kwag Minsik" userId="4681e182ca33829b" providerId="LiveId" clId="{AD806640-5E85-40F9-8313-8B56E76495CE}" dt="2019-04-28T06:16:04.637" v="831" actId="1076"/>
          <ac:spMkLst>
            <pc:docMk/>
            <pc:sldMk cId="0" sldId="260"/>
            <ac:spMk id="6" creationId="{B2B6E90C-6772-4E20-BD59-961D7134873E}"/>
          </ac:spMkLst>
        </pc:spChg>
        <pc:spChg chg="add mod">
          <ac:chgData name="Kwag Minsik" userId="4681e182ca33829b" providerId="LiveId" clId="{AD806640-5E85-40F9-8313-8B56E76495CE}" dt="2019-04-28T06:10:49.743" v="704" actId="1076"/>
          <ac:spMkLst>
            <pc:docMk/>
            <pc:sldMk cId="0" sldId="260"/>
            <ac:spMk id="15" creationId="{C9FE9048-522D-45E1-A211-B477290D317F}"/>
          </ac:spMkLst>
        </pc:spChg>
        <pc:spChg chg="add del mod">
          <ac:chgData name="Kwag Minsik" userId="4681e182ca33829b" providerId="LiveId" clId="{AD806640-5E85-40F9-8313-8B56E76495CE}" dt="2019-04-28T06:12:29.700" v="747" actId="478"/>
          <ac:spMkLst>
            <pc:docMk/>
            <pc:sldMk cId="0" sldId="260"/>
            <ac:spMk id="16" creationId="{CB1E7FC2-3DE7-406C-846A-3B803EC472ED}"/>
          </ac:spMkLst>
        </pc:spChg>
        <pc:spChg chg="add mod">
          <ac:chgData name="Kwag Minsik" userId="4681e182ca33829b" providerId="LiveId" clId="{AD806640-5E85-40F9-8313-8B56E76495CE}" dt="2019-04-28T06:16:13.846" v="838" actId="1038"/>
          <ac:spMkLst>
            <pc:docMk/>
            <pc:sldMk cId="0" sldId="260"/>
            <ac:spMk id="18" creationId="{E942E07B-5A17-4C1B-82A1-5E5ECBD92CE8}"/>
          </ac:spMkLst>
        </pc:spChg>
        <pc:spChg chg="add mod">
          <ac:chgData name="Kwag Minsik" userId="4681e182ca33829b" providerId="LiveId" clId="{AD806640-5E85-40F9-8313-8B56E76495CE}" dt="2019-04-28T06:15:49.739" v="828" actId="207"/>
          <ac:spMkLst>
            <pc:docMk/>
            <pc:sldMk cId="0" sldId="260"/>
            <ac:spMk id="19" creationId="{B8A862E9-CB4B-4C96-ACAA-26696925C743}"/>
          </ac:spMkLst>
        </pc:spChg>
        <pc:spChg chg="del">
          <ac:chgData name="Kwag Minsik" userId="4681e182ca33829b" providerId="LiveId" clId="{AD806640-5E85-40F9-8313-8B56E76495CE}" dt="2019-04-28T06:07:21.668" v="581" actId="478"/>
          <ac:spMkLst>
            <pc:docMk/>
            <pc:sldMk cId="0" sldId="260"/>
            <ac:spMk id="150" creationId="{00000000-0000-0000-0000-000000000000}"/>
          </ac:spMkLst>
        </pc:spChg>
        <pc:grpChg chg="del">
          <ac:chgData name="Kwag Minsik" userId="4681e182ca33829b" providerId="LiveId" clId="{AD806640-5E85-40F9-8313-8B56E76495CE}" dt="2019-04-28T06:08:13.568" v="588" actId="165"/>
          <ac:grpSpMkLst>
            <pc:docMk/>
            <pc:sldMk cId="0" sldId="260"/>
            <ac:grpSpMk id="149" creationId="{00000000-0000-0000-0000-000000000000}"/>
          </ac:grpSpMkLst>
        </pc:grpChg>
        <pc:picChg chg="add mod">
          <ac:chgData name="Kwag Minsik" userId="4681e182ca33829b" providerId="LiveId" clId="{AD806640-5E85-40F9-8313-8B56E76495CE}" dt="2019-04-28T06:08:39.082" v="599" actId="14100"/>
          <ac:picMkLst>
            <pc:docMk/>
            <pc:sldMk cId="0" sldId="260"/>
            <ac:picMk id="4" creationId="{15399FD5-8EAF-479F-A819-4B06452DD698}"/>
          </ac:picMkLst>
        </pc:picChg>
        <pc:picChg chg="add mod">
          <ac:chgData name="Kwag Minsik" userId="4681e182ca33829b" providerId="LiveId" clId="{AD806640-5E85-40F9-8313-8B56E76495CE}" dt="2019-04-28T06:08:32.672" v="596" actId="571"/>
          <ac:picMkLst>
            <pc:docMk/>
            <pc:sldMk cId="0" sldId="260"/>
            <ac:picMk id="12" creationId="{BA2D61AC-0192-4CB3-A5A4-FF79D7DB98C9}"/>
          </ac:picMkLst>
        </pc:picChg>
        <pc:picChg chg="add mod">
          <ac:chgData name="Kwag Minsik" userId="4681e182ca33829b" providerId="LiveId" clId="{AD806640-5E85-40F9-8313-8B56E76495CE}" dt="2019-04-28T06:08:32.672" v="596" actId="571"/>
          <ac:picMkLst>
            <pc:docMk/>
            <pc:sldMk cId="0" sldId="260"/>
            <ac:picMk id="13" creationId="{9D7923F1-CA87-47E8-9974-739116631BA6}"/>
          </ac:picMkLst>
        </pc:picChg>
        <pc:picChg chg="mod topLvl">
          <ac:chgData name="Kwag Minsik" userId="4681e182ca33829b" providerId="LiveId" clId="{AD806640-5E85-40F9-8313-8B56E76495CE}" dt="2019-04-28T06:10:15.842" v="637" actId="1076"/>
          <ac:picMkLst>
            <pc:docMk/>
            <pc:sldMk cId="0" sldId="260"/>
            <ac:picMk id="147" creationId="{00000000-0000-0000-0000-000000000000}"/>
          </ac:picMkLst>
        </pc:picChg>
        <pc:picChg chg="mod topLvl">
          <ac:chgData name="Kwag Minsik" userId="4681e182ca33829b" providerId="LiveId" clId="{AD806640-5E85-40F9-8313-8B56E76495CE}" dt="2019-04-28T06:08:34.344" v="597" actId="1076"/>
          <ac:picMkLst>
            <pc:docMk/>
            <pc:sldMk cId="0" sldId="260"/>
            <ac:picMk id="148" creationId="{00000000-0000-0000-0000-000000000000}"/>
          </ac:picMkLst>
        </pc:picChg>
        <pc:picChg chg="del">
          <ac:chgData name="Kwag Minsik" userId="4681e182ca33829b" providerId="LiveId" clId="{AD806640-5E85-40F9-8313-8B56E76495CE}" dt="2019-04-28T06:07:25.817" v="583" actId="478"/>
          <ac:picMkLst>
            <pc:docMk/>
            <pc:sldMk cId="0" sldId="260"/>
            <ac:picMk id="151" creationId="{00000000-0000-0000-0000-000000000000}"/>
          </ac:picMkLst>
        </pc:picChg>
      </pc:sldChg>
      <pc:sldChg chg="addSp delSp modSp">
        <pc:chgData name="Kwag Minsik" userId="4681e182ca33829b" providerId="LiveId" clId="{AD806640-5E85-40F9-8313-8B56E76495CE}" dt="2019-04-28T06:42:08.791" v="1105" actId="114"/>
        <pc:sldMkLst>
          <pc:docMk/>
          <pc:sldMk cId="0" sldId="261"/>
        </pc:sldMkLst>
        <pc:spChg chg="mod">
          <ac:chgData name="Kwag Minsik" userId="4681e182ca33829b" providerId="LiveId" clId="{AD806640-5E85-40F9-8313-8B56E76495CE}" dt="2019-04-28T06:42:08.791" v="1105" actId="114"/>
          <ac:spMkLst>
            <pc:docMk/>
            <pc:sldMk cId="0" sldId="261"/>
            <ac:spMk id="155" creationId="{00000000-0000-0000-0000-000000000000}"/>
          </ac:spMkLst>
        </pc:spChg>
        <pc:picChg chg="del">
          <ac:chgData name="Kwag Minsik" userId="4681e182ca33829b" providerId="LiveId" clId="{AD806640-5E85-40F9-8313-8B56E76495CE}" dt="2019-04-28T05:06:17.006" v="18"/>
          <ac:picMkLst>
            <pc:docMk/>
            <pc:sldMk cId="0" sldId="261"/>
            <ac:picMk id="2" creationId="{9F7599D0-4D85-4300-835B-40D29A0B16D5}"/>
          </ac:picMkLst>
        </pc:picChg>
        <pc:picChg chg="add mod">
          <ac:chgData name="Kwag Minsik" userId="4681e182ca33829b" providerId="LiveId" clId="{AD806640-5E85-40F9-8313-8B56E76495CE}" dt="2019-04-28T05:09:33.079" v="37" actId="1076"/>
          <ac:picMkLst>
            <pc:docMk/>
            <pc:sldMk cId="0" sldId="261"/>
            <ac:picMk id="3" creationId="{07BB6140-7465-44C8-BA4B-7460D1D3BBA2}"/>
          </ac:picMkLst>
        </pc:picChg>
        <pc:picChg chg="mod">
          <ac:chgData name="Kwag Minsik" userId="4681e182ca33829b" providerId="LiveId" clId="{AD806640-5E85-40F9-8313-8B56E76495CE}" dt="2019-04-28T05:09:32.083" v="36" actId="1076"/>
          <ac:picMkLst>
            <pc:docMk/>
            <pc:sldMk cId="0" sldId="261"/>
            <ac:picMk id="157" creationId="{00000000-0000-0000-0000-000000000000}"/>
          </ac:picMkLst>
        </pc:picChg>
      </pc:sldChg>
      <pc:sldChg chg="addSp delSp modSp">
        <pc:chgData name="Kwag Minsik" userId="4681e182ca33829b" providerId="LiveId" clId="{AD806640-5E85-40F9-8313-8B56E76495CE}" dt="2019-04-28T07:06:58.506" v="1419" actId="693"/>
        <pc:sldMkLst>
          <pc:docMk/>
          <pc:sldMk cId="0" sldId="264"/>
        </pc:sldMkLst>
        <pc:spChg chg="add mod">
          <ac:chgData name="Kwag Minsik" userId="4681e182ca33829b" providerId="LiveId" clId="{AD806640-5E85-40F9-8313-8B56E76495CE}" dt="2019-04-28T07:06:32.987" v="1415" actId="1582"/>
          <ac:spMkLst>
            <pc:docMk/>
            <pc:sldMk cId="0" sldId="264"/>
            <ac:spMk id="4" creationId="{E8DBFADA-C389-4EB4-A0D4-BB94068F7051}"/>
          </ac:spMkLst>
        </pc:spChg>
        <pc:spChg chg="mod">
          <ac:chgData name="Kwag Minsik" userId="4681e182ca33829b" providerId="LiveId" clId="{AD806640-5E85-40F9-8313-8B56E76495CE}" dt="2019-04-28T06:56:25.893" v="1243" actId="20577"/>
          <ac:spMkLst>
            <pc:docMk/>
            <pc:sldMk cId="0" sldId="264"/>
            <ac:spMk id="175" creationId="{00000000-0000-0000-0000-000000000000}"/>
          </ac:spMkLst>
        </pc:spChg>
        <pc:spChg chg="del mod ord topLvl">
          <ac:chgData name="Kwag Minsik" userId="4681e182ca33829b" providerId="LiveId" clId="{AD806640-5E85-40F9-8313-8B56E76495CE}" dt="2019-04-28T07:05:48.505" v="1408" actId="478"/>
          <ac:spMkLst>
            <pc:docMk/>
            <pc:sldMk cId="0" sldId="264"/>
            <ac:spMk id="176" creationId="{00000000-0000-0000-0000-000000000000}"/>
          </ac:spMkLst>
        </pc:spChg>
        <pc:spChg chg="del mod">
          <ac:chgData name="Kwag Minsik" userId="4681e182ca33829b" providerId="LiveId" clId="{AD806640-5E85-40F9-8313-8B56E76495CE}" dt="2019-04-28T07:05:42.516" v="1406" actId="478"/>
          <ac:spMkLst>
            <pc:docMk/>
            <pc:sldMk cId="0" sldId="264"/>
            <ac:spMk id="177" creationId="{00000000-0000-0000-0000-000000000000}"/>
          </ac:spMkLst>
        </pc:spChg>
        <pc:spChg chg="mod">
          <ac:chgData name="Kwag Minsik" userId="4681e182ca33829b" providerId="LiveId" clId="{AD806640-5E85-40F9-8313-8B56E76495CE}" dt="2019-04-28T07:05:11.137" v="1405" actId="207"/>
          <ac:spMkLst>
            <pc:docMk/>
            <pc:sldMk cId="0" sldId="264"/>
            <ac:spMk id="178" creationId="{00000000-0000-0000-0000-000000000000}"/>
          </ac:spMkLst>
        </pc:spChg>
        <pc:grpChg chg="add del mod ord">
          <ac:chgData name="Kwag Minsik" userId="4681e182ca33829b" providerId="LiveId" clId="{AD806640-5E85-40F9-8313-8B56E76495CE}" dt="2019-04-28T07:05:46.372" v="1407" actId="165"/>
          <ac:grpSpMkLst>
            <pc:docMk/>
            <pc:sldMk cId="0" sldId="264"/>
            <ac:grpSpMk id="3" creationId="{5AACBFE8-B961-448B-AFD1-66FBB36BDCCC}"/>
          </ac:grpSpMkLst>
        </pc:grpChg>
        <pc:picChg chg="add mod ord topLvl">
          <ac:chgData name="Kwag Minsik" userId="4681e182ca33829b" providerId="LiveId" clId="{AD806640-5E85-40F9-8313-8B56E76495CE}" dt="2019-04-28T07:05:46.372" v="1407" actId="165"/>
          <ac:picMkLst>
            <pc:docMk/>
            <pc:sldMk cId="0" sldId="264"/>
            <ac:picMk id="2" creationId="{FED7A0C4-7388-4986-A60B-73E1C2BBD0BB}"/>
          </ac:picMkLst>
        </pc:picChg>
        <pc:picChg chg="del">
          <ac:chgData name="Kwag Minsik" userId="4681e182ca33829b" providerId="LiveId" clId="{AD806640-5E85-40F9-8313-8B56E76495CE}" dt="2019-04-28T06:50:55.050" v="1113" actId="478"/>
          <ac:picMkLst>
            <pc:docMk/>
            <pc:sldMk cId="0" sldId="264"/>
            <ac:picMk id="174" creationId="{00000000-0000-0000-0000-000000000000}"/>
          </ac:picMkLst>
        </pc:picChg>
        <pc:cxnChg chg="add mod">
          <ac:chgData name="Kwag Minsik" userId="4681e182ca33829b" providerId="LiveId" clId="{AD806640-5E85-40F9-8313-8B56E76495CE}" dt="2019-04-28T07:06:58.506" v="1419" actId="693"/>
          <ac:cxnSpMkLst>
            <pc:docMk/>
            <pc:sldMk cId="0" sldId="264"/>
            <ac:cxnSpMk id="6" creationId="{06C9C9F0-0FC5-447C-BC00-F9E61FBF51A7}"/>
          </ac:cxnSpMkLst>
        </pc:cxnChg>
      </pc:sldChg>
      <pc:sldChg chg="addSp delSp modSp">
        <pc:chgData name="Kwag Minsik" userId="4681e182ca33829b" providerId="LiveId" clId="{AD806640-5E85-40F9-8313-8B56E76495CE}" dt="2019-04-28T07:20:29.296" v="1519" actId="1076"/>
        <pc:sldMkLst>
          <pc:docMk/>
          <pc:sldMk cId="0" sldId="265"/>
        </pc:sldMkLst>
        <pc:spChg chg="del mod">
          <ac:chgData name="Kwag Minsik" userId="4681e182ca33829b" providerId="LiveId" clId="{AD806640-5E85-40F9-8313-8B56E76495CE}" dt="2019-04-28T07:02:45.770" v="1384" actId="478"/>
          <ac:spMkLst>
            <pc:docMk/>
            <pc:sldMk cId="0" sldId="265"/>
            <ac:spMk id="2" creationId="{7FD8DC6C-CA3F-41FA-BDF5-8A7D5CE3D54E}"/>
          </ac:spMkLst>
        </pc:spChg>
        <pc:spChg chg="del mod">
          <ac:chgData name="Kwag Minsik" userId="4681e182ca33829b" providerId="LiveId" clId="{AD806640-5E85-40F9-8313-8B56E76495CE}" dt="2019-04-28T07:02:45.770" v="1384" actId="478"/>
          <ac:spMkLst>
            <pc:docMk/>
            <pc:sldMk cId="0" sldId="265"/>
            <ac:spMk id="7" creationId="{0A3464B3-CAE1-416A-B624-6E32E331896F}"/>
          </ac:spMkLst>
        </pc:spChg>
        <pc:spChg chg="mod">
          <ac:chgData name="Kwag Minsik" userId="4681e182ca33829b" providerId="LiveId" clId="{AD806640-5E85-40F9-8313-8B56E76495CE}" dt="2019-04-28T07:19:43.765" v="1502" actId="1076"/>
          <ac:spMkLst>
            <pc:docMk/>
            <pc:sldMk cId="0" sldId="265"/>
            <ac:spMk id="8" creationId="{E262951E-20FC-412B-B6D4-EF5E03B83A3D}"/>
          </ac:spMkLst>
        </pc:spChg>
        <pc:spChg chg="mod">
          <ac:chgData name="Kwag Minsik" userId="4681e182ca33829b" providerId="LiveId" clId="{AD806640-5E85-40F9-8313-8B56E76495CE}" dt="2019-04-28T07:20:29.296" v="1519" actId="1076"/>
          <ac:spMkLst>
            <pc:docMk/>
            <pc:sldMk cId="0" sldId="265"/>
            <ac:spMk id="183" creationId="{00000000-0000-0000-0000-000000000000}"/>
          </ac:spMkLst>
        </pc:spChg>
        <pc:picChg chg="add del mod ord">
          <ac:chgData name="Kwag Minsik" userId="4681e182ca33829b" providerId="LiveId" clId="{AD806640-5E85-40F9-8313-8B56E76495CE}" dt="2019-04-28T07:02:45.770" v="1384" actId="478"/>
          <ac:picMkLst>
            <pc:docMk/>
            <pc:sldMk cId="0" sldId="265"/>
            <ac:picMk id="3" creationId="{BB22426C-0456-457D-A374-1B9A9DD914F2}"/>
          </ac:picMkLst>
        </pc:picChg>
        <pc:picChg chg="del">
          <ac:chgData name="Kwag Minsik" userId="4681e182ca33829b" providerId="LiveId" clId="{AD806640-5E85-40F9-8313-8B56E76495CE}" dt="2019-04-28T06:58:33.129" v="1263" actId="478"/>
          <ac:picMkLst>
            <pc:docMk/>
            <pc:sldMk cId="0" sldId="265"/>
            <ac:picMk id="4" creationId="{74A554D4-8B68-40CE-98D0-27C9192A27F6}"/>
          </ac:picMkLst>
        </pc:picChg>
        <pc:picChg chg="add mod">
          <ac:chgData name="Kwag Minsik" userId="4681e182ca33829b" providerId="LiveId" clId="{AD806640-5E85-40F9-8313-8B56E76495CE}" dt="2019-04-28T07:19:41.630" v="1501" actId="14100"/>
          <ac:picMkLst>
            <pc:docMk/>
            <pc:sldMk cId="0" sldId="265"/>
            <ac:picMk id="5" creationId="{244238C8-9E67-4591-982B-92CA1DEB77B3}"/>
          </ac:picMkLst>
        </pc:picChg>
        <pc:picChg chg="del">
          <ac:chgData name="Kwag Minsik" userId="4681e182ca33829b" providerId="LiveId" clId="{AD806640-5E85-40F9-8313-8B56E76495CE}" dt="2019-04-28T06:56:58.403" v="1244" actId="478"/>
          <ac:picMkLst>
            <pc:docMk/>
            <pc:sldMk cId="0" sldId="265"/>
            <ac:picMk id="9" creationId="{E1C8F694-3927-4372-B645-48BE89FA5809}"/>
          </ac:picMkLst>
        </pc:picChg>
        <pc:picChg chg="add del mod modCrop">
          <ac:chgData name="Kwag Minsik" userId="4681e182ca33829b" providerId="LiveId" clId="{AD806640-5E85-40F9-8313-8B56E76495CE}" dt="2019-04-28T07:20:12.982" v="1516"/>
          <ac:picMkLst>
            <pc:docMk/>
            <pc:sldMk cId="0" sldId="265"/>
            <ac:picMk id="13" creationId="{182F629D-7885-4773-8E9E-E3C97B3556E2}"/>
          </ac:picMkLst>
        </pc:picChg>
        <pc:picChg chg="add">
          <ac:chgData name="Kwag Minsik" userId="4681e182ca33829b" providerId="LiveId" clId="{AD806640-5E85-40F9-8313-8B56E76495CE}" dt="2019-04-28T07:20:13.326" v="1517"/>
          <ac:picMkLst>
            <pc:docMk/>
            <pc:sldMk cId="0" sldId="265"/>
            <ac:picMk id="14" creationId="{7F370137-62A1-495A-A998-B963122EB3E1}"/>
          </ac:picMkLst>
        </pc:picChg>
      </pc:sldChg>
      <pc:sldChg chg="addSp delSp modSp">
        <pc:chgData name="Kwag Minsik" userId="4681e182ca33829b" providerId="LiveId" clId="{AD806640-5E85-40F9-8313-8B56E76495CE}" dt="2019-04-28T06:49:44.273" v="1112" actId="1076"/>
        <pc:sldMkLst>
          <pc:docMk/>
          <pc:sldMk cId="1228312003" sldId="268"/>
        </pc:sldMkLst>
        <pc:picChg chg="del">
          <ac:chgData name="Kwag Minsik" userId="4681e182ca33829b" providerId="LiveId" clId="{AD806640-5E85-40F9-8313-8B56E76495CE}" dt="2019-04-28T06:49:36.544" v="1106" actId="478"/>
          <ac:picMkLst>
            <pc:docMk/>
            <pc:sldMk cId="1228312003" sldId="268"/>
            <ac:picMk id="2" creationId="{7D606819-605D-4153-8F40-DFB215759BA8}"/>
          </ac:picMkLst>
        </pc:picChg>
        <pc:picChg chg="add mod">
          <ac:chgData name="Kwag Minsik" userId="4681e182ca33829b" providerId="LiveId" clId="{AD806640-5E85-40F9-8313-8B56E76495CE}" dt="2019-04-28T06:49:44.273" v="1112" actId="1076"/>
          <ac:picMkLst>
            <pc:docMk/>
            <pc:sldMk cId="1228312003" sldId="268"/>
            <ac:picMk id="3" creationId="{8301557F-97F9-4D6F-95CF-9542B8A7D915}"/>
          </ac:picMkLst>
        </pc:picChg>
      </pc:sldChg>
      <pc:sldChg chg="addSp delSp modSp">
        <pc:chgData name="Kwag Minsik" userId="4681e182ca33829b" providerId="LiveId" clId="{AD806640-5E85-40F9-8313-8B56E76495CE}" dt="2019-04-28T07:19:25.761" v="1492" actId="27636"/>
        <pc:sldMkLst>
          <pc:docMk/>
          <pc:sldMk cId="3373337916" sldId="269"/>
        </pc:sldMkLst>
        <pc:spChg chg="del mod">
          <ac:chgData name="Kwag Minsik" userId="4681e182ca33829b" providerId="LiveId" clId="{AD806640-5E85-40F9-8313-8B56E76495CE}" dt="2019-04-28T07:10:00.102" v="1473"/>
          <ac:spMkLst>
            <pc:docMk/>
            <pc:sldMk cId="3373337916" sldId="269"/>
            <ac:spMk id="2" creationId="{235E629D-2B48-478D-B7A8-24700621EB9B}"/>
          </ac:spMkLst>
        </pc:spChg>
        <pc:spChg chg="mod">
          <ac:chgData name="Kwag Minsik" userId="4681e182ca33829b" providerId="LiveId" clId="{AD806640-5E85-40F9-8313-8B56E76495CE}" dt="2019-04-28T07:07:42.254" v="1422" actId="1076"/>
          <ac:spMkLst>
            <pc:docMk/>
            <pc:sldMk cId="3373337916" sldId="269"/>
            <ac:spMk id="8" creationId="{4BC517BA-62E2-4EEA-81FD-F6DA9853E9E3}"/>
          </ac:spMkLst>
        </pc:spChg>
        <pc:spChg chg="mod">
          <ac:chgData name="Kwag Minsik" userId="4681e182ca33829b" providerId="LiveId" clId="{AD806640-5E85-40F9-8313-8B56E76495CE}" dt="2019-04-28T07:19:25.761" v="1492" actId="27636"/>
          <ac:spMkLst>
            <pc:docMk/>
            <pc:sldMk cId="3373337916" sldId="269"/>
            <ac:spMk id="183" creationId="{00000000-0000-0000-0000-000000000000}"/>
          </ac:spMkLst>
        </pc:spChg>
        <pc:picChg chg="add mod">
          <ac:chgData name="Kwag Minsik" userId="4681e182ca33829b" providerId="LiveId" clId="{AD806640-5E85-40F9-8313-8B56E76495CE}" dt="2019-04-28T07:07:58.803" v="1429" actId="1076"/>
          <ac:picMkLst>
            <pc:docMk/>
            <pc:sldMk cId="3373337916" sldId="269"/>
            <ac:picMk id="3" creationId="{279B5E60-D7FC-4D94-9533-5198917125CE}"/>
          </ac:picMkLst>
        </pc:picChg>
        <pc:picChg chg="del">
          <ac:chgData name="Kwag Minsik" userId="4681e182ca33829b" providerId="LiveId" clId="{AD806640-5E85-40F9-8313-8B56E76495CE}" dt="2019-04-28T07:07:23.944" v="1420" actId="478"/>
          <ac:picMkLst>
            <pc:docMk/>
            <pc:sldMk cId="3373337916" sldId="269"/>
            <ac:picMk id="7" creationId="{CE181DB3-1FCA-4FA7-B44A-D0C450494658}"/>
          </ac:picMkLst>
        </pc:picChg>
      </pc:sldChg>
      <pc:sldChg chg="addSp delSp modSp add mod">
        <pc:chgData name="Kwag Minsik" userId="4681e182ca33829b" providerId="LiveId" clId="{AD806640-5E85-40F9-8313-8B56E76495CE}" dt="2019-04-28T06:35:49.983" v="1060" actId="27636"/>
        <pc:sldMkLst>
          <pc:docMk/>
          <pc:sldMk cId="3577513668" sldId="295"/>
        </pc:sldMkLst>
        <pc:spChg chg="add del mod">
          <ac:chgData name="Kwag Minsik" userId="4681e182ca33829b" providerId="LiveId" clId="{AD806640-5E85-40F9-8313-8B56E76495CE}" dt="2019-04-28T06:04:04.015" v="527"/>
          <ac:spMkLst>
            <pc:docMk/>
            <pc:sldMk cId="3577513668" sldId="295"/>
            <ac:spMk id="10" creationId="{169801BD-2487-4502-85E7-D81764296735}"/>
          </ac:spMkLst>
        </pc:spChg>
        <pc:spChg chg="add mod ord">
          <ac:chgData name="Kwag Minsik" userId="4681e182ca33829b" providerId="LiveId" clId="{AD806640-5E85-40F9-8313-8B56E76495CE}" dt="2019-04-28T06:35:49.983" v="1060" actId="27636"/>
          <ac:spMkLst>
            <pc:docMk/>
            <pc:sldMk cId="3577513668" sldId="295"/>
            <ac:spMk id="13" creationId="{A7086397-9EE6-4F33-A83E-9A6E1AF78F91}"/>
          </ac:spMkLst>
        </pc:spChg>
        <pc:graphicFrameChg chg="add del mod">
          <ac:chgData name="Kwag Minsik" userId="4681e182ca33829b" providerId="LiveId" clId="{AD806640-5E85-40F9-8313-8B56E76495CE}" dt="2019-04-28T05:58:32.754" v="457" actId="478"/>
          <ac:graphicFrameMkLst>
            <pc:docMk/>
            <pc:sldMk cId="3577513668" sldId="295"/>
            <ac:graphicFrameMk id="7" creationId="{00000000-0008-0000-0100-000002000000}"/>
          </ac:graphicFrameMkLst>
        </pc:graphicFrameChg>
        <pc:picChg chg="add del mod">
          <ac:chgData name="Kwag Minsik" userId="4681e182ca33829b" providerId="LiveId" clId="{AD806640-5E85-40F9-8313-8B56E76495CE}" dt="2019-04-28T05:58:39.630" v="459"/>
          <ac:picMkLst>
            <pc:docMk/>
            <pc:sldMk cId="3577513668" sldId="295"/>
            <ac:picMk id="2" creationId="{42173911-6C4C-4012-A78E-D9F41BEFBA30}"/>
          </ac:picMkLst>
        </pc:picChg>
        <pc:picChg chg="add del mod modCrop">
          <ac:chgData name="Kwag Minsik" userId="4681e182ca33829b" providerId="LiveId" clId="{AD806640-5E85-40F9-8313-8B56E76495CE}" dt="2019-04-28T06:06:32.901" v="571"/>
          <ac:picMkLst>
            <pc:docMk/>
            <pc:sldMk cId="3577513668" sldId="295"/>
            <ac:picMk id="4" creationId="{88D45CC4-6564-4ADB-8360-8CE3500C7600}"/>
          </ac:picMkLst>
        </pc:picChg>
        <pc:picChg chg="add mod">
          <ac:chgData name="Kwag Minsik" userId="4681e182ca33829b" providerId="LiveId" clId="{AD806640-5E85-40F9-8313-8B56E76495CE}" dt="2019-04-28T06:06:49.248" v="579" actId="1076"/>
          <ac:picMkLst>
            <pc:docMk/>
            <pc:sldMk cId="3577513668" sldId="295"/>
            <ac:picMk id="5" creationId="{7DED976B-E794-48F3-AA91-EA654F416948}"/>
          </ac:picMkLst>
        </pc:picChg>
        <pc:picChg chg="add del mod">
          <ac:chgData name="Kwag Minsik" userId="4681e182ca33829b" providerId="LiveId" clId="{AD806640-5E85-40F9-8313-8B56E76495CE}" dt="2019-04-28T06:04:04.015" v="527"/>
          <ac:picMkLst>
            <pc:docMk/>
            <pc:sldMk cId="3577513668" sldId="295"/>
            <ac:picMk id="8" creationId="{CF91FA3E-DB88-4E7A-A089-C91A85137866}"/>
          </ac:picMkLst>
        </pc:picChg>
        <pc:picChg chg="del">
          <ac:chgData name="Kwag Minsik" userId="4681e182ca33829b" providerId="LiveId" clId="{AD806640-5E85-40F9-8313-8B56E76495CE}" dt="2019-04-28T05:06:13.867" v="17" actId="478"/>
          <ac:picMkLst>
            <pc:docMk/>
            <pc:sldMk cId="3577513668" sldId="295"/>
            <ac:picMk id="9" creationId="{265E7B77-DED4-4245-945C-B5EF5662D06C}"/>
          </ac:picMkLst>
        </pc:picChg>
        <pc:picChg chg="add mod ord">
          <ac:chgData name="Kwag Minsik" userId="4681e182ca33829b" providerId="LiveId" clId="{AD806640-5E85-40F9-8313-8B56E76495CE}" dt="2019-04-28T06:06:53.416" v="580" actId="1076"/>
          <ac:picMkLst>
            <pc:docMk/>
            <pc:sldMk cId="3577513668" sldId="295"/>
            <ac:picMk id="12" creationId="{BCB24E42-A360-4F54-8D4F-55DA31D3B838}"/>
          </ac:picMkLst>
        </pc:picChg>
        <pc:picChg chg="add mod">
          <ac:chgData name="Kwag Minsik" userId="4681e182ca33829b" providerId="LiveId" clId="{AD806640-5E85-40F9-8313-8B56E76495CE}" dt="2019-04-28T06:06:53.416" v="580" actId="1076"/>
          <ac:picMkLst>
            <pc:docMk/>
            <pc:sldMk cId="3577513668" sldId="295"/>
            <ac:picMk id="14" creationId="{9E6BBBE6-F73F-432B-8EE6-A6C4ABDC304E}"/>
          </ac:picMkLst>
        </pc:picChg>
      </pc:sldChg>
      <pc:sldChg chg="addSp delSp modSp add">
        <pc:chgData name="Kwag Minsik" userId="4681e182ca33829b" providerId="LiveId" clId="{AD806640-5E85-40F9-8313-8B56E76495CE}" dt="2019-04-28T06:04:26.808" v="530" actId="1076"/>
        <pc:sldMkLst>
          <pc:docMk/>
          <pc:sldMk cId="3851641345" sldId="296"/>
        </pc:sldMkLst>
        <pc:spChg chg="del">
          <ac:chgData name="Kwag Minsik" userId="4681e182ca33829b" providerId="LiveId" clId="{AD806640-5E85-40F9-8313-8B56E76495CE}" dt="2019-04-28T05:11:05.579" v="39" actId="478"/>
          <ac:spMkLst>
            <pc:docMk/>
            <pc:sldMk cId="3851641345" sldId="296"/>
            <ac:spMk id="2" creationId="{180FC1A2-2007-419C-9078-D0352C226235}"/>
          </ac:spMkLst>
        </pc:spChg>
        <pc:spChg chg="add del mod">
          <ac:chgData name="Kwag Minsik" userId="4681e182ca33829b" providerId="LiveId" clId="{AD806640-5E85-40F9-8313-8B56E76495CE}" dt="2019-04-28T05:16:25.896" v="41" actId="478"/>
          <ac:spMkLst>
            <pc:docMk/>
            <pc:sldMk cId="3851641345" sldId="296"/>
            <ac:spMk id="4" creationId="{3ABABD23-DE78-4A43-A59C-9A1BF2DF300B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5" creationId="{3CAA3E15-BE1C-41D6-8185-42B665B83B62}"/>
          </ac:spMkLst>
        </pc:spChg>
        <pc:spChg chg="del">
          <ac:chgData name="Kwag Minsik" userId="4681e182ca33829b" providerId="LiveId" clId="{AD806640-5E85-40F9-8313-8B56E76495CE}" dt="2019-04-28T05:11:05.579" v="39" actId="478"/>
          <ac:spMkLst>
            <pc:docMk/>
            <pc:sldMk cId="3851641345" sldId="296"/>
            <ac:spMk id="7" creationId="{869CE95A-470E-424D-9704-4A989CC4FEEF}"/>
          </ac:spMkLst>
        </pc:spChg>
        <pc:spChg chg="del">
          <ac:chgData name="Kwag Minsik" userId="4681e182ca33829b" providerId="LiveId" clId="{AD806640-5E85-40F9-8313-8B56E76495CE}" dt="2019-04-28T05:11:05.579" v="39" actId="478"/>
          <ac:spMkLst>
            <pc:docMk/>
            <pc:sldMk cId="3851641345" sldId="296"/>
            <ac:spMk id="8" creationId="{AAC3BA5E-99FF-4944-BA39-343A7E933A4B}"/>
          </ac:spMkLst>
        </pc:spChg>
        <pc:spChg chg="del">
          <ac:chgData name="Kwag Minsik" userId="4681e182ca33829b" providerId="LiveId" clId="{AD806640-5E85-40F9-8313-8B56E76495CE}" dt="2019-04-28T05:11:05.579" v="39" actId="478"/>
          <ac:spMkLst>
            <pc:docMk/>
            <pc:sldMk cId="3851641345" sldId="296"/>
            <ac:spMk id="9" creationId="{BFDB898D-89AA-4C9B-9361-2BC82B7789BE}"/>
          </ac:spMkLst>
        </pc:spChg>
        <pc:spChg chg="del">
          <ac:chgData name="Kwag Minsik" userId="4681e182ca33829b" providerId="LiveId" clId="{AD806640-5E85-40F9-8313-8B56E76495CE}" dt="2019-04-28T05:11:05.579" v="39" actId="478"/>
          <ac:spMkLst>
            <pc:docMk/>
            <pc:sldMk cId="3851641345" sldId="296"/>
            <ac:spMk id="10" creationId="{0ABA0B79-C9D8-4EE2-8FD6-8B635B312F15}"/>
          </ac:spMkLst>
        </pc:spChg>
        <pc:spChg chg="add mod">
          <ac:chgData name="Kwag Minsik" userId="4681e182ca33829b" providerId="LiveId" clId="{AD806640-5E85-40F9-8313-8B56E76495CE}" dt="2019-04-28T05:31:43.600" v="210" actId="1076"/>
          <ac:spMkLst>
            <pc:docMk/>
            <pc:sldMk cId="3851641345" sldId="296"/>
            <ac:spMk id="12" creationId="{6514BCEC-75D3-41F9-9470-2535ACE50A66}"/>
          </ac:spMkLst>
        </pc:spChg>
        <pc:spChg chg="mod">
          <ac:chgData name="Kwag Minsik" userId="4681e182ca33829b" providerId="LiveId" clId="{AD806640-5E85-40F9-8313-8B56E76495CE}" dt="2019-04-28T05:46:43.134" v="252" actId="1076"/>
          <ac:spMkLst>
            <pc:docMk/>
            <pc:sldMk cId="3851641345" sldId="296"/>
            <ac:spMk id="13" creationId="{7C07D2F4-2CDF-45E0-BC65-5BD1338C4791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14" creationId="{8071C6F4-3F55-4320-94D3-2B15F2C5C61B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15" creationId="{89ED9DF4-6843-430C-AF3E-D636B2AD68ED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16" creationId="{8E5D8118-0756-4FBE-ADB0-19AC9ED26C6B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17" creationId="{2347C9C8-5711-47AD-AB85-BA7D8A3058DB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18" creationId="{FBDF4564-8F9E-4E00-BE0D-BAFD7CA19D74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19" creationId="{9F4AD655-D31E-41B8-B3C0-ADE6A8B465B1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20" creationId="{4063F716-B8CB-4BB8-82D7-19FABDF7D89D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21" creationId="{E93D2756-5BFC-44F9-A335-7C73D46CFE92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22" creationId="{11F0353C-96BE-4313-8769-581D9CE31759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23" creationId="{BE927ED2-79DC-475D-A69B-CFB20CC3FA2C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24" creationId="{47C77EAA-A68C-444D-964C-2A5331499C5D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25" creationId="{0D08E69B-0B18-4F4C-915C-EC25943B298C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26" creationId="{E677C199-C6DF-4C42-A47F-97CE43631D0E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27" creationId="{F435BE48-578B-4A82-90E3-98D5E62C9763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28" creationId="{FEA0319D-04CF-4660-B14D-E131E3C3E5C5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29" creationId="{E46D27F5-BAB4-40FE-B012-F61D9F7E3B5A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30" creationId="{31EA15EB-A82F-4EAA-B6A3-179D41DFA777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31" creationId="{90FF7BBB-901A-49DB-AA75-72B8A6170990}"/>
          </ac:spMkLst>
        </pc:spChg>
        <pc:spChg chg="add mod">
          <ac:chgData name="Kwag Minsik" userId="4681e182ca33829b" providerId="LiveId" clId="{AD806640-5E85-40F9-8313-8B56E76495CE}" dt="2019-04-28T05:27:41.380" v="160" actId="1582"/>
          <ac:spMkLst>
            <pc:docMk/>
            <pc:sldMk cId="3851641345" sldId="296"/>
            <ac:spMk id="32" creationId="{2815FD3E-A8FE-4ABE-A70F-95866434F9B5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33" creationId="{06AFCB3D-5B9F-4ADD-9851-B364B82C5E34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34" creationId="{E583322A-B7BE-4DAA-8C74-7CBF2D834206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35" creationId="{E12BC27D-B8B3-43E6-8C8D-3547069E2067}"/>
          </ac:spMkLst>
        </pc:spChg>
        <pc:spChg chg="add mod">
          <ac:chgData name="Kwag Minsik" userId="4681e182ca33829b" providerId="LiveId" clId="{AD806640-5E85-40F9-8313-8B56E76495CE}" dt="2019-04-28T05:24:21.134" v="123" actId="164"/>
          <ac:spMkLst>
            <pc:docMk/>
            <pc:sldMk cId="3851641345" sldId="296"/>
            <ac:spMk id="36" creationId="{9B14A9F3-032A-46DF-80C5-F1EBF1638A58}"/>
          </ac:spMkLst>
        </pc:spChg>
        <pc:spChg chg="add mod">
          <ac:chgData name="Kwag Minsik" userId="4681e182ca33829b" providerId="LiveId" clId="{AD806640-5E85-40F9-8313-8B56E76495CE}" dt="2019-04-28T05:31:43.600" v="210" actId="1076"/>
          <ac:spMkLst>
            <pc:docMk/>
            <pc:sldMk cId="3851641345" sldId="296"/>
            <ac:spMk id="38" creationId="{3113A374-5FFF-4ADF-B620-0862DE180770}"/>
          </ac:spMkLst>
        </pc:spChg>
        <pc:spChg chg="add mod">
          <ac:chgData name="Kwag Minsik" userId="4681e182ca33829b" providerId="LiveId" clId="{AD806640-5E85-40F9-8313-8B56E76495CE}" dt="2019-04-28T05:25:31.617" v="138" actId="164"/>
          <ac:spMkLst>
            <pc:docMk/>
            <pc:sldMk cId="3851641345" sldId="296"/>
            <ac:spMk id="39" creationId="{854DF08E-4A43-4B4C-900E-D735791E3AAC}"/>
          </ac:spMkLst>
        </pc:spChg>
        <pc:spChg chg="add mod">
          <ac:chgData name="Kwag Minsik" userId="4681e182ca33829b" providerId="LiveId" clId="{AD806640-5E85-40F9-8313-8B56E76495CE}" dt="2019-04-28T05:25:31.617" v="138" actId="164"/>
          <ac:spMkLst>
            <pc:docMk/>
            <pc:sldMk cId="3851641345" sldId="296"/>
            <ac:spMk id="40" creationId="{F8B8A3C8-4EC9-462F-AB98-3DEEE236C114}"/>
          </ac:spMkLst>
        </pc:spChg>
        <pc:spChg chg="add mod">
          <ac:chgData name="Kwag Minsik" userId="4681e182ca33829b" providerId="LiveId" clId="{AD806640-5E85-40F9-8313-8B56E76495CE}" dt="2019-04-28T05:31:43.600" v="210" actId="1076"/>
          <ac:spMkLst>
            <pc:docMk/>
            <pc:sldMk cId="3851641345" sldId="296"/>
            <ac:spMk id="43" creationId="{39E7EDA7-13E3-4D2A-A46D-9799AC40D36C}"/>
          </ac:spMkLst>
        </pc:spChg>
        <pc:spChg chg="add mod">
          <ac:chgData name="Kwag Minsik" userId="4681e182ca33829b" providerId="LiveId" clId="{AD806640-5E85-40F9-8313-8B56E76495CE}" dt="2019-04-28T05:32:54.774" v="216" actId="368"/>
          <ac:spMkLst>
            <pc:docMk/>
            <pc:sldMk cId="3851641345" sldId="296"/>
            <ac:spMk id="44" creationId="{3B23AFA8-E299-4758-A56B-9EB794E7AE03}"/>
          </ac:spMkLst>
        </pc:spChg>
        <pc:spChg chg="add mod">
          <ac:chgData name="Kwag Minsik" userId="4681e182ca33829b" providerId="LiveId" clId="{AD806640-5E85-40F9-8313-8B56E76495CE}" dt="2019-04-28T05:31:43.600" v="210" actId="1076"/>
          <ac:spMkLst>
            <pc:docMk/>
            <pc:sldMk cId="3851641345" sldId="296"/>
            <ac:spMk id="45" creationId="{ACFFD87F-B247-482E-A322-D64F754D42AF}"/>
          </ac:spMkLst>
        </pc:spChg>
        <pc:spChg chg="add mod">
          <ac:chgData name="Kwag Minsik" userId="4681e182ca33829b" providerId="LiveId" clId="{AD806640-5E85-40F9-8313-8B56E76495CE}" dt="2019-04-28T05:31:43.600" v="210" actId="1076"/>
          <ac:spMkLst>
            <pc:docMk/>
            <pc:sldMk cId="3851641345" sldId="296"/>
            <ac:spMk id="46" creationId="{3F633B94-A423-461D-9DA6-8E1D9DB2804F}"/>
          </ac:spMkLst>
        </pc:spChg>
        <pc:spChg chg="add mod">
          <ac:chgData name="Kwag Minsik" userId="4681e182ca33829b" providerId="LiveId" clId="{AD806640-5E85-40F9-8313-8B56E76495CE}" dt="2019-04-28T05:35:12.980" v="240" actId="1076"/>
          <ac:spMkLst>
            <pc:docMk/>
            <pc:sldMk cId="3851641345" sldId="296"/>
            <ac:spMk id="49" creationId="{7ED4217B-6DBA-45A4-8417-0B044B3CE8C3}"/>
          </ac:spMkLst>
        </pc:spChg>
        <pc:spChg chg="add mod">
          <ac:chgData name="Kwag Minsik" userId="4681e182ca33829b" providerId="LiveId" clId="{AD806640-5E85-40F9-8313-8B56E76495CE}" dt="2019-04-28T05:35:08.609" v="239" actId="1076"/>
          <ac:spMkLst>
            <pc:docMk/>
            <pc:sldMk cId="3851641345" sldId="296"/>
            <ac:spMk id="53" creationId="{983C2AEF-8F56-4484-B361-683CB09840FD}"/>
          </ac:spMkLst>
        </pc:spChg>
        <pc:spChg chg="add mod">
          <ac:chgData name="Kwag Minsik" userId="4681e182ca33829b" providerId="LiveId" clId="{AD806640-5E85-40F9-8313-8B56E76495CE}" dt="2019-04-28T05:49:26.658" v="379" actId="1076"/>
          <ac:spMkLst>
            <pc:docMk/>
            <pc:sldMk cId="3851641345" sldId="296"/>
            <ac:spMk id="56" creationId="{6C83F52C-A326-43E9-9D33-5BDB8A086A99}"/>
          </ac:spMkLst>
        </pc:spChg>
        <pc:spChg chg="add del mod">
          <ac:chgData name="Kwag Minsik" userId="4681e182ca33829b" providerId="LiveId" clId="{AD806640-5E85-40F9-8313-8B56E76495CE}" dt="2019-04-28T05:48:13.764" v="314" actId="478"/>
          <ac:spMkLst>
            <pc:docMk/>
            <pc:sldMk cId="3851641345" sldId="296"/>
            <ac:spMk id="59" creationId="{29BD6D4C-2AC3-42B0-9EEA-EDFA487B87B5}"/>
          </ac:spMkLst>
        </pc:spChg>
        <pc:spChg chg="add mod">
          <ac:chgData name="Kwag Minsik" userId="4681e182ca33829b" providerId="LiveId" clId="{AD806640-5E85-40F9-8313-8B56E76495CE}" dt="2019-04-28T05:49:19.014" v="378" actId="1076"/>
          <ac:spMkLst>
            <pc:docMk/>
            <pc:sldMk cId="3851641345" sldId="296"/>
            <ac:spMk id="61" creationId="{5D4314AF-68FB-4E09-B9A6-E42979308FF5}"/>
          </ac:spMkLst>
        </pc:spChg>
        <pc:spChg chg="add mod">
          <ac:chgData name="Kwag Minsik" userId="4681e182ca33829b" providerId="LiveId" clId="{AD806640-5E85-40F9-8313-8B56E76495CE}" dt="2019-04-28T05:51:02.558" v="443" actId="1076"/>
          <ac:spMkLst>
            <pc:docMk/>
            <pc:sldMk cId="3851641345" sldId="296"/>
            <ac:spMk id="62" creationId="{5EDE43E4-B892-4FB5-AD5D-39A81EA1DD95}"/>
          </ac:spMkLst>
        </pc:spChg>
        <pc:spChg chg="add del mod">
          <ac:chgData name="Kwag Minsik" userId="4681e182ca33829b" providerId="LiveId" clId="{AD806640-5E85-40F9-8313-8B56E76495CE}" dt="2019-04-28T05:59:26.447" v="510"/>
          <ac:spMkLst>
            <pc:docMk/>
            <pc:sldMk cId="3851641345" sldId="296"/>
            <ac:spMk id="64" creationId="{241532AE-61E9-48FF-BBAE-AE4FAB9C3F50}"/>
          </ac:spMkLst>
        </pc:spChg>
        <pc:spChg chg="add mod">
          <ac:chgData name="Kwag Minsik" userId="4681e182ca33829b" providerId="LiveId" clId="{AD806640-5E85-40F9-8313-8B56E76495CE}" dt="2019-04-28T06:04:26.808" v="530" actId="1076"/>
          <ac:spMkLst>
            <pc:docMk/>
            <pc:sldMk cId="3851641345" sldId="296"/>
            <ac:spMk id="66" creationId="{23D27C79-48B7-4613-8349-349E3280118A}"/>
          </ac:spMkLst>
        </pc:spChg>
        <pc:spChg chg="del">
          <ac:chgData name="Kwag Minsik" userId="4681e182ca33829b" providerId="LiveId" clId="{AD806640-5E85-40F9-8313-8B56E76495CE}" dt="2019-04-28T05:16:23.837" v="40" actId="478"/>
          <ac:spMkLst>
            <pc:docMk/>
            <pc:sldMk cId="3851641345" sldId="296"/>
            <ac:spMk id="141" creationId="{00000000-0000-0000-0000-000000000000}"/>
          </ac:spMkLst>
        </pc:spChg>
        <pc:grpChg chg="add mod">
          <ac:chgData name="Kwag Minsik" userId="4681e182ca33829b" providerId="LiveId" clId="{AD806640-5E85-40F9-8313-8B56E76495CE}" dt="2019-04-28T05:31:43.600" v="210" actId="1076"/>
          <ac:grpSpMkLst>
            <pc:docMk/>
            <pc:sldMk cId="3851641345" sldId="296"/>
            <ac:grpSpMk id="6" creationId="{2632D076-9983-4FB2-80CF-B2D68398E735}"/>
          </ac:grpSpMkLst>
        </pc:grpChg>
        <pc:grpChg chg="add mod">
          <ac:chgData name="Kwag Minsik" userId="4681e182ca33829b" providerId="LiveId" clId="{AD806640-5E85-40F9-8313-8B56E76495CE}" dt="2019-04-28T05:31:43.600" v="210" actId="1076"/>
          <ac:grpSpMkLst>
            <pc:docMk/>
            <pc:sldMk cId="3851641345" sldId="296"/>
            <ac:grpSpMk id="11" creationId="{421C9951-98CC-4E10-B2BC-6D294CC173EF}"/>
          </ac:grpSpMkLst>
        </pc:grpChg>
        <pc:graphicFrameChg chg="del">
          <ac:chgData name="Kwag Minsik" userId="4681e182ca33829b" providerId="LiveId" clId="{AD806640-5E85-40F9-8313-8B56E76495CE}" dt="2019-04-28T05:11:05.579" v="39" actId="478"/>
          <ac:graphicFrameMkLst>
            <pc:docMk/>
            <pc:sldMk cId="3851641345" sldId="296"/>
            <ac:graphicFrameMk id="143" creationId="{00000000-0000-0000-0000-000000000000}"/>
          </ac:graphicFrameMkLst>
        </pc:graphicFrameChg>
        <pc:picChg chg="add mod">
          <ac:chgData name="Kwag Minsik" userId="4681e182ca33829b" providerId="LiveId" clId="{AD806640-5E85-40F9-8313-8B56E76495CE}" dt="2019-04-28T05:50:59.736" v="442" actId="1076"/>
          <ac:picMkLst>
            <pc:docMk/>
            <pc:sldMk cId="3851641345" sldId="296"/>
            <ac:picMk id="54" creationId="{8789974F-3FBD-4B7D-8B97-1DC516B8E645}"/>
          </ac:picMkLst>
        </pc:picChg>
        <pc:picChg chg="add mod">
          <ac:chgData name="Kwag Minsik" userId="4681e182ca33829b" providerId="LiveId" clId="{AD806640-5E85-40F9-8313-8B56E76495CE}" dt="2019-04-28T05:49:16.876" v="377" actId="1076"/>
          <ac:picMkLst>
            <pc:docMk/>
            <pc:sldMk cId="3851641345" sldId="296"/>
            <ac:picMk id="55" creationId="{0A942E3A-1EA7-4959-BA11-E115EAFD7333}"/>
          </ac:picMkLst>
        </pc:picChg>
        <pc:picChg chg="add del mod">
          <ac:chgData name="Kwag Minsik" userId="4681e182ca33829b" providerId="LiveId" clId="{AD806640-5E85-40F9-8313-8B56E76495CE}" dt="2019-04-28T05:59:26.447" v="510"/>
          <ac:picMkLst>
            <pc:docMk/>
            <pc:sldMk cId="3851641345" sldId="296"/>
            <ac:picMk id="63" creationId="{D47B4A1B-8D99-453E-ACE5-CDFC96963767}"/>
          </ac:picMkLst>
        </pc:picChg>
        <pc:picChg chg="add mod">
          <ac:chgData name="Kwag Minsik" userId="4681e182ca33829b" providerId="LiveId" clId="{AD806640-5E85-40F9-8313-8B56E76495CE}" dt="2019-04-28T06:04:26.808" v="530" actId="1076"/>
          <ac:picMkLst>
            <pc:docMk/>
            <pc:sldMk cId="3851641345" sldId="296"/>
            <ac:picMk id="65" creationId="{45EE15E5-5FAD-434E-97D2-216875427854}"/>
          </ac:picMkLst>
        </pc:picChg>
        <pc:cxnChg chg="add mod">
          <ac:chgData name="Kwag Minsik" userId="4681e182ca33829b" providerId="LiveId" clId="{AD806640-5E85-40F9-8313-8B56E76495CE}" dt="2019-04-28T05:32:30.809" v="214" actId="693"/>
          <ac:cxnSpMkLst>
            <pc:docMk/>
            <pc:sldMk cId="3851641345" sldId="296"/>
            <ac:cxnSpMk id="41" creationId="{967BEE69-6F30-44ED-AB87-87FB460C8517}"/>
          </ac:cxnSpMkLst>
        </pc:cxnChg>
        <pc:cxnChg chg="add del mod">
          <ac:chgData name="Kwag Minsik" userId="4681e182ca33829b" providerId="LiveId" clId="{AD806640-5E85-40F9-8313-8B56E76495CE}" dt="2019-04-28T05:34:44.319" v="233" actId="478"/>
          <ac:cxnSpMkLst>
            <pc:docMk/>
            <pc:sldMk cId="3851641345" sldId="296"/>
            <ac:cxnSpMk id="47" creationId="{95FA253D-8661-4F1E-878A-F6E35523B23B}"/>
          </ac:cxnSpMkLst>
        </pc:cxnChg>
      </pc:sldChg>
      <pc:sldChg chg="addSp delSp modSp add ord">
        <pc:chgData name="Kwag Minsik" userId="4681e182ca33829b" providerId="LiveId" clId="{AD806640-5E85-40F9-8313-8B56E76495CE}" dt="2019-05-01T09:57:11.405" v="1524" actId="1076"/>
        <pc:sldMkLst>
          <pc:docMk/>
          <pc:sldMk cId="2204824541" sldId="297"/>
        </pc:sldMkLst>
        <pc:picChg chg="add mod">
          <ac:chgData name="Kwag Minsik" userId="4681e182ca33829b" providerId="LiveId" clId="{AD806640-5E85-40F9-8313-8B56E76495CE}" dt="2019-05-01T09:57:11.405" v="1524" actId="1076"/>
          <ac:picMkLst>
            <pc:docMk/>
            <pc:sldMk cId="2204824541" sldId="297"/>
            <ac:picMk id="2" creationId="{0C78AD79-90D2-43B3-A283-5CEA6EB12567}"/>
          </ac:picMkLst>
        </pc:picChg>
        <pc:picChg chg="del">
          <ac:chgData name="Kwag Minsik" userId="4681e182ca33829b" providerId="LiveId" clId="{AD806640-5E85-40F9-8313-8B56E76495CE}" dt="2019-04-28T06:02:03.318" v="517" actId="478"/>
          <ac:picMkLst>
            <pc:docMk/>
            <pc:sldMk cId="2204824541" sldId="297"/>
            <ac:picMk id="2" creationId="{B35BA25F-3D98-43E3-A831-C53C5CE89215}"/>
          </ac:picMkLst>
        </pc:picChg>
        <pc:picChg chg="del">
          <ac:chgData name="Kwag Minsik" userId="4681e182ca33829b" providerId="LiveId" clId="{AD806640-5E85-40F9-8313-8B56E76495CE}" dt="2019-05-01T09:56:27.821" v="1521" actId="478"/>
          <ac:picMkLst>
            <pc:docMk/>
            <pc:sldMk cId="2204824541" sldId="297"/>
            <ac:picMk id="3" creationId="{80B5431A-4080-45F4-82E2-A6E4A654CE05}"/>
          </ac:picMkLst>
        </pc:picChg>
      </pc:sldChg>
      <pc:sldMasterChg chg="modSldLayout">
        <pc:chgData name="Kwag Minsik" userId="4681e182ca33829b" providerId="LiveId" clId="{AD806640-5E85-40F9-8313-8B56E76495CE}" dt="2019-04-28T06:52:29.905" v="1136" actId="166"/>
        <pc:sldMasterMkLst>
          <pc:docMk/>
          <pc:sldMasterMk cId="0" sldId="2147483648"/>
        </pc:sldMasterMkLst>
        <pc:sldLayoutChg chg="modSp">
          <pc:chgData name="Kwag Minsik" userId="4681e182ca33829b" providerId="LiveId" clId="{AD806640-5E85-40F9-8313-8B56E76495CE}" dt="2019-04-28T06:52:29.905" v="1136" actId="166"/>
          <pc:sldLayoutMkLst>
            <pc:docMk/>
            <pc:sldMasterMk cId="0" sldId="2147483648"/>
            <pc:sldLayoutMk cId="0" sldId="2147483654"/>
          </pc:sldLayoutMkLst>
          <pc:picChg chg="ord">
            <ac:chgData name="Kwag Minsik" userId="4681e182ca33829b" providerId="LiveId" clId="{AD806640-5E85-40F9-8313-8B56E76495CE}" dt="2019-04-28T06:52:29.905" v="1136" actId="166"/>
            <ac:picMkLst>
              <pc:docMk/>
              <pc:sldMasterMk cId="0" sldId="2147483648"/>
              <pc:sldLayoutMk cId="0" sldId="2147483654"/>
              <ac:picMk id="62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14401" y="4343401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spcBef>
                <a:spcPts val="0"/>
              </a:spcBef>
              <a:buSzTx/>
              <a:buNone/>
              <a:defRPr sz="3200"/>
            </a:lvl1pPr>
            <a:lvl2pPr marL="0" indent="228600" algn="ctr" defTabSz="584200">
              <a:spcBef>
                <a:spcPts val="0"/>
              </a:spcBef>
              <a:buSzTx/>
              <a:buNone/>
              <a:defRPr sz="3200"/>
            </a:lvl2pPr>
            <a:lvl3pPr marL="0" indent="457200" algn="ctr" defTabSz="584200">
              <a:spcBef>
                <a:spcPts val="0"/>
              </a:spcBef>
              <a:buSzTx/>
              <a:buNone/>
              <a:defRPr sz="3200"/>
            </a:lvl3pPr>
            <a:lvl4pPr marL="0" indent="685800" algn="ctr" defTabSz="584200">
              <a:spcBef>
                <a:spcPts val="0"/>
              </a:spcBef>
              <a:buSzTx/>
              <a:buNone/>
              <a:defRPr sz="3200"/>
            </a:lvl4pPr>
            <a:lvl5pPr marL="0" indent="914400" algn="ctr" defTabSz="584200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Shape 13"/>
          <p:cNvSpPr/>
          <p:nvPr/>
        </p:nvSpPr>
        <p:spPr>
          <a:xfrm>
            <a:off x="175726" y="9128368"/>
            <a:ext cx="1144436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4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491" y="8510690"/>
            <a:ext cx="1235356" cy="123535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/>
          <p:nvPr/>
        </p:nvSpPr>
        <p:spPr>
          <a:xfrm>
            <a:off x="3861324" y="9250213"/>
            <a:ext cx="528215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defRPr sz="18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lang="en-US" dirty="0"/>
              <a:t>October 31</a:t>
            </a:r>
            <a:r>
              <a:rPr lang="en-US" baseline="30000" dirty="0"/>
              <a:t>st</a:t>
            </a:r>
            <a:r>
              <a:rPr lang="en-US" dirty="0"/>
              <a:t>, 2019</a:t>
            </a:r>
            <a:r>
              <a:rPr dirty="0"/>
              <a:t> </a:t>
            </a:r>
            <a:r>
              <a:rPr lang="en-US" dirty="0" err="1"/>
              <a:t>CENuM-RULiC</a:t>
            </a:r>
            <a:r>
              <a:rPr lang="en-US" dirty="0"/>
              <a:t> Joint Workshop</a:t>
            </a:r>
            <a:endParaRPr dirty="0"/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81542" y="9243159"/>
            <a:ext cx="342901" cy="393701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235356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952500" y="1695018"/>
            <a:ext cx="11099800" cy="719498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1" name="Shape 61"/>
          <p:cNvSpPr/>
          <p:nvPr/>
        </p:nvSpPr>
        <p:spPr>
          <a:xfrm>
            <a:off x="175726" y="9128368"/>
            <a:ext cx="1144436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137188" y="9243159"/>
            <a:ext cx="342901" cy="393701"/>
          </a:xfrm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Shape 15">
            <a:extLst>
              <a:ext uri="{FF2B5EF4-FFF2-40B4-BE49-F238E27FC236}">
                <a16:creationId xmlns:a16="http://schemas.microsoft.com/office/drawing/2014/main" id="{C5C06C84-AC5C-45F0-A9CA-F5A49AA28ABB}"/>
              </a:ext>
            </a:extLst>
          </p:cNvPr>
          <p:cNvSpPr/>
          <p:nvPr userDrawn="1"/>
        </p:nvSpPr>
        <p:spPr>
          <a:xfrm>
            <a:off x="3861324" y="9250213"/>
            <a:ext cx="528215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defRPr sz="18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lang="en-US" altLang="ko-KR" dirty="0"/>
              <a:t>October 31</a:t>
            </a:r>
            <a:r>
              <a:rPr lang="en-US" altLang="ko-KR" baseline="30000" dirty="0"/>
              <a:t>st</a:t>
            </a:r>
            <a:r>
              <a:rPr lang="en-US" altLang="ko-KR" dirty="0"/>
              <a:t>, 2019 </a:t>
            </a:r>
            <a:r>
              <a:rPr lang="en-US" altLang="ko-KR" dirty="0" err="1"/>
              <a:t>CENuM-RULiC</a:t>
            </a:r>
            <a:r>
              <a:rPr lang="en-US" altLang="ko-KR" dirty="0"/>
              <a:t> Joint Workshop</a:t>
            </a:r>
          </a:p>
        </p:txBody>
      </p:sp>
      <p:pic>
        <p:nvPicPr>
          <p:cNvPr id="62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491" y="8510690"/>
            <a:ext cx="1235356" cy="1235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6428" y="9251950"/>
            <a:ext cx="339244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9pPr>
    </p:titleStyle>
    <p:bodyStyle>
      <a:lvl1pPr marL="246944" marR="0" indent="-246944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1pPr>
      <a:lvl2pPr marL="691444" marR="0" indent="-246944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2pPr>
      <a:lvl3pPr marL="1135944" marR="0" indent="-246944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3pPr>
      <a:lvl4pPr marL="1580444" marR="0" indent="-246944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4pPr>
      <a:lvl5pPr marL="2024944" marR="0" indent="-246944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5pPr>
      <a:lvl6pPr marL="2469444" marR="0" indent="-246944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6pPr>
      <a:lvl7pPr marL="2913944" marR="0" indent="-246944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7pPr>
      <a:lvl8pPr marL="3358444" marR="0" indent="-246944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8pPr>
      <a:lvl9pPr marL="3802944" marR="0" indent="-246944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ctrTitle"/>
          </p:nvPr>
        </p:nvSpPr>
        <p:spPr>
          <a:xfrm>
            <a:off x="1150841" y="1662848"/>
            <a:ext cx="10703117" cy="330200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508254">
              <a:defRPr sz="6960" b="1"/>
            </a:pPr>
            <a:r>
              <a:rPr lang="en-US" sz="4800" dirty="0"/>
              <a:t>Study of astrophysical </a:t>
            </a:r>
            <a:r>
              <a:rPr lang="en-US" sz="4800" baseline="30000" dirty="0"/>
              <a:t>18</a:t>
            </a:r>
            <a:r>
              <a:rPr lang="en-US" sz="4800" dirty="0"/>
              <a:t>F + </a:t>
            </a:r>
            <a:r>
              <a:rPr lang="en-US" sz="4800" i="1" dirty="0"/>
              <a:t>p</a:t>
            </a:r>
            <a:r>
              <a:rPr lang="en-US" sz="4800" dirty="0"/>
              <a:t> system through the </a:t>
            </a:r>
            <a:r>
              <a:rPr lang="en-US" sz="4800" baseline="30000" dirty="0"/>
              <a:t>16</a:t>
            </a:r>
            <a:r>
              <a:rPr lang="en-US" sz="4800" dirty="0"/>
              <a:t>O(</a:t>
            </a:r>
            <a:r>
              <a:rPr lang="en-US" sz="4800" baseline="30000" dirty="0"/>
              <a:t>6</a:t>
            </a:r>
            <a:r>
              <a:rPr lang="en-US" sz="4800" dirty="0"/>
              <a:t>Li,</a:t>
            </a:r>
            <a:r>
              <a:rPr lang="en-US" sz="4800" i="1" dirty="0"/>
              <a:t>t</a:t>
            </a:r>
            <a:r>
              <a:rPr lang="en-US" sz="4800" dirty="0"/>
              <a:t>)</a:t>
            </a:r>
            <a:r>
              <a:rPr lang="en-US" sz="4800" baseline="30000" dirty="0"/>
              <a:t>19</a:t>
            </a:r>
            <a:r>
              <a:rPr lang="en-US" sz="4800" dirty="0"/>
              <a:t>Ne measurement</a:t>
            </a:r>
            <a:endParaRPr sz="4800" dirty="0"/>
          </a:p>
        </p:txBody>
      </p:sp>
      <p:sp>
        <p:nvSpPr>
          <p:cNvPr id="126" name="Shape 126"/>
          <p:cNvSpPr>
            <a:spLocks noGrp="1"/>
          </p:cNvSpPr>
          <p:nvPr>
            <p:ph type="subTitle" sz="quarter" idx="1"/>
          </p:nvPr>
        </p:nvSpPr>
        <p:spPr>
          <a:xfrm>
            <a:off x="1270000" y="5715000"/>
            <a:ext cx="10464800" cy="1431578"/>
          </a:xfrm>
          <a:prstGeom prst="rect">
            <a:avLst/>
          </a:prstGeom>
        </p:spPr>
        <p:txBody>
          <a:bodyPr/>
          <a:lstStyle/>
          <a:p>
            <a:r>
              <a:rPr dirty="0"/>
              <a:t>Minsik Kwag</a:t>
            </a:r>
          </a:p>
          <a:p>
            <a:pPr>
              <a:defRPr sz="2000"/>
            </a:pPr>
            <a:endParaRPr dirty="0"/>
          </a:p>
          <a:p>
            <a:r>
              <a:rPr dirty="0"/>
              <a:t>Department of physics, Sungkyunkwan University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238692" y="9243159"/>
            <a:ext cx="228601" cy="393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xfrm>
            <a:off x="194338" y="9243159"/>
            <a:ext cx="228601" cy="393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DC63E-D085-434E-A669-75DCF9DB470D}"/>
              </a:ext>
            </a:extLst>
          </p:cNvPr>
          <p:cNvSpPr txBox="1"/>
          <p:nvPr/>
        </p:nvSpPr>
        <p:spPr>
          <a:xfrm>
            <a:off x="204945" y="0"/>
            <a:ext cx="1263251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Future plan</a:t>
            </a:r>
            <a:endParaRPr kumimoji="0" lang="ko-KR" altLang="en-US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sp>
        <p:nvSpPr>
          <p:cNvPr id="8" name="Shape 187">
            <a:extLst>
              <a:ext uri="{FF2B5EF4-FFF2-40B4-BE49-F238E27FC236}">
                <a16:creationId xmlns:a16="http://schemas.microsoft.com/office/drawing/2014/main" id="{2DCA8C57-2E6F-460D-A77C-6EB1BD6C5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1695018"/>
            <a:ext cx="11099800" cy="719498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148578" indent="-148578" defTabSz="260604">
              <a:lnSpc>
                <a:spcPct val="150000"/>
              </a:lnSpc>
              <a:spcBef>
                <a:spcPts val="3000"/>
              </a:spcBef>
              <a:defRPr sz="2166"/>
            </a:pPr>
            <a:r>
              <a:rPr lang="en-US" sz="2800" dirty="0"/>
              <a:t>Identification of the levels in </a:t>
            </a:r>
            <a:r>
              <a:rPr lang="en-US" sz="2800" baseline="30000" dirty="0"/>
              <a:t>19</a:t>
            </a:r>
            <a:r>
              <a:rPr lang="en-US" sz="2800" dirty="0"/>
              <a:t>Ne</a:t>
            </a:r>
          </a:p>
          <a:p>
            <a:pPr marL="148578" indent="-148578" defTabSz="260604">
              <a:lnSpc>
                <a:spcPct val="150000"/>
              </a:lnSpc>
              <a:spcBef>
                <a:spcPts val="3000"/>
              </a:spcBef>
              <a:defRPr sz="2166"/>
            </a:pPr>
            <a:r>
              <a:rPr lang="en-US" sz="2800" dirty="0"/>
              <a:t>Extraction of the angular distribution for the identified levels</a:t>
            </a:r>
          </a:p>
          <a:p>
            <a:pPr marL="148578" indent="-148578" defTabSz="260604">
              <a:lnSpc>
                <a:spcPct val="150000"/>
              </a:lnSpc>
              <a:spcBef>
                <a:spcPts val="3000"/>
              </a:spcBef>
              <a:defRPr sz="2166"/>
            </a:pPr>
            <a:r>
              <a:rPr lang="en-US" sz="2800" dirty="0"/>
              <a:t>Spin and parity assignment by using DWBA calculations</a:t>
            </a:r>
          </a:p>
          <a:p>
            <a:pPr marL="148578" indent="-148578" defTabSz="260604">
              <a:lnSpc>
                <a:spcPct val="150000"/>
              </a:lnSpc>
              <a:spcBef>
                <a:spcPts val="3000"/>
              </a:spcBef>
              <a:defRPr sz="2166"/>
            </a:pPr>
            <a:r>
              <a:rPr lang="en-US" sz="2800" baseline="30000" dirty="0"/>
              <a:t>18</a:t>
            </a:r>
            <a:r>
              <a:rPr lang="en-US" sz="2800" dirty="0"/>
              <a:t>F(</a:t>
            </a:r>
            <a:r>
              <a:rPr lang="en-US" sz="2800" i="1" dirty="0" err="1"/>
              <a:t>p</a:t>
            </a:r>
            <a:r>
              <a:rPr lang="en-US" sz="2800" dirty="0" err="1"/>
              <a:t>,</a:t>
            </a:r>
            <a:r>
              <a:rPr lang="en-US" sz="2800" i="1" dirty="0" err="1"/>
              <a:t>γ</a:t>
            </a:r>
            <a:r>
              <a:rPr lang="en-US" sz="2800" dirty="0"/>
              <a:t>)</a:t>
            </a:r>
            <a:r>
              <a:rPr lang="en-US" sz="2800" baseline="30000" dirty="0"/>
              <a:t>19</a:t>
            </a:r>
            <a:r>
              <a:rPr lang="en-US" sz="2800" dirty="0"/>
              <a:t>Ne and </a:t>
            </a:r>
            <a:r>
              <a:rPr lang="en-US" sz="2800" baseline="30000" dirty="0"/>
              <a:t>18</a:t>
            </a:r>
            <a:r>
              <a:rPr lang="en-US" sz="2800" dirty="0"/>
              <a:t>F(</a:t>
            </a:r>
            <a:r>
              <a:rPr lang="en-US" sz="2800" i="1" dirty="0"/>
              <a:t>p</a:t>
            </a:r>
            <a:r>
              <a:rPr lang="en-US" sz="2800" dirty="0"/>
              <a:t>,</a:t>
            </a:r>
            <a:r>
              <a:rPr lang="el-GR" sz="2800" i="1" dirty="0"/>
              <a:t>α</a:t>
            </a:r>
            <a:r>
              <a:rPr lang="en-US" sz="2800" dirty="0"/>
              <a:t>)</a:t>
            </a:r>
            <a:r>
              <a:rPr lang="en-US" sz="2800" baseline="30000" dirty="0"/>
              <a:t>15</a:t>
            </a:r>
            <a:r>
              <a:rPr lang="en-US" sz="2800" dirty="0"/>
              <a:t>O reaction rate calculations</a:t>
            </a:r>
          </a:p>
          <a:p>
            <a:pPr marL="148578" indent="-148578" defTabSz="260604">
              <a:lnSpc>
                <a:spcPct val="150000"/>
              </a:lnSpc>
              <a:spcBef>
                <a:spcPts val="3000"/>
              </a:spcBef>
              <a:defRPr sz="2166"/>
            </a:pPr>
            <a:r>
              <a:rPr lang="en-US" sz="2800" dirty="0"/>
              <a:t>Network calculations for the final abundance of </a:t>
            </a:r>
            <a:r>
              <a:rPr lang="en-US" sz="2800" baseline="30000" dirty="0"/>
              <a:t>18</a:t>
            </a:r>
            <a:r>
              <a:rPr lang="en-US" sz="2800" dirty="0"/>
              <a:t>F in nova explosion</a:t>
            </a:r>
          </a:p>
        </p:txBody>
      </p:sp>
    </p:spTree>
    <p:extLst>
      <p:ext uri="{BB962C8B-B14F-4D97-AF65-F5344CB8AC3E}">
        <p14:creationId xmlns:p14="http://schemas.microsoft.com/office/powerpoint/2010/main" val="27720656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marL="148578" indent="-148578" defTabSz="260604">
              <a:lnSpc>
                <a:spcPct val="150000"/>
              </a:lnSpc>
              <a:spcBef>
                <a:spcPts val="3000"/>
              </a:spcBef>
              <a:defRPr sz="2166"/>
            </a:pPr>
            <a:r>
              <a:rPr sz="2800" dirty="0"/>
              <a:t>Department of Physics, Sungkyunkwan University</a:t>
            </a:r>
            <a:br>
              <a:rPr sz="2800" dirty="0"/>
            </a:br>
            <a:r>
              <a:rPr sz="2800" dirty="0"/>
              <a:t>M. S. Kwag, K. Y. Cha</a:t>
            </a:r>
            <a:r>
              <a:rPr lang="en-US" sz="2800" dirty="0"/>
              <a:t>e*, S.M. Cha, </a:t>
            </a:r>
            <a:r>
              <a:rPr sz="2800" dirty="0"/>
              <a:t> </a:t>
            </a:r>
            <a:r>
              <a:rPr lang="en-US" sz="2800" dirty="0"/>
              <a:t>N.N. </a:t>
            </a:r>
            <a:r>
              <a:rPr lang="en-US" sz="2800" dirty="0" err="1"/>
              <a:t>Duy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G.M. Gu, D.H. Kim, M.J. Kim</a:t>
            </a:r>
            <a:endParaRPr lang="en-US" altLang="ko-KR" sz="2800" dirty="0"/>
          </a:p>
          <a:p>
            <a:pPr marL="148578" indent="-148578" defTabSz="260604">
              <a:lnSpc>
                <a:spcPct val="150000"/>
              </a:lnSpc>
              <a:spcBef>
                <a:spcPts val="3000"/>
              </a:spcBef>
              <a:defRPr sz="2166"/>
            </a:pPr>
            <a:r>
              <a:rPr sz="2800" dirty="0"/>
              <a:t>Department of Physics, </a:t>
            </a:r>
            <a:r>
              <a:rPr lang="en-US" sz="2800" dirty="0"/>
              <a:t>Kyushu</a:t>
            </a:r>
            <a:r>
              <a:rPr sz="2800" dirty="0"/>
              <a:t> University</a:t>
            </a:r>
            <a:br>
              <a:rPr sz="2800" dirty="0"/>
            </a:br>
            <a:r>
              <a:rPr lang="en-US" sz="2800" dirty="0"/>
              <a:t>K. </a:t>
            </a:r>
            <a:r>
              <a:rPr lang="en-US" sz="2800" dirty="0" err="1"/>
              <a:t>Goto</a:t>
            </a:r>
            <a:r>
              <a:rPr lang="en-US" sz="2800" dirty="0"/>
              <a:t>, T. Kubo, Y. Nakajima, T. </a:t>
            </a:r>
            <a:r>
              <a:rPr lang="en-US" sz="2800" dirty="0" err="1"/>
              <a:t>Teranishi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T. Yamada, H. Yoshida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xfrm>
            <a:off x="141373" y="9243159"/>
            <a:ext cx="334530" cy="393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4FF8AC-3988-4F64-9D38-CEE1837DD575}"/>
              </a:ext>
            </a:extLst>
          </p:cNvPr>
          <p:cNvSpPr txBox="1"/>
          <p:nvPr/>
        </p:nvSpPr>
        <p:spPr>
          <a:xfrm>
            <a:off x="204945" y="0"/>
            <a:ext cx="1263251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List of collaborators</a:t>
            </a:r>
            <a:endParaRPr kumimoji="0" lang="ko-KR" altLang="en-US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2</a:t>
            </a:fld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C6A3E-3B9D-4E0E-B86A-4A5C265D3387}"/>
              </a:ext>
            </a:extLst>
          </p:cNvPr>
          <p:cNvSpPr txBox="1"/>
          <p:nvPr/>
        </p:nvSpPr>
        <p:spPr>
          <a:xfrm>
            <a:off x="204945" y="0"/>
            <a:ext cx="1263251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Introduction</a:t>
            </a:r>
            <a:endParaRPr kumimoji="0" lang="ko-KR" altLang="en-US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D213BDC-D842-464B-A764-F06CCA5ED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9" y="1383517"/>
            <a:ext cx="4696601" cy="3568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DEFA4C-32BB-425D-8D95-785DCDAD9070}"/>
              </a:ext>
            </a:extLst>
          </p:cNvPr>
          <p:cNvSpPr txBox="1"/>
          <p:nvPr/>
        </p:nvSpPr>
        <p:spPr>
          <a:xfrm>
            <a:off x="7603943" y="1569861"/>
            <a:ext cx="1579914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5400" b="1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18</a:t>
            </a:r>
            <a:r>
              <a:rPr lang="en-US" altLang="ko-K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997757-D404-4692-8771-014D152D9A69}"/>
              </a:ext>
            </a:extLst>
          </p:cNvPr>
          <p:cNvSpPr txBox="1"/>
          <p:nvPr/>
        </p:nvSpPr>
        <p:spPr>
          <a:xfrm>
            <a:off x="826282" y="1383517"/>
            <a:ext cx="389451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 explosion</a:t>
            </a:r>
            <a:endParaRPr kumimoji="0" lang="ko-KR" altLang="en-US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5727B0B2-B453-4780-A540-B3F85C250E32}"/>
              </a:ext>
            </a:extLst>
          </p:cNvPr>
          <p:cNvSpPr/>
          <p:nvPr/>
        </p:nvSpPr>
        <p:spPr>
          <a:xfrm>
            <a:off x="5462279" y="1812272"/>
            <a:ext cx="2270071" cy="454131"/>
          </a:xfrm>
          <a:prstGeom prst="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pple SD 산돌고딕 Neo 옅은체"/>
            </a:endParaRPr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0C85D9D1-E05D-436A-90C6-448E9719D4B0}"/>
              </a:ext>
            </a:extLst>
          </p:cNvPr>
          <p:cNvSpPr/>
          <p:nvPr/>
        </p:nvSpPr>
        <p:spPr>
          <a:xfrm>
            <a:off x="9096478" y="1937815"/>
            <a:ext cx="1779705" cy="270027"/>
          </a:xfrm>
          <a:prstGeom prst="right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pple SD 산돌고딕 Neo 옅은체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D1856-DCAA-4AD4-AC30-959D72CE9654}"/>
              </a:ext>
            </a:extLst>
          </p:cNvPr>
          <p:cNvSpPr txBox="1"/>
          <p:nvPr/>
        </p:nvSpPr>
        <p:spPr>
          <a:xfrm>
            <a:off x="4650057" y="1276629"/>
            <a:ext cx="389451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Nucleosynthesis</a:t>
            </a:r>
            <a:endParaRPr kumimoji="0" lang="ko-KR" altLang="en-US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B3CF29-D2A7-4A24-950A-3FB8CCAA1C3B}"/>
              </a:ext>
            </a:extLst>
          </p:cNvPr>
          <p:cNvSpPr txBox="1"/>
          <p:nvPr/>
        </p:nvSpPr>
        <p:spPr>
          <a:xfrm>
            <a:off x="8039073" y="1146399"/>
            <a:ext cx="389451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altLang="ko-KR" sz="2800" b="1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β</a:t>
            </a:r>
            <a:r>
              <a:rPr lang="en-US" altLang="ko-KR" sz="2800" b="1" baseline="30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+</a:t>
            </a:r>
            <a:r>
              <a:rPr lang="en-US" altLang="ko-KR" sz="28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-decay</a:t>
            </a:r>
            <a:br>
              <a:rPr lang="en-US" altLang="ko-KR" sz="28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altLang="ko-KR" sz="20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altLang="ko-KR" sz="2000" b="1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altLang="ko-KR" sz="2000" b="1" baseline="-25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1/2</a:t>
            </a:r>
            <a:r>
              <a:rPr lang="en-US" altLang="ko-KR" sz="20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110 min.)</a:t>
            </a:r>
            <a:endParaRPr kumimoji="0" lang="ko-KR" alt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" panose="02020603050405020304" pitchFamily="18" charset="0"/>
              <a:cs typeface="Times" panose="02020603050405020304" pitchFamily="18" charset="0"/>
              <a:sym typeface="Apple SD 산돌고딕 Neo 옅은체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22BD63-7489-4E26-9704-1D8BDF169947}"/>
              </a:ext>
            </a:extLst>
          </p:cNvPr>
          <p:cNvSpPr txBox="1"/>
          <p:nvPr/>
        </p:nvSpPr>
        <p:spPr>
          <a:xfrm>
            <a:off x="10744816" y="1569860"/>
            <a:ext cx="1579914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5400" b="1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18</a:t>
            </a:r>
            <a:r>
              <a:rPr lang="en-US" altLang="ko-K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kumimoji="0" lang="ko-KR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BF32B3BD-57C8-4E29-9D50-E8A85F23561F}"/>
              </a:ext>
            </a:extLst>
          </p:cNvPr>
          <p:cNvGrpSpPr/>
          <p:nvPr/>
        </p:nvGrpSpPr>
        <p:grpSpPr>
          <a:xfrm rot="7083272">
            <a:off x="8896655" y="2729330"/>
            <a:ext cx="1441004" cy="255514"/>
            <a:chOff x="6304972" y="4314777"/>
            <a:chExt cx="4674802" cy="822212"/>
          </a:xfrm>
        </p:grpSpPr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721D9C21-1C29-495E-AEC3-9C4BA51C42E1}"/>
                </a:ext>
              </a:extLst>
            </p:cNvPr>
            <p:cNvSpPr/>
            <p:nvPr/>
          </p:nvSpPr>
          <p:spPr>
            <a:xfrm>
              <a:off x="6551200" y="4314777"/>
              <a:ext cx="3712832" cy="822212"/>
            </a:xfrm>
            <a:custGeom>
              <a:avLst/>
              <a:gdLst>
                <a:gd name="connsiteX0" fmla="*/ 0 w 3712832"/>
                <a:gd name="connsiteY0" fmla="*/ 429446 h 822212"/>
                <a:gd name="connsiteX1" fmla="*/ 325257 w 3712832"/>
                <a:gd name="connsiteY1" fmla="*/ 12136 h 822212"/>
                <a:gd name="connsiteX2" fmla="*/ 834620 w 3712832"/>
                <a:gd name="connsiteY2" fmla="*/ 803798 h 822212"/>
                <a:gd name="connsiteX3" fmla="*/ 1337847 w 3712832"/>
                <a:gd name="connsiteY3" fmla="*/ 24410 h 822212"/>
                <a:gd name="connsiteX4" fmla="*/ 1859485 w 3712832"/>
                <a:gd name="connsiteY4" fmla="*/ 822209 h 822212"/>
                <a:gd name="connsiteX5" fmla="*/ 2374985 w 3712832"/>
                <a:gd name="connsiteY5" fmla="*/ 24410 h 822212"/>
                <a:gd name="connsiteX6" fmla="*/ 2884349 w 3712832"/>
                <a:gd name="connsiteY6" fmla="*/ 822209 h 822212"/>
                <a:gd name="connsiteX7" fmla="*/ 3399850 w 3712832"/>
                <a:gd name="connsiteY7" fmla="*/ 12136 h 822212"/>
                <a:gd name="connsiteX8" fmla="*/ 3712832 w 3712832"/>
                <a:gd name="connsiteY8" fmla="*/ 411036 h 82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2832" h="822212">
                  <a:moveTo>
                    <a:pt x="0" y="429446"/>
                  </a:moveTo>
                  <a:cubicBezTo>
                    <a:pt x="93077" y="189595"/>
                    <a:pt x="186154" y="-50256"/>
                    <a:pt x="325257" y="12136"/>
                  </a:cubicBezTo>
                  <a:cubicBezTo>
                    <a:pt x="464360" y="74528"/>
                    <a:pt x="665855" y="801752"/>
                    <a:pt x="834620" y="803798"/>
                  </a:cubicBezTo>
                  <a:cubicBezTo>
                    <a:pt x="1003385" y="805844"/>
                    <a:pt x="1167036" y="21342"/>
                    <a:pt x="1337847" y="24410"/>
                  </a:cubicBezTo>
                  <a:cubicBezTo>
                    <a:pt x="1508658" y="27478"/>
                    <a:pt x="1686629" y="822209"/>
                    <a:pt x="1859485" y="822209"/>
                  </a:cubicBezTo>
                  <a:cubicBezTo>
                    <a:pt x="2032341" y="822209"/>
                    <a:pt x="2204174" y="24410"/>
                    <a:pt x="2374985" y="24410"/>
                  </a:cubicBezTo>
                  <a:cubicBezTo>
                    <a:pt x="2545796" y="24410"/>
                    <a:pt x="2713538" y="824255"/>
                    <a:pt x="2884349" y="822209"/>
                  </a:cubicBezTo>
                  <a:cubicBezTo>
                    <a:pt x="3055160" y="820163"/>
                    <a:pt x="3261769" y="80665"/>
                    <a:pt x="3399850" y="12136"/>
                  </a:cubicBezTo>
                  <a:cubicBezTo>
                    <a:pt x="3537931" y="-56393"/>
                    <a:pt x="3625381" y="177321"/>
                    <a:pt x="3712832" y="411036"/>
                  </a:cubicBezTo>
                </a:path>
              </a:pathLst>
            </a:custGeom>
            <a:noFill/>
            <a:ln w="28575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01E135CA-1D69-4EBB-A233-197E293A2C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04972" y="4716944"/>
              <a:ext cx="273433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D2379B57-2FF8-433E-9705-40646DB618B6}"/>
                </a:ext>
              </a:extLst>
            </p:cNvPr>
            <p:cNvCxnSpPr>
              <a:cxnSpLocks/>
            </p:cNvCxnSpPr>
            <p:nvPr/>
          </p:nvCxnSpPr>
          <p:spPr>
            <a:xfrm rot="14516728" flipV="1">
              <a:off x="10431927" y="4337382"/>
              <a:ext cx="380385" cy="71530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  <a:headEnd type="arrow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6175BC9-414A-480A-9F20-54D19502E65B}"/>
              </a:ext>
            </a:extLst>
          </p:cNvPr>
          <p:cNvSpPr txBox="1"/>
          <p:nvPr/>
        </p:nvSpPr>
        <p:spPr>
          <a:xfrm>
            <a:off x="8190837" y="3377991"/>
            <a:ext cx="1579914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ko-KR" sz="5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0" lang="ko-KR" altLang="en-US" sz="54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A4BBD8-C4C9-4A53-B12F-C2DB9F5891DB}"/>
              </a:ext>
            </a:extLst>
          </p:cNvPr>
          <p:cNvSpPr txBox="1"/>
          <p:nvPr/>
        </p:nvSpPr>
        <p:spPr>
          <a:xfrm>
            <a:off x="8144919" y="4597655"/>
            <a:ext cx="1579914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ko-KR" sz="5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ko-KR" altLang="en-US" sz="54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C4CDCFA9-CBAD-482C-82D3-FE3EA6FFAFE4}"/>
              </a:ext>
            </a:extLst>
          </p:cNvPr>
          <p:cNvGrpSpPr/>
          <p:nvPr/>
        </p:nvGrpSpPr>
        <p:grpSpPr>
          <a:xfrm rot="10800000">
            <a:off x="7222777" y="4423814"/>
            <a:ext cx="1441004" cy="255514"/>
            <a:chOff x="6304972" y="4314777"/>
            <a:chExt cx="4674802" cy="822212"/>
          </a:xfrm>
        </p:grpSpPr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715791DC-86FD-4EB2-BE02-C8EE9AE13391}"/>
                </a:ext>
              </a:extLst>
            </p:cNvPr>
            <p:cNvSpPr/>
            <p:nvPr/>
          </p:nvSpPr>
          <p:spPr>
            <a:xfrm>
              <a:off x="6551200" y="4314777"/>
              <a:ext cx="3712832" cy="822212"/>
            </a:xfrm>
            <a:custGeom>
              <a:avLst/>
              <a:gdLst>
                <a:gd name="connsiteX0" fmla="*/ 0 w 3712832"/>
                <a:gd name="connsiteY0" fmla="*/ 429446 h 822212"/>
                <a:gd name="connsiteX1" fmla="*/ 325257 w 3712832"/>
                <a:gd name="connsiteY1" fmla="*/ 12136 h 822212"/>
                <a:gd name="connsiteX2" fmla="*/ 834620 w 3712832"/>
                <a:gd name="connsiteY2" fmla="*/ 803798 h 822212"/>
                <a:gd name="connsiteX3" fmla="*/ 1337847 w 3712832"/>
                <a:gd name="connsiteY3" fmla="*/ 24410 h 822212"/>
                <a:gd name="connsiteX4" fmla="*/ 1859485 w 3712832"/>
                <a:gd name="connsiteY4" fmla="*/ 822209 h 822212"/>
                <a:gd name="connsiteX5" fmla="*/ 2374985 w 3712832"/>
                <a:gd name="connsiteY5" fmla="*/ 24410 h 822212"/>
                <a:gd name="connsiteX6" fmla="*/ 2884349 w 3712832"/>
                <a:gd name="connsiteY6" fmla="*/ 822209 h 822212"/>
                <a:gd name="connsiteX7" fmla="*/ 3399850 w 3712832"/>
                <a:gd name="connsiteY7" fmla="*/ 12136 h 822212"/>
                <a:gd name="connsiteX8" fmla="*/ 3712832 w 3712832"/>
                <a:gd name="connsiteY8" fmla="*/ 411036 h 82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2832" h="822212">
                  <a:moveTo>
                    <a:pt x="0" y="429446"/>
                  </a:moveTo>
                  <a:cubicBezTo>
                    <a:pt x="93077" y="189595"/>
                    <a:pt x="186154" y="-50256"/>
                    <a:pt x="325257" y="12136"/>
                  </a:cubicBezTo>
                  <a:cubicBezTo>
                    <a:pt x="464360" y="74528"/>
                    <a:pt x="665855" y="801752"/>
                    <a:pt x="834620" y="803798"/>
                  </a:cubicBezTo>
                  <a:cubicBezTo>
                    <a:pt x="1003385" y="805844"/>
                    <a:pt x="1167036" y="21342"/>
                    <a:pt x="1337847" y="24410"/>
                  </a:cubicBezTo>
                  <a:cubicBezTo>
                    <a:pt x="1508658" y="27478"/>
                    <a:pt x="1686629" y="822209"/>
                    <a:pt x="1859485" y="822209"/>
                  </a:cubicBezTo>
                  <a:cubicBezTo>
                    <a:pt x="2032341" y="822209"/>
                    <a:pt x="2204174" y="24410"/>
                    <a:pt x="2374985" y="24410"/>
                  </a:cubicBezTo>
                  <a:cubicBezTo>
                    <a:pt x="2545796" y="24410"/>
                    <a:pt x="2713538" y="824255"/>
                    <a:pt x="2884349" y="822209"/>
                  </a:cubicBezTo>
                  <a:cubicBezTo>
                    <a:pt x="3055160" y="820163"/>
                    <a:pt x="3261769" y="80665"/>
                    <a:pt x="3399850" y="12136"/>
                  </a:cubicBezTo>
                  <a:cubicBezTo>
                    <a:pt x="3537931" y="-56393"/>
                    <a:pt x="3625381" y="177321"/>
                    <a:pt x="3712832" y="411036"/>
                  </a:cubicBezTo>
                </a:path>
              </a:pathLst>
            </a:custGeom>
            <a:noFill/>
            <a:ln w="28575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D9AF6EC0-B861-4E52-9D9C-AD129EEA2E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04972" y="4716944"/>
              <a:ext cx="273433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8762C240-BCCA-470E-B9DE-488ECE498398}"/>
                </a:ext>
              </a:extLst>
            </p:cNvPr>
            <p:cNvCxnSpPr>
              <a:cxnSpLocks/>
            </p:cNvCxnSpPr>
            <p:nvPr/>
          </p:nvCxnSpPr>
          <p:spPr>
            <a:xfrm rot="14516728" flipV="1">
              <a:off x="10431927" y="4337382"/>
              <a:ext cx="380385" cy="71530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  <a:headEnd type="arrow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E59D0138-0907-4FDD-9310-5FB1897D76D6}"/>
              </a:ext>
            </a:extLst>
          </p:cNvPr>
          <p:cNvGrpSpPr/>
          <p:nvPr/>
        </p:nvGrpSpPr>
        <p:grpSpPr>
          <a:xfrm>
            <a:off x="9096478" y="4430146"/>
            <a:ext cx="1441004" cy="255514"/>
            <a:chOff x="6304972" y="4314777"/>
            <a:chExt cx="4674802" cy="822212"/>
          </a:xfrm>
        </p:grpSpPr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6EE9D215-D539-4A39-8635-83D6FBA64E90}"/>
                </a:ext>
              </a:extLst>
            </p:cNvPr>
            <p:cNvSpPr/>
            <p:nvPr/>
          </p:nvSpPr>
          <p:spPr>
            <a:xfrm>
              <a:off x="6551200" y="4314777"/>
              <a:ext cx="3712832" cy="822212"/>
            </a:xfrm>
            <a:custGeom>
              <a:avLst/>
              <a:gdLst>
                <a:gd name="connsiteX0" fmla="*/ 0 w 3712832"/>
                <a:gd name="connsiteY0" fmla="*/ 429446 h 822212"/>
                <a:gd name="connsiteX1" fmla="*/ 325257 w 3712832"/>
                <a:gd name="connsiteY1" fmla="*/ 12136 h 822212"/>
                <a:gd name="connsiteX2" fmla="*/ 834620 w 3712832"/>
                <a:gd name="connsiteY2" fmla="*/ 803798 h 822212"/>
                <a:gd name="connsiteX3" fmla="*/ 1337847 w 3712832"/>
                <a:gd name="connsiteY3" fmla="*/ 24410 h 822212"/>
                <a:gd name="connsiteX4" fmla="*/ 1859485 w 3712832"/>
                <a:gd name="connsiteY4" fmla="*/ 822209 h 822212"/>
                <a:gd name="connsiteX5" fmla="*/ 2374985 w 3712832"/>
                <a:gd name="connsiteY5" fmla="*/ 24410 h 822212"/>
                <a:gd name="connsiteX6" fmla="*/ 2884349 w 3712832"/>
                <a:gd name="connsiteY6" fmla="*/ 822209 h 822212"/>
                <a:gd name="connsiteX7" fmla="*/ 3399850 w 3712832"/>
                <a:gd name="connsiteY7" fmla="*/ 12136 h 822212"/>
                <a:gd name="connsiteX8" fmla="*/ 3712832 w 3712832"/>
                <a:gd name="connsiteY8" fmla="*/ 411036 h 82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2832" h="822212">
                  <a:moveTo>
                    <a:pt x="0" y="429446"/>
                  </a:moveTo>
                  <a:cubicBezTo>
                    <a:pt x="93077" y="189595"/>
                    <a:pt x="186154" y="-50256"/>
                    <a:pt x="325257" y="12136"/>
                  </a:cubicBezTo>
                  <a:cubicBezTo>
                    <a:pt x="464360" y="74528"/>
                    <a:pt x="665855" y="801752"/>
                    <a:pt x="834620" y="803798"/>
                  </a:cubicBezTo>
                  <a:cubicBezTo>
                    <a:pt x="1003385" y="805844"/>
                    <a:pt x="1167036" y="21342"/>
                    <a:pt x="1337847" y="24410"/>
                  </a:cubicBezTo>
                  <a:cubicBezTo>
                    <a:pt x="1508658" y="27478"/>
                    <a:pt x="1686629" y="822209"/>
                    <a:pt x="1859485" y="822209"/>
                  </a:cubicBezTo>
                  <a:cubicBezTo>
                    <a:pt x="2032341" y="822209"/>
                    <a:pt x="2204174" y="24410"/>
                    <a:pt x="2374985" y="24410"/>
                  </a:cubicBezTo>
                  <a:cubicBezTo>
                    <a:pt x="2545796" y="24410"/>
                    <a:pt x="2713538" y="824255"/>
                    <a:pt x="2884349" y="822209"/>
                  </a:cubicBezTo>
                  <a:cubicBezTo>
                    <a:pt x="3055160" y="820163"/>
                    <a:pt x="3261769" y="80665"/>
                    <a:pt x="3399850" y="12136"/>
                  </a:cubicBezTo>
                  <a:cubicBezTo>
                    <a:pt x="3537931" y="-56393"/>
                    <a:pt x="3625381" y="177321"/>
                    <a:pt x="3712832" y="411036"/>
                  </a:cubicBezTo>
                </a:path>
              </a:pathLst>
            </a:custGeom>
            <a:noFill/>
            <a:ln w="28575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35994DB1-971C-473D-B7AC-97C1B8F0BA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04972" y="4716944"/>
              <a:ext cx="273433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53502952-EFE5-4EF6-9768-E745541576C7}"/>
                </a:ext>
              </a:extLst>
            </p:cNvPr>
            <p:cNvCxnSpPr>
              <a:cxnSpLocks/>
            </p:cNvCxnSpPr>
            <p:nvPr/>
          </p:nvCxnSpPr>
          <p:spPr>
            <a:xfrm rot="14516728" flipV="1">
              <a:off x="10431927" y="4337382"/>
              <a:ext cx="380385" cy="71530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  <a:headEnd type="arrow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7" name="화살표: 오른쪽 56">
            <a:extLst>
              <a:ext uri="{FF2B5EF4-FFF2-40B4-BE49-F238E27FC236}">
                <a16:creationId xmlns:a16="http://schemas.microsoft.com/office/drawing/2014/main" id="{A0206AB3-2F74-4AF9-91A8-8863EBE22726}"/>
              </a:ext>
            </a:extLst>
          </p:cNvPr>
          <p:cNvSpPr/>
          <p:nvPr/>
        </p:nvSpPr>
        <p:spPr>
          <a:xfrm rot="5400000">
            <a:off x="8725159" y="4262739"/>
            <a:ext cx="337968" cy="165453"/>
          </a:xfrm>
          <a:prstGeom prst="rightArrow">
            <a:avLst>
              <a:gd name="adj1" fmla="val 30878"/>
              <a:gd name="adj2" fmla="val 50000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pple SD 산돌고딕 Neo 옅은체"/>
            </a:endParaRPr>
          </a:p>
        </p:txBody>
      </p:sp>
      <p:sp>
        <p:nvSpPr>
          <p:cNvPr id="59" name="화살표: 오른쪽 58">
            <a:extLst>
              <a:ext uri="{FF2B5EF4-FFF2-40B4-BE49-F238E27FC236}">
                <a16:creationId xmlns:a16="http://schemas.microsoft.com/office/drawing/2014/main" id="{F3B984EB-5C77-4FCC-9EF5-E4F1F41B4A82}"/>
              </a:ext>
            </a:extLst>
          </p:cNvPr>
          <p:cNvSpPr/>
          <p:nvPr/>
        </p:nvSpPr>
        <p:spPr>
          <a:xfrm rot="16200000">
            <a:off x="8725569" y="4693477"/>
            <a:ext cx="337968" cy="165453"/>
          </a:xfrm>
          <a:prstGeom prst="rightArrow">
            <a:avLst>
              <a:gd name="adj1" fmla="val 30878"/>
              <a:gd name="adj2" fmla="val 50000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pple SD 산돌고딕 Neo 옅은체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31C249D-F7B3-4097-ABEA-9388A18B3295}"/>
              </a:ext>
            </a:extLst>
          </p:cNvPr>
          <p:cNvSpPr txBox="1"/>
          <p:nvPr/>
        </p:nvSpPr>
        <p:spPr>
          <a:xfrm>
            <a:off x="5693167" y="3984173"/>
            <a:ext cx="2294174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altLang="ko-K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br>
              <a:rPr lang="en-US" altLang="ko-K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(511 keV)</a:t>
            </a:r>
            <a:endParaRPr kumimoji="0" lang="ko-KR" altLang="en-US" sz="54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D616717-7447-4FFE-B7B9-C6F86DD83D5C}"/>
              </a:ext>
            </a:extLst>
          </p:cNvPr>
          <p:cNvSpPr txBox="1"/>
          <p:nvPr/>
        </p:nvSpPr>
        <p:spPr>
          <a:xfrm>
            <a:off x="9765260" y="3994142"/>
            <a:ext cx="2294174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altLang="ko-K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br>
              <a:rPr lang="en-US" altLang="ko-K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(511 keV)</a:t>
            </a:r>
            <a:endParaRPr kumimoji="0" lang="ko-KR" altLang="en-US" sz="5400" b="1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2A83AA-8CDC-4289-A12F-71CD14842151}"/>
              </a:ext>
            </a:extLst>
          </p:cNvPr>
          <p:cNvSpPr txBox="1"/>
          <p:nvPr/>
        </p:nvSpPr>
        <p:spPr>
          <a:xfrm>
            <a:off x="137188" y="5881389"/>
            <a:ext cx="12632514" cy="2595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The flux of 511 keV </a:t>
            </a:r>
            <a:r>
              <a:rPr kumimoji="0" lang="el-GR" altLang="ko-KR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γ</a:t>
            </a: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-ray line depends on the </a:t>
            </a:r>
            <a:r>
              <a:rPr kumimoji="0" lang="en-US" altLang="ko-KR" sz="36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18</a:t>
            </a: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F abundance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destruction mechanisms of </a:t>
            </a:r>
            <a:r>
              <a:rPr lang="en-US" altLang="ko-K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</a:t>
            </a:r>
            <a:r>
              <a:rPr lang="en-US" altLang="ko-KR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lang="en-US" altLang="ko-K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ko-K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ko-KR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Ne, </a:t>
            </a:r>
            <a:r>
              <a:rPr lang="en-US" altLang="ko-KR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lang="en-US" altLang="ko-K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ko-K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ko-KR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Resonances in the </a:t>
            </a:r>
            <a:r>
              <a:rPr lang="en-US" altLang="ko-KR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+ p system </a:t>
            </a:r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ko-KR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6.41 MeV in </a:t>
            </a:r>
            <a:r>
              <a:rPr lang="en-US" altLang="ko-KR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Ne)</a:t>
            </a:r>
            <a:endParaRPr lang="ko-K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535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3</a:t>
            </a:fld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C6A3E-3B9D-4E0E-B86A-4A5C265D3387}"/>
              </a:ext>
            </a:extLst>
          </p:cNvPr>
          <p:cNvSpPr txBox="1"/>
          <p:nvPr/>
        </p:nvSpPr>
        <p:spPr>
          <a:xfrm>
            <a:off x="204945" y="0"/>
            <a:ext cx="1263251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Introduction</a:t>
            </a:r>
            <a:endParaRPr kumimoji="0" lang="ko-KR" altLang="en-US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20D64A-1BBC-4D67-9FEC-AE8AFC00341A}"/>
                  </a:ext>
                </a:extLst>
              </p:cNvPr>
              <p:cNvSpPr txBox="1"/>
              <p:nvPr/>
            </p:nvSpPr>
            <p:spPr>
              <a:xfrm>
                <a:off x="587126" y="2360217"/>
                <a:ext cx="10226371" cy="16040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pple SD 산돌고딕 Neo 옅은체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pple SD 산돌고딕 Neo 옅은체"/>
                            </a:rPr>
                            <m:t>𝑁</m:t>
                          </m:r>
                        </m:e>
                        <m:sub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pple SD 산돌고딕 Neo 옅은체"/>
                            </a:rPr>
                            <m:t>𝐴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pple SD 산돌고딕 Neo 옅은체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l-GR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pple SD 산돌고딕 Neo 옅은체"/>
                            </a:rPr>
                            <m:t>σ</m:t>
                          </m:r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pple SD 산돌고딕 Neo 옅은체"/>
                            </a:rPr>
                            <m:t>𝑣</m:t>
                          </m:r>
                        </m:e>
                      </m:d>
                      <m:r>
                        <a:rPr kumimoji="0" lang="en-US" altLang="ko-K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pple SD 산돌고딕 Neo 옅은체"/>
                        </a:rPr>
                        <m:t>=</m:t>
                      </m:r>
                      <m:f>
                        <m:f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pple SD 산돌고딕 Neo 옅은체"/>
                            </a:rPr>
                          </m:ctrlPr>
                        </m:fPr>
                        <m:num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1.5399×</m:t>
                          </m:r>
                          <m:sSup>
                            <m:sSupPr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pple SD 산돌고딕 Neo 옅은체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ko-K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8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ko-K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8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800" b="0" i="1" baseline="30000" smtClean="0">
                                              <a:latin typeface="Cambria Math" panose="02040503050406030204" pitchFamily="18" charset="0"/>
                                            </a:rPr>
                                            <m:t>18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2800" b="0" i="0" smtClean="0">
                                              <a:latin typeface="Cambria Math" panose="02040503050406030204" pitchFamily="18" charset="0"/>
                                            </a:rPr>
                                            <m:t>F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ko-K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8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8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r>
                                        <a:rPr lang="en-US" altLang="ko-KR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8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800" b="0" i="0" baseline="30000" smtClean="0">
                                              <a:latin typeface="Cambria Math" panose="02040503050406030204" pitchFamily="18" charset="0"/>
                                            </a:rPr>
                                            <m:t>18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2800" b="0" i="0" smtClean="0">
                                              <a:latin typeface="Cambria Math" panose="02040503050406030204" pitchFamily="18" charset="0"/>
                                            </a:rPr>
                                            <m:t>F</m:t>
                                          </m:r>
                                        </m:sub>
                                      </m:sSub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ko-K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ko-KR" sz="28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altLang="ko-KR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pple SD 산돌고딕 Neo 옅은체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ko-KR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pple SD 산돌고딕 Neo 옅은체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US" altLang="ko-KR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pple SD 산돌고딕 Neo 옅은체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pple SD 산돌고딕 Neo 옅은체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pple SD 산돌고딕 Neo 옅은체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ko-KR" sz="2800" i="0">
                                      <a:latin typeface="Cambria Math" panose="02040503050406030204" pitchFamily="18" charset="0"/>
                                    </a:rPr>
                                    <m:t>ωγ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altLang="ko-KR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l-GR" altLang="ko-K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  <m:t>−11.605</m:t>
                                  </m:r>
                                  <m:sSub>
                                    <m:sSubPr>
                                      <m:ctrlPr>
                                        <a:rPr lang="en-US" altLang="ko-K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8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ko-KR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altLang="ko-KR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ko-KR" sz="28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nary>
                      <m:r>
                        <a:rPr kumimoji="0" lang="en-US" altLang="ko-K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pple SD 산돌고딕 Neo 옅은체"/>
                        </a:rPr>
                        <m:t> [</m:t>
                      </m:r>
                      <m:sSup>
                        <m:sSup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pple SD 산돌고딕 Neo 옅은체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altLang="ko-KR" sz="2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" panose="02020603050405020304" pitchFamily="18" charset="0"/>
                              <a:cs typeface="Times" panose="02020603050405020304" pitchFamily="18" charset="0"/>
                              <a:sym typeface="Apple SD 산돌고딕 Neo 옅은체"/>
                            </a:rPr>
                            <m:t>cm</m:t>
                          </m:r>
                        </m:e>
                        <m:sup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pple SD 산돌고딕 Neo 옅은체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pple SD 산돌고딕 Neo 옅은체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altLang="ko-KR" sz="2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" panose="02020603050405020304" pitchFamily="18" charset="0"/>
                              <a:cs typeface="Times" panose="02020603050405020304" pitchFamily="18" charset="0"/>
                              <a:sym typeface="Apple SD 산돌고딕 Neo 옅은체"/>
                            </a:rPr>
                            <m:t>mol</m:t>
                          </m:r>
                        </m:e>
                        <m:sup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pple SD 산돌고딕 Neo 옅은체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pple SD 산돌고딕 Neo 옅은체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altLang="ko-KR" sz="2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" panose="02020603050405020304" pitchFamily="18" charset="0"/>
                              <a:cs typeface="Times" panose="02020603050405020304" pitchFamily="18" charset="0"/>
                              <a:sym typeface="Apple SD 산돌고딕 Neo 옅은체"/>
                            </a:rPr>
                            <m:t>s</m:t>
                          </m:r>
                        </m:e>
                        <m:sup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pple SD 산돌고딕 Neo 옅은체"/>
                            </a:rPr>
                            <m:t>−1</m:t>
                          </m:r>
                        </m:sup>
                      </m:sSup>
                      <m:r>
                        <a:rPr kumimoji="0" lang="en-US" altLang="ko-K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pple SD 산돌고딕 Neo 옅은체"/>
                        </a:rPr>
                        <m:t>]</m:t>
                      </m:r>
                    </m:oMath>
                  </m:oMathPara>
                </a14:m>
                <a:endParaRPr kumimoji="0" lang="ko-KR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" panose="02020603050405020304" pitchFamily="18" charset="0"/>
                  <a:cs typeface="Times" panose="02020603050405020304" pitchFamily="18" charset="0"/>
                  <a:sym typeface="Apple SD 산돌고딕 Neo 옅은체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20D64A-1BBC-4D67-9FEC-AE8AFC003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26" y="2360217"/>
                <a:ext cx="10226371" cy="16040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AE4407-50B4-421C-A746-78074286627C}"/>
                  </a:ext>
                </a:extLst>
              </p:cNvPr>
              <p:cNvSpPr txBox="1"/>
              <p:nvPr/>
            </p:nvSpPr>
            <p:spPr>
              <a:xfrm>
                <a:off x="2778429" y="4389936"/>
                <a:ext cx="10226371" cy="9737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sz="2800" smtClean="0">
                          <a:latin typeface="Cambria Math" panose="02040503050406030204" pitchFamily="18" charset="0"/>
                        </a:rPr>
                        <m:t>ωγ</m:t>
                      </m:r>
                      <m:r>
                        <a:rPr kumimoji="0" lang="en-US" altLang="ko-K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pple SD 산돌고딕 Neo 옅은체"/>
                        </a:rPr>
                        <m:t>=</m:t>
                      </m:r>
                      <m:f>
                        <m:f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pple SD 산돌고딕 Neo 옅은체"/>
                            </a:rPr>
                          </m:ctrlPr>
                        </m:fPr>
                        <m:num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pple SD 산돌고딕 Neo 옅은체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altLang="ko-KR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pple SD 산돌고딕 Neo 옅은체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8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pple SD 산돌고딕 Neo 옅은체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en-US" altLang="ko-KR" sz="2800" b="1" i="1" baseline="300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𝟏𝟗</m:t>
                              </m:r>
                              <m:r>
                                <a:rPr lang="en-US" altLang="ko-KR" sz="28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𝐍𝐞</m:t>
                              </m:r>
                            </m:sub>
                          </m:sSub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pple SD 산돌고딕 Neo 옅은체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pple SD 산돌고딕 Neo 옅은체"/>
                                </a:rPr>
                              </m:ctrlPr>
                            </m:dPr>
                            <m:e>
                              <m: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pple SD 산돌고딕 Neo 옅은체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0" lang="en-US" altLang="ko-KR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pple SD 산돌고딕 Neo 옅은체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pple SD 산돌고딕 Neo 옅은체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kumimoji="0" lang="en-US" altLang="ko-KR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pple SD 산돌고딕 Neo 옅은체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pple SD 산돌고딕 Neo 옅은체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pple SD 산돌고딕 Neo 옅은체"/>
                                </a:rPr>
                              </m:ctrlPr>
                            </m:dPr>
                            <m:e>
                              <m: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pple SD 산돌고딕 Neo 옅은체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0" lang="en-US" altLang="ko-KR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pple SD 산돌고딕 Neo 옅은체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pple SD 산돌고딕 Neo 옅은체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ko-KR" sz="2800" b="0" i="1" baseline="30000" smtClean="0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2800" b="0" i="0" smtClean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sub>
                              </m:sSub>
                              <m: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pple SD 산돌고딕 Neo 옅은체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ko-KR" altLang="el-G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altLang="ko-KR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ko-KR" alt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altLang="ko-K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sub>
                          </m:sSub>
                        </m:den>
                      </m:f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altLang="ko-K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pple SD 산돌고딕 Neo 옅은체"/>
                        </a:rPr>
                        <m:t>[</m:t>
                      </m:r>
                      <m:r>
                        <m:rPr>
                          <m:nor/>
                        </m:rPr>
                        <a:rPr kumimoji="0" lang="en-US" altLang="ko-KR" sz="2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pple SD 산돌고딕 Neo 옅은체"/>
                        </a:rPr>
                        <m:t>meV</m:t>
                      </m:r>
                      <m:r>
                        <a:rPr kumimoji="0" lang="en-US" altLang="ko-K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pple SD 산돌고딕 Neo 옅은체"/>
                        </a:rPr>
                        <m:t>]</m:t>
                      </m:r>
                    </m:oMath>
                  </m:oMathPara>
                </a14:m>
                <a:endParaRPr kumimoji="0" lang="ko-KR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pple SD 산돌고딕 Neo 옅은체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AE4407-50B4-421C-A746-780742866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429" y="4389936"/>
                <a:ext cx="10226371" cy="973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hape 178">
            <a:extLst>
              <a:ext uri="{FF2B5EF4-FFF2-40B4-BE49-F238E27FC236}">
                <a16:creationId xmlns:a16="http://schemas.microsoft.com/office/drawing/2014/main" id="{6AEBE7C5-92D1-4F19-8B41-1115849858E8}"/>
              </a:ext>
            </a:extLst>
          </p:cNvPr>
          <p:cNvSpPr/>
          <p:nvPr/>
        </p:nvSpPr>
        <p:spPr>
          <a:xfrm>
            <a:off x="472826" y="1732083"/>
            <a:ext cx="733380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500" b="1">
                <a:solidFill>
                  <a:schemeClr val="accent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en-US" sz="3200" dirty="0">
                <a:solidFill>
                  <a:schemeClr val="tx1"/>
                </a:solidFill>
              </a:rPr>
              <a:t>Resonant thermonuclear reaction rate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2" name="Shape 178">
            <a:extLst>
              <a:ext uri="{FF2B5EF4-FFF2-40B4-BE49-F238E27FC236}">
                <a16:creationId xmlns:a16="http://schemas.microsoft.com/office/drawing/2014/main" id="{BA01B2D0-00C9-4555-9E31-DE88D7D3382A}"/>
              </a:ext>
            </a:extLst>
          </p:cNvPr>
          <p:cNvSpPr/>
          <p:nvPr/>
        </p:nvSpPr>
        <p:spPr>
          <a:xfrm>
            <a:off x="472826" y="4510616"/>
            <a:ext cx="384335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500" b="1">
                <a:solidFill>
                  <a:schemeClr val="accent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en-US" sz="3200" dirty="0">
                <a:solidFill>
                  <a:schemeClr val="tx1"/>
                </a:solidFill>
              </a:rPr>
              <a:t>Resonance strength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A66831-8032-42FD-AFB4-AE09B7428DDA}"/>
              </a:ext>
            </a:extLst>
          </p:cNvPr>
          <p:cNvSpPr txBox="1"/>
          <p:nvPr/>
        </p:nvSpPr>
        <p:spPr>
          <a:xfrm>
            <a:off x="137188" y="5881389"/>
            <a:ext cx="12632514" cy="2595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ko-K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Direct cross section measurement: hard to measure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approach: </a:t>
            </a:r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 and parity study, </a:t>
            </a: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Life-time and branching ratio measurement</a:t>
            </a:r>
            <a:endParaRPr lang="ko-K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9089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>
            <a:extLst>
              <a:ext uri="{FF2B5EF4-FFF2-40B4-BE49-F238E27FC236}">
                <a16:creationId xmlns:a16="http://schemas.microsoft.com/office/drawing/2014/main" id="{18655276-D0C2-42E5-848B-C2E59D9D6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62"/>
          <a:stretch/>
        </p:blipFill>
        <p:spPr>
          <a:xfrm>
            <a:off x="258945" y="1286822"/>
            <a:ext cx="11402659" cy="780682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4</a:t>
            </a:fld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C6A3E-3B9D-4E0E-B86A-4A5C265D3387}"/>
              </a:ext>
            </a:extLst>
          </p:cNvPr>
          <p:cNvSpPr txBox="1"/>
          <p:nvPr/>
        </p:nvSpPr>
        <p:spPr>
          <a:xfrm>
            <a:off x="204945" y="0"/>
            <a:ext cx="1263251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Introduction</a:t>
            </a:r>
            <a:endParaRPr kumimoji="0" lang="ko-KR" altLang="en-US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74A90A-A4FA-4314-A265-EE8C32D3A52F}"/>
              </a:ext>
            </a:extLst>
          </p:cNvPr>
          <p:cNvSpPr txBox="1"/>
          <p:nvPr/>
        </p:nvSpPr>
        <p:spPr>
          <a:xfrm>
            <a:off x="5030589" y="722244"/>
            <a:ext cx="7974211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ko-K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Many spins and parities are not constrained</a:t>
            </a:r>
            <a:endParaRPr lang="ko-KR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13A3FC4-6180-46D2-ACA1-4177BCCB5698}"/>
              </a:ext>
            </a:extLst>
          </p:cNvPr>
          <p:cNvSpPr/>
          <p:nvPr/>
        </p:nvSpPr>
        <p:spPr>
          <a:xfrm>
            <a:off x="258945" y="1347324"/>
            <a:ext cx="11345226" cy="162084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24C593-44B2-41D5-AC77-B84320E88781}"/>
              </a:ext>
            </a:extLst>
          </p:cNvPr>
          <p:cNvSpPr txBox="1"/>
          <p:nvPr/>
        </p:nvSpPr>
        <p:spPr>
          <a:xfrm>
            <a:off x="8851342" y="6785102"/>
            <a:ext cx="3894513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altLang="ko-K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levels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(Taken from NNDC)</a:t>
            </a:r>
            <a:endParaRPr kumimoji="0" lang="ko-KR" alt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</p:spTree>
    <p:extLst>
      <p:ext uri="{BB962C8B-B14F-4D97-AF65-F5344CB8AC3E}">
        <p14:creationId xmlns:p14="http://schemas.microsoft.com/office/powerpoint/2010/main" val="9249877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194338" y="9243159"/>
            <a:ext cx="228601" cy="393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E90A9-6976-4D92-ADDD-521526AFD6CF}"/>
              </a:ext>
            </a:extLst>
          </p:cNvPr>
          <p:cNvSpPr txBox="1"/>
          <p:nvPr/>
        </p:nvSpPr>
        <p:spPr>
          <a:xfrm>
            <a:off x="204945" y="0"/>
            <a:ext cx="1263251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Experiment</a:t>
            </a:r>
            <a:endParaRPr kumimoji="0" lang="ko-KR" altLang="en-US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9757098-133C-4B4E-9843-A21DADDE0B1E}"/>
              </a:ext>
            </a:extLst>
          </p:cNvPr>
          <p:cNvGrpSpPr/>
          <p:nvPr/>
        </p:nvGrpSpPr>
        <p:grpSpPr>
          <a:xfrm>
            <a:off x="6257215" y="1519556"/>
            <a:ext cx="6551954" cy="4913966"/>
            <a:chOff x="194338" y="1261808"/>
            <a:chExt cx="6551954" cy="4913966"/>
          </a:xfrm>
        </p:grpSpPr>
        <p:pic>
          <p:nvPicPr>
            <p:cNvPr id="6" name="그림 5" descr="실내, 건물, 테이블, 대형이(가) 표시된 사진&#10;&#10;자동 생성된 설명">
              <a:extLst>
                <a:ext uri="{FF2B5EF4-FFF2-40B4-BE49-F238E27FC236}">
                  <a16:creationId xmlns:a16="http://schemas.microsoft.com/office/drawing/2014/main" id="{24FBB8E3-7C73-45C3-8C05-9404758CF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38" y="1261808"/>
              <a:ext cx="6551954" cy="4913966"/>
            </a:xfrm>
            <a:prstGeom prst="rect">
              <a:avLst/>
            </a:prstGeom>
          </p:spPr>
        </p:pic>
        <p:sp>
          <p:nvSpPr>
            <p:cNvPr id="15" name="화살표: 아래쪽 14">
              <a:extLst>
                <a:ext uri="{FF2B5EF4-FFF2-40B4-BE49-F238E27FC236}">
                  <a16:creationId xmlns:a16="http://schemas.microsoft.com/office/drawing/2014/main" id="{029072F2-2E43-4D0D-A950-CAB677587209}"/>
                </a:ext>
              </a:extLst>
            </p:cNvPr>
            <p:cNvSpPr/>
            <p:nvPr/>
          </p:nvSpPr>
          <p:spPr>
            <a:xfrm rot="16466123">
              <a:off x="2801490" y="2640174"/>
              <a:ext cx="261447" cy="1447170"/>
            </a:xfrm>
            <a:prstGeom prst="downArrow">
              <a:avLst>
                <a:gd name="adj1" fmla="val 30769"/>
                <a:gd name="adj2" fmla="val 50000"/>
              </a:avLst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pple SD 산돌고딕 Neo 옅은체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3BBDDE-6374-439E-B8AB-414C30CDF710}"/>
                </a:ext>
              </a:extLst>
            </p:cNvPr>
            <p:cNvSpPr txBox="1"/>
            <p:nvPr/>
          </p:nvSpPr>
          <p:spPr>
            <a:xfrm rot="234732">
              <a:off x="1964478" y="2331564"/>
              <a:ext cx="1834487" cy="9339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altLang="ko-KR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altLang="ko-KR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</a:t>
              </a:r>
              <a:r>
                <a:rPr lang="ko-KR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beams (26 MeV)</a:t>
              </a:r>
              <a:endParaRPr lang="ko-KR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1E98C98-4838-4CD6-87AC-5FEC4E2083D7}"/>
              </a:ext>
            </a:extLst>
          </p:cNvPr>
          <p:cNvSpPr txBox="1"/>
          <p:nvPr/>
        </p:nvSpPr>
        <p:spPr>
          <a:xfrm>
            <a:off x="6343860" y="6394352"/>
            <a:ext cx="6609104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ko-K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altLang="ko-KR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ko-K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Li,</a:t>
            </a:r>
            <a:r>
              <a:rPr lang="en-US" altLang="ko-KR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ko-KR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altLang="ko-K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measurement was performed for the spectroscopic study of levels in </a:t>
            </a:r>
            <a:r>
              <a:rPr lang="en-US" altLang="ko-KR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altLang="ko-K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by using </a:t>
            </a:r>
            <a:r>
              <a:rPr lang="en-US" altLang="ko-KR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ko-K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beams at Kyushu University</a:t>
            </a:r>
            <a:endParaRPr lang="ko-KR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8CCDD38-469E-4153-A5BE-6E7DCA84870D}"/>
              </a:ext>
            </a:extLst>
          </p:cNvPr>
          <p:cNvGrpSpPr/>
          <p:nvPr/>
        </p:nvGrpSpPr>
        <p:grpSpPr>
          <a:xfrm>
            <a:off x="185523" y="1519556"/>
            <a:ext cx="5851221" cy="6771109"/>
            <a:chOff x="6858004" y="1261808"/>
            <a:chExt cx="5851221" cy="6771109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132A1FB7-489D-4B16-9E5E-A5DFA8EDFB66}"/>
                </a:ext>
              </a:extLst>
            </p:cNvPr>
            <p:cNvGrpSpPr/>
            <p:nvPr/>
          </p:nvGrpSpPr>
          <p:grpSpPr>
            <a:xfrm>
              <a:off x="6859839" y="1261808"/>
              <a:ext cx="5849386" cy="6771109"/>
              <a:chOff x="170408" y="2174966"/>
              <a:chExt cx="5849386" cy="6771109"/>
            </a:xfrm>
          </p:grpSpPr>
          <p:pic>
            <p:nvPicPr>
              <p:cNvPr id="23" name="그림 22" descr="엔진, 기차이(가) 표시된 사진&#10;&#10;자동 생성된 설명">
                <a:extLst>
                  <a:ext uri="{FF2B5EF4-FFF2-40B4-BE49-F238E27FC236}">
                    <a16:creationId xmlns:a16="http://schemas.microsoft.com/office/drawing/2014/main" id="{021C90A0-ECC0-478B-A594-0589A2DB2F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45"/>
              <a:stretch/>
            </p:blipFill>
            <p:spPr>
              <a:xfrm rot="5400000">
                <a:off x="-290454" y="2670364"/>
                <a:ext cx="6771109" cy="5780313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1473569-301D-44EC-A81E-4B9605BF892D}"/>
                  </a:ext>
                </a:extLst>
              </p:cNvPr>
              <p:cNvSpPr txBox="1"/>
              <p:nvPr/>
            </p:nvSpPr>
            <p:spPr>
              <a:xfrm>
                <a:off x="170408" y="2357247"/>
                <a:ext cx="5849386" cy="9339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5719" tIns="35719" rIns="35719" bIns="35719" numCol="1" spcCol="38100" rtlCol="0" anchor="ctr">
                <a:spAutoFit/>
              </a:bodyPr>
              <a:lstStyle/>
              <a:p>
                <a:pPr algn="ctr" defTabSz="410751" hangingPunct="0"/>
                <a:r>
                  <a:rPr lang="en-US" altLang="ko-KR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MV tandem accelerator complex of Kyushu University in Japan</a:t>
                </a:r>
                <a:endParaRPr lang="ko-KR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pple SD 산돌고딕 Neo 옅은체"/>
                </a:endParaRPr>
              </a:p>
            </p:txBody>
          </p:sp>
        </p:grpSp>
        <p:sp>
          <p:nvSpPr>
            <p:cNvPr id="21" name="화살표: 아래쪽 20">
              <a:extLst>
                <a:ext uri="{FF2B5EF4-FFF2-40B4-BE49-F238E27FC236}">
                  <a16:creationId xmlns:a16="http://schemas.microsoft.com/office/drawing/2014/main" id="{836102E4-D1E5-4E87-B885-B737C5B34809}"/>
                </a:ext>
              </a:extLst>
            </p:cNvPr>
            <p:cNvSpPr/>
            <p:nvPr/>
          </p:nvSpPr>
          <p:spPr>
            <a:xfrm rot="3702251">
              <a:off x="7647655" y="5328372"/>
              <a:ext cx="440118" cy="1694803"/>
            </a:xfrm>
            <a:prstGeom prst="downArrow">
              <a:avLst>
                <a:gd name="adj1" fmla="val 30769"/>
                <a:gd name="adj2" fmla="val 50000"/>
              </a:avLst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pple SD 산돌고딕 Neo 옅은체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E46B39-38D5-4C39-ADE7-6400A9F2B23D}"/>
                </a:ext>
              </a:extLst>
            </p:cNvPr>
            <p:cNvSpPr txBox="1"/>
            <p:nvPr/>
          </p:nvSpPr>
          <p:spPr>
            <a:xfrm rot="19897327">
              <a:off x="6858004" y="5161015"/>
              <a:ext cx="1834487" cy="9339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altLang="ko-KR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altLang="ko-KR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</a:t>
              </a:r>
              <a:r>
                <a:rPr lang="ko-KR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beams (26 MeV)</a:t>
              </a:r>
              <a:endParaRPr lang="ko-KR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endParaRP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59212A-43CC-434A-B085-3F103ACB3C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6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7A022-04FF-4E19-A78C-7BB4569981B0}"/>
              </a:ext>
            </a:extLst>
          </p:cNvPr>
          <p:cNvSpPr txBox="1"/>
          <p:nvPr/>
        </p:nvSpPr>
        <p:spPr>
          <a:xfrm>
            <a:off x="204945" y="0"/>
            <a:ext cx="1263251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Experiment</a:t>
            </a:r>
            <a:endParaRPr kumimoji="0" lang="ko-KR" altLang="en-US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FE9A48-19AB-431B-8F50-C8DD9A11F34C}"/>
              </a:ext>
            </a:extLst>
          </p:cNvPr>
          <p:cNvSpPr txBox="1"/>
          <p:nvPr/>
        </p:nvSpPr>
        <p:spPr>
          <a:xfrm>
            <a:off x="8506931" y="1471999"/>
            <a:ext cx="433052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b="1" dirty="0">
                <a:latin typeface="times" panose="02020603050405020304" pitchFamily="18" charset="0"/>
                <a:cs typeface="times" panose="02020603050405020304" pitchFamily="18" charset="0"/>
              </a:rPr>
              <a:t>Telescope 1 (</a:t>
            </a:r>
            <a:r>
              <a:rPr lang="en-US" altLang="ko-KR" sz="2000" b="1" i="1" dirty="0">
                <a:latin typeface="times" panose="02020603050405020304" pitchFamily="18" charset="0"/>
                <a:cs typeface="times" panose="02020603050405020304" pitchFamily="18" charset="0"/>
              </a:rPr>
              <a:t>ΔE</a:t>
            </a:r>
            <a:r>
              <a:rPr lang="en-US" altLang="ko-KR" sz="2000" b="1" dirty="0">
                <a:latin typeface="times" panose="02020603050405020304" pitchFamily="18" charset="0"/>
                <a:cs typeface="times" panose="02020603050405020304" pitchFamily="18" charset="0"/>
              </a:rPr>
              <a:t>-</a:t>
            </a:r>
            <a:r>
              <a:rPr lang="en-US" altLang="ko-KR" sz="2000" b="1" i="1" dirty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altLang="ko-KR" sz="2000" b="1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 marL="214308" indent="-214308" algn="l">
              <a:buFontTx/>
              <a:buChar char="-"/>
            </a:pPr>
            <a:r>
              <a:rPr lang="ko-KR" altLang="ko-KR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Δ</a:t>
            </a:r>
            <a:r>
              <a:rPr lang="en-US" altLang="ko-KR" sz="2000" i="1" dirty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: 132 </a:t>
            </a:r>
            <a:r>
              <a:rPr lang="el-GR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μ</a:t>
            </a: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m, W1, single sided, 16 </a:t>
            </a:r>
            <a:r>
              <a:rPr lang="en-US" altLang="ko-KR" sz="2000" dirty="0" err="1">
                <a:latin typeface="times" panose="02020603050405020304" pitchFamily="18" charset="0"/>
                <a:cs typeface="times" panose="02020603050405020304" pitchFamily="18" charset="0"/>
              </a:rPr>
              <a:t>ch.</a:t>
            </a:r>
            <a:endParaRPr lang="en-US" altLang="ko-KR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14308" indent="-214308" algn="l">
              <a:buFontTx/>
              <a:buChar char="-"/>
            </a:pPr>
            <a:r>
              <a:rPr lang="en-US" altLang="ko-KR" sz="2000" i="1" dirty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: 1026 </a:t>
            </a:r>
            <a:r>
              <a:rPr lang="el-GR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μ</a:t>
            </a: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m, MSX-25, 1 </a:t>
            </a:r>
            <a:r>
              <a:rPr lang="en-US" altLang="ko-KR" sz="2000" dirty="0" err="1">
                <a:latin typeface="times" panose="02020603050405020304" pitchFamily="18" charset="0"/>
                <a:cs typeface="times" panose="02020603050405020304" pitchFamily="18" charset="0"/>
              </a:rPr>
              <a:t>ch.</a:t>
            </a:r>
            <a:endParaRPr lang="en-US" altLang="ko-KR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14308" indent="-214308" algn="l">
              <a:buFontTx/>
              <a:buChar char="-"/>
            </a:pP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15 cm from Al</a:t>
            </a:r>
            <a:r>
              <a:rPr lang="en-US" altLang="ko-KR" sz="2000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altLang="ko-KR" sz="2000" baseline="-25000" dirty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 foil</a:t>
            </a:r>
          </a:p>
          <a:p>
            <a:pPr marL="214308" indent="-214308" algn="l">
              <a:buFontTx/>
              <a:buChar char="-"/>
            </a:pP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30° tilted from beam axis</a:t>
            </a:r>
          </a:p>
          <a:p>
            <a:pPr marL="214308" indent="-214308" algn="l">
              <a:buFontTx/>
              <a:buChar char="-"/>
            </a:pP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21.1° ~ 38.9° angular coverage</a:t>
            </a:r>
          </a:p>
          <a:p>
            <a:pPr algn="l"/>
            <a:endParaRPr lang="en-US" altLang="ko-KR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/>
            <a:r>
              <a:rPr lang="en-US" altLang="ko-KR" sz="2000" b="1" dirty="0">
                <a:latin typeface="times" panose="02020603050405020304" pitchFamily="18" charset="0"/>
                <a:cs typeface="times" panose="02020603050405020304" pitchFamily="18" charset="0"/>
              </a:rPr>
              <a:t>Telescope 2 (</a:t>
            </a:r>
            <a:r>
              <a:rPr lang="en-US" altLang="ko-KR" sz="2000" b="1" i="1" dirty="0">
                <a:latin typeface="times" panose="02020603050405020304" pitchFamily="18" charset="0"/>
                <a:cs typeface="times" panose="02020603050405020304" pitchFamily="18" charset="0"/>
              </a:rPr>
              <a:t>ΔE</a:t>
            </a:r>
            <a:r>
              <a:rPr lang="en-US" altLang="ko-KR" sz="2000" b="1" dirty="0">
                <a:latin typeface="times" panose="02020603050405020304" pitchFamily="18" charset="0"/>
                <a:cs typeface="times" panose="02020603050405020304" pitchFamily="18" charset="0"/>
              </a:rPr>
              <a:t>-</a:t>
            </a:r>
            <a:r>
              <a:rPr lang="en-US" altLang="ko-KR" sz="2000" b="1" i="1" dirty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altLang="ko-KR" sz="2000" b="1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 marL="214308" indent="-214308" algn="l">
              <a:buFontTx/>
              <a:buChar char="-"/>
            </a:pPr>
            <a:r>
              <a:rPr lang="ko-KR" altLang="ko-KR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Δ</a:t>
            </a:r>
            <a:r>
              <a:rPr lang="en-US" altLang="ko-KR" sz="2000" i="1" dirty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: 136 </a:t>
            </a:r>
            <a:r>
              <a:rPr lang="el-GR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μ</a:t>
            </a: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m, W1, single sided, 16 </a:t>
            </a:r>
            <a:r>
              <a:rPr lang="en-US" altLang="ko-KR" sz="2000" dirty="0" err="1">
                <a:latin typeface="times" panose="02020603050405020304" pitchFamily="18" charset="0"/>
                <a:cs typeface="times" panose="02020603050405020304" pitchFamily="18" charset="0"/>
              </a:rPr>
              <a:t>ch.</a:t>
            </a:r>
            <a:endParaRPr lang="en-US" altLang="ko-KR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14308" indent="-214308" algn="l">
              <a:buFontTx/>
              <a:buChar char="-"/>
            </a:pPr>
            <a:r>
              <a:rPr lang="en-US" altLang="ko-KR" sz="2000" i="1" dirty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: 1516 </a:t>
            </a:r>
            <a:r>
              <a:rPr lang="el-GR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μ</a:t>
            </a: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m, W1, double sided, 16 </a:t>
            </a:r>
            <a:r>
              <a:rPr lang="en-US" altLang="ko-KR" sz="2000" dirty="0" err="1">
                <a:latin typeface="times" panose="02020603050405020304" pitchFamily="18" charset="0"/>
                <a:cs typeface="times" panose="02020603050405020304" pitchFamily="18" charset="0"/>
              </a:rPr>
              <a:t>ch.</a:t>
            </a: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(front)</a:t>
            </a:r>
            <a:b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altLang="ko-KR" sz="16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(Front 16 strips will be combined to 1 </a:t>
            </a:r>
            <a:r>
              <a:rPr lang="en-US" altLang="ko-KR" sz="160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ch.</a:t>
            </a:r>
            <a:r>
              <a:rPr lang="en-US" altLang="ko-KR" sz="16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 marL="214308" indent="-214308" algn="l">
              <a:buFontTx/>
              <a:buChar char="-"/>
            </a:pP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15 cm from Al</a:t>
            </a:r>
            <a:r>
              <a:rPr lang="en-US" altLang="ko-KR" sz="2000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altLang="ko-KR" sz="2000" baseline="-25000" dirty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 foil</a:t>
            </a:r>
          </a:p>
          <a:p>
            <a:pPr marL="214308" indent="-214308" algn="l">
              <a:buFontTx/>
              <a:buChar char="-"/>
            </a:pP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60° tilted from beam axis</a:t>
            </a:r>
          </a:p>
          <a:p>
            <a:pPr marL="214308" indent="-214308" algn="l">
              <a:buFontTx/>
              <a:buChar char="-"/>
            </a:pP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51.1° ~ 68.9° angular coverage</a:t>
            </a:r>
          </a:p>
          <a:p>
            <a:pPr algn="l"/>
            <a:endParaRPr lang="ko-KR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/>
            <a:r>
              <a:rPr lang="en-US" altLang="ko-KR" sz="2000" b="1" dirty="0">
                <a:latin typeface="times" panose="02020603050405020304" pitchFamily="18" charset="0"/>
                <a:cs typeface="times" panose="02020603050405020304" pitchFamily="18" charset="0"/>
              </a:rPr>
              <a:t>Silicon Surface Barrier (SSB) detector</a:t>
            </a:r>
          </a:p>
          <a:p>
            <a:pPr marL="214308" indent="-214308" algn="l">
              <a:buFontTx/>
              <a:buChar char="-"/>
            </a:pP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~ 20 cm from </a:t>
            </a:r>
            <a:r>
              <a:rPr lang="en-US" altLang="ko-KR" sz="2000" baseline="30000" dirty="0">
                <a:latin typeface="times" panose="02020603050405020304" pitchFamily="18" charset="0"/>
                <a:cs typeface="times" panose="02020603050405020304" pitchFamily="18" charset="0"/>
              </a:rPr>
              <a:t>197</a:t>
            </a: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Au foil</a:t>
            </a:r>
          </a:p>
          <a:p>
            <a:pPr marL="214308" indent="-214308" algn="l">
              <a:buFontTx/>
              <a:buChar char="-"/>
            </a:pP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150° tilted from beam axis</a:t>
            </a:r>
          </a:p>
          <a:p>
            <a:pPr marL="214308" indent="-214308" algn="l">
              <a:buFontTx/>
              <a:buChar char="-"/>
            </a:pPr>
            <a:endParaRPr lang="en-US" altLang="ko-KR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/>
            <a:r>
              <a:rPr lang="en-US" altLang="ko-KR" sz="2000" b="1" dirty="0">
                <a:latin typeface="times" panose="02020603050405020304" pitchFamily="18" charset="0"/>
                <a:cs typeface="times" panose="02020603050405020304" pitchFamily="18" charset="0"/>
              </a:rPr>
              <a:t>Target foils</a:t>
            </a:r>
          </a:p>
          <a:p>
            <a:pPr marL="214308" indent="-214308" algn="l">
              <a:buFontTx/>
              <a:buChar char="-"/>
            </a:pP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Al</a:t>
            </a:r>
            <a:r>
              <a:rPr lang="en-US" altLang="ko-KR" sz="2000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altLang="ko-KR" sz="2000" baseline="-25000" dirty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: 0.3 </a:t>
            </a:r>
            <a:r>
              <a:rPr lang="el-GR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μ</a:t>
            </a: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m-thick</a:t>
            </a:r>
          </a:p>
          <a:p>
            <a:pPr marL="214308" indent="-214308" algn="l">
              <a:buFontTx/>
              <a:buChar char="-"/>
            </a:pPr>
            <a:r>
              <a:rPr lang="en-US" altLang="ko-KR" sz="2000" baseline="30000" dirty="0">
                <a:latin typeface="times" panose="02020603050405020304" pitchFamily="18" charset="0"/>
                <a:cs typeface="times" panose="02020603050405020304" pitchFamily="18" charset="0"/>
              </a:rPr>
              <a:t>197</a:t>
            </a: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Au: 0.5 </a:t>
            </a:r>
            <a:r>
              <a:rPr lang="el-GR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μ</a:t>
            </a:r>
            <a:r>
              <a:rPr lang="en-US" altLang="ko-KR" sz="2000" dirty="0">
                <a:latin typeface="times" panose="02020603050405020304" pitchFamily="18" charset="0"/>
                <a:cs typeface="times" panose="02020603050405020304" pitchFamily="18" charset="0"/>
              </a:rPr>
              <a:t>m-thick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199B7AC-F882-4D83-88CD-DF5C7AF62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38" y="1118255"/>
            <a:ext cx="8055920" cy="79308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D014FC-C0CC-4008-A098-3DD2F7E67355}"/>
              </a:ext>
            </a:extLst>
          </p:cNvPr>
          <p:cNvSpPr txBox="1"/>
          <p:nvPr/>
        </p:nvSpPr>
        <p:spPr>
          <a:xfrm>
            <a:off x="5508458" y="6033890"/>
            <a:ext cx="154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times" panose="02020603050405020304" pitchFamily="18" charset="0"/>
                <a:cs typeface="times" panose="02020603050405020304" pitchFamily="18" charset="0"/>
              </a:rPr>
              <a:t>Telescope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AADE95-5CAF-486B-BAFC-ADC7A14502BF}"/>
              </a:ext>
            </a:extLst>
          </p:cNvPr>
          <p:cNvSpPr txBox="1"/>
          <p:nvPr/>
        </p:nvSpPr>
        <p:spPr>
          <a:xfrm>
            <a:off x="4298593" y="6536116"/>
            <a:ext cx="14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times" panose="02020603050405020304" pitchFamily="18" charset="0"/>
                <a:cs typeface="times" panose="02020603050405020304" pitchFamily="18" charset="0"/>
              </a:rPr>
              <a:t>Telescope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8007C0-6B1A-4EB5-BA0A-C137370F83EF}"/>
              </a:ext>
            </a:extLst>
          </p:cNvPr>
          <p:cNvSpPr txBox="1"/>
          <p:nvPr/>
        </p:nvSpPr>
        <p:spPr>
          <a:xfrm>
            <a:off x="5597158" y="4580542"/>
            <a:ext cx="908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197</a:t>
            </a:r>
            <a:r>
              <a:rPr lang="en-US" altLang="ko-KR" sz="2000" b="1" dirty="0">
                <a:latin typeface="times" panose="02020603050405020304" pitchFamily="18" charset="0"/>
                <a:cs typeface="times" panose="02020603050405020304" pitchFamily="18" charset="0"/>
              </a:rPr>
              <a:t>Au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DDE32-C393-44F7-90E9-FE9E0C58B698}"/>
              </a:ext>
            </a:extLst>
          </p:cNvPr>
          <p:cNvSpPr txBox="1"/>
          <p:nvPr/>
        </p:nvSpPr>
        <p:spPr>
          <a:xfrm>
            <a:off x="4772820" y="3876132"/>
            <a:ext cx="800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times" panose="02020603050405020304" pitchFamily="18" charset="0"/>
                <a:cs typeface="times" panose="02020603050405020304" pitchFamily="18" charset="0"/>
              </a:rPr>
              <a:t>SSB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BF2F57-3A7E-45EA-8E89-5D134738A3D1}"/>
              </a:ext>
            </a:extLst>
          </p:cNvPr>
          <p:cNvSpPr txBox="1"/>
          <p:nvPr/>
        </p:nvSpPr>
        <p:spPr>
          <a:xfrm>
            <a:off x="4618" y="5442183"/>
            <a:ext cx="180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baseline="30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6</a:t>
            </a:r>
            <a:r>
              <a:rPr lang="en-US" altLang="ko-KR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Li</a:t>
            </a:r>
            <a:r>
              <a:rPr lang="en-US" altLang="ko-KR" sz="2000" b="1" baseline="30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3+</a:t>
            </a:r>
            <a:r>
              <a:rPr lang="en-US" altLang="ko-KR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26 MeV,</a:t>
            </a:r>
          </a:p>
          <a:p>
            <a:pPr algn="ctr"/>
            <a:r>
              <a:rPr lang="en-US" altLang="ko-KR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~ 0.5 </a:t>
            </a:r>
            <a:r>
              <a:rPr lang="en-US" altLang="ko-KR" sz="2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pnA</a:t>
            </a:r>
            <a:endParaRPr lang="en-US" altLang="ko-KR" sz="20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2B37D2-B36D-4537-94DC-227CA1F1A5FC}"/>
              </a:ext>
            </a:extLst>
          </p:cNvPr>
          <p:cNvSpPr txBox="1"/>
          <p:nvPr/>
        </p:nvSpPr>
        <p:spPr>
          <a:xfrm>
            <a:off x="4623036" y="8341252"/>
            <a:ext cx="1637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times" panose="02020603050405020304" pitchFamily="18" charset="0"/>
                <a:cs typeface="times" panose="02020603050405020304" pitchFamily="18" charset="0"/>
              </a:rPr>
              <a:t>Signal feedthrough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BB0E2D-B13B-4928-85CC-AA09E55F94E9}"/>
              </a:ext>
            </a:extLst>
          </p:cNvPr>
          <p:cNvSpPr txBox="1"/>
          <p:nvPr/>
        </p:nvSpPr>
        <p:spPr>
          <a:xfrm>
            <a:off x="819592" y="1837550"/>
            <a:ext cx="97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times" panose="02020603050405020304" pitchFamily="18" charset="0"/>
                <a:cs typeface="times" panose="02020603050405020304" pitchFamily="18" charset="0"/>
              </a:rPr>
              <a:t>View 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C0EF3B-1557-4552-AF30-0C6868967AF9}"/>
              </a:ext>
            </a:extLst>
          </p:cNvPr>
          <p:cNvSpPr txBox="1"/>
          <p:nvPr/>
        </p:nvSpPr>
        <p:spPr>
          <a:xfrm>
            <a:off x="2879433" y="959873"/>
            <a:ext cx="1256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times" panose="02020603050405020304" pitchFamily="18" charset="0"/>
                <a:cs typeface="times" panose="02020603050405020304" pitchFamily="18" charset="0"/>
              </a:rPr>
              <a:t>Vacuum gauge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F41956-B9B7-41FF-A606-8A1D675F3DAB}"/>
              </a:ext>
            </a:extLst>
          </p:cNvPr>
          <p:cNvSpPr txBox="1"/>
          <p:nvPr/>
        </p:nvSpPr>
        <p:spPr>
          <a:xfrm>
            <a:off x="4623036" y="1118255"/>
            <a:ext cx="91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times" panose="02020603050405020304" pitchFamily="18" charset="0"/>
                <a:cs typeface="times" panose="02020603050405020304" pitchFamily="18" charset="0"/>
              </a:rPr>
              <a:t>Pump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1EC21-50FC-4C53-A6C6-9DC79B5A35DF}"/>
              </a:ext>
            </a:extLst>
          </p:cNvPr>
          <p:cNvSpPr txBox="1"/>
          <p:nvPr/>
        </p:nvSpPr>
        <p:spPr>
          <a:xfrm>
            <a:off x="7196515" y="5435605"/>
            <a:ext cx="1248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times" panose="02020603050405020304" pitchFamily="18" charset="0"/>
                <a:cs typeface="times" panose="02020603050405020304" pitchFamily="18" charset="0"/>
              </a:rPr>
              <a:t>Faraday cup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D7CEB-92B5-4AAD-AF2C-AAF8EC344F26}"/>
              </a:ext>
            </a:extLst>
          </p:cNvPr>
          <p:cNvSpPr txBox="1"/>
          <p:nvPr/>
        </p:nvSpPr>
        <p:spPr>
          <a:xfrm>
            <a:off x="3819440" y="4580542"/>
            <a:ext cx="975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times" panose="02020603050405020304" pitchFamily="18" charset="0"/>
                <a:cs typeface="times" panose="02020603050405020304" pitchFamily="18" charset="0"/>
              </a:rPr>
              <a:t>Al</a:t>
            </a:r>
            <a:r>
              <a:rPr lang="en-US" altLang="ko-KR" sz="2000" b="1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altLang="ko-KR" sz="2000" b="1" dirty="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en-US" altLang="ko-KR" sz="2000" b="1" baseline="-25000" dirty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endParaRPr lang="en-US" altLang="ko-KR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C1BB74DC-2276-4320-B3AC-DB6420BFEE5F}"/>
              </a:ext>
            </a:extLst>
          </p:cNvPr>
          <p:cNvCxnSpPr>
            <a:cxnSpLocks/>
          </p:cNvCxnSpPr>
          <p:nvPr/>
        </p:nvCxnSpPr>
        <p:spPr>
          <a:xfrm>
            <a:off x="389200" y="5124359"/>
            <a:ext cx="149071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4404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>
            <a:extLst>
              <a:ext uri="{FF2B5EF4-FFF2-40B4-BE49-F238E27FC236}">
                <a16:creationId xmlns:a16="http://schemas.microsoft.com/office/drawing/2014/main" id="{DD760CC0-D012-48D5-8F2F-30E2CB8DEF2C}"/>
              </a:ext>
            </a:extLst>
          </p:cNvPr>
          <p:cNvGrpSpPr/>
          <p:nvPr/>
        </p:nvGrpSpPr>
        <p:grpSpPr>
          <a:xfrm>
            <a:off x="3150028" y="1319193"/>
            <a:ext cx="9633161" cy="6750847"/>
            <a:chOff x="4563084" y="1429658"/>
            <a:chExt cx="7978310" cy="5983733"/>
          </a:xfrm>
        </p:grpSpPr>
        <p:pic>
          <p:nvPicPr>
            <p:cNvPr id="31" name="그림 30" descr="실내, 대형, 평면, 군사이(가) 표시된 사진&#10;&#10;자동 생성된 설명">
              <a:extLst>
                <a:ext uri="{FF2B5EF4-FFF2-40B4-BE49-F238E27FC236}">
                  <a16:creationId xmlns:a16="http://schemas.microsoft.com/office/drawing/2014/main" id="{9A411A74-85B4-4205-97C6-124B95963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563084" y="1429658"/>
              <a:ext cx="7978310" cy="5983733"/>
            </a:xfrm>
            <a:prstGeom prst="rect">
              <a:avLst/>
            </a:prstGeom>
          </p:spPr>
        </p:pic>
        <p:sp>
          <p:nvSpPr>
            <p:cNvPr id="32" name="화살표: 아래쪽 31">
              <a:extLst>
                <a:ext uri="{FF2B5EF4-FFF2-40B4-BE49-F238E27FC236}">
                  <a16:creationId xmlns:a16="http://schemas.microsoft.com/office/drawing/2014/main" id="{80C540A7-99BC-41B8-B8EF-576991772DB4}"/>
                </a:ext>
              </a:extLst>
            </p:cNvPr>
            <p:cNvSpPr/>
            <p:nvPr/>
          </p:nvSpPr>
          <p:spPr>
            <a:xfrm rot="15806322">
              <a:off x="6387326" y="3143897"/>
              <a:ext cx="267751" cy="2938877"/>
            </a:xfrm>
            <a:prstGeom prst="downArrow">
              <a:avLst>
                <a:gd name="adj1" fmla="val 30769"/>
                <a:gd name="adj2" fmla="val 50000"/>
              </a:avLst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pple SD 산돌고딕 Neo 옅은체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1B22F72-0C26-4DD8-80AD-F61EE682CCC8}"/>
                </a:ext>
              </a:extLst>
            </p:cNvPr>
            <p:cNvSpPr txBox="1"/>
            <p:nvPr/>
          </p:nvSpPr>
          <p:spPr>
            <a:xfrm rot="21170477">
              <a:off x="4902343" y="4570678"/>
              <a:ext cx="3200114" cy="503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altLang="ko-KR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altLang="ko-KR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</a:t>
              </a:r>
              <a:r>
                <a:rPr lang="ko-KR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(26 MeV)</a:t>
              </a:r>
              <a:endParaRPr lang="ko-KR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B969FC-904D-4F8B-BC1D-B0AC1E2A2A86}"/>
                </a:ext>
              </a:extLst>
            </p:cNvPr>
            <p:cNvSpPr txBox="1"/>
            <p:nvPr/>
          </p:nvSpPr>
          <p:spPr>
            <a:xfrm>
              <a:off x="7577014" y="3558816"/>
              <a:ext cx="1401289" cy="503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altLang="ko-KR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pple SD 산돌고딕 Neo 옅은체"/>
                </a:rPr>
                <a:t>Al</a:t>
              </a:r>
              <a:r>
                <a:rPr lang="en-US" altLang="ko-KR" sz="2800" b="1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pple SD 산돌고딕 Neo 옅은체"/>
                </a:rPr>
                <a:t>2</a:t>
              </a:r>
              <a:r>
                <a:rPr lang="en-US" altLang="ko-KR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pple SD 산돌고딕 Neo 옅은체"/>
                </a:rPr>
                <a:t>O</a:t>
              </a:r>
              <a:r>
                <a:rPr lang="en-US" altLang="ko-KR" sz="2800" b="1" baseline="-25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pple SD 산돌고딕 Neo 옅은체"/>
                </a:rPr>
                <a:t>3</a:t>
              </a:r>
              <a:endParaRPr lang="ko-KR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endParaRPr>
            </a:p>
          </p:txBody>
        </p:sp>
        <p:sp>
          <p:nvSpPr>
            <p:cNvPr id="35" name="화살표: 아래쪽 34">
              <a:extLst>
                <a:ext uri="{FF2B5EF4-FFF2-40B4-BE49-F238E27FC236}">
                  <a16:creationId xmlns:a16="http://schemas.microsoft.com/office/drawing/2014/main" id="{00F796E5-B167-45F6-A978-05987AB3A567}"/>
                </a:ext>
              </a:extLst>
            </p:cNvPr>
            <p:cNvSpPr/>
            <p:nvPr/>
          </p:nvSpPr>
          <p:spPr>
            <a:xfrm rot="15806322">
              <a:off x="9893476" y="2748102"/>
              <a:ext cx="267751" cy="2938877"/>
            </a:xfrm>
            <a:prstGeom prst="downArrow">
              <a:avLst>
                <a:gd name="adj1" fmla="val 30769"/>
                <a:gd name="adj2" fmla="val 50000"/>
              </a:avLst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pple SD 산돌고딕 Neo 옅은체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2763988-518A-4F8C-86E9-5648998558C2}"/>
                </a:ext>
              </a:extLst>
            </p:cNvPr>
            <p:cNvSpPr txBox="1"/>
            <p:nvPr/>
          </p:nvSpPr>
          <p:spPr>
            <a:xfrm>
              <a:off x="10951293" y="3263282"/>
              <a:ext cx="1401289" cy="4458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altLang="ko-KR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pple SD 산돌고딕 Neo 옅은체"/>
                </a:rPr>
                <a:t>197</a:t>
              </a:r>
              <a:r>
                <a:rPr lang="en-US" altLang="ko-KR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pple SD 산돌고딕 Neo 옅은체"/>
                </a:rPr>
                <a:t>Au</a:t>
              </a:r>
              <a:endParaRPr lang="ko-KR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endParaRPr>
            </a:p>
          </p:txBody>
        </p:sp>
      </p:grp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D989A1-68C7-4312-AF4A-EC72768A6F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7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FB444-712A-4781-90AC-DE47014FCA31}"/>
              </a:ext>
            </a:extLst>
          </p:cNvPr>
          <p:cNvSpPr txBox="1"/>
          <p:nvPr/>
        </p:nvSpPr>
        <p:spPr>
          <a:xfrm>
            <a:off x="204945" y="0"/>
            <a:ext cx="1263251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Experiment</a:t>
            </a:r>
            <a:endParaRPr kumimoji="0" lang="ko-KR" altLang="en-US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pic>
        <p:nvPicPr>
          <p:cNvPr id="11" name="그림 10" descr="실내, 목재의, 거울, 은색이(가) 표시된 사진&#10;&#10;자동 생성된 설명">
            <a:extLst>
              <a:ext uri="{FF2B5EF4-FFF2-40B4-BE49-F238E27FC236}">
                <a16:creationId xmlns:a16="http://schemas.microsoft.com/office/drawing/2014/main" id="{4516078F-B834-49ED-BF17-16E25B9446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1" b="26640"/>
          <a:stretch/>
        </p:blipFill>
        <p:spPr>
          <a:xfrm rot="5400000">
            <a:off x="-2094885" y="3741760"/>
            <a:ext cx="7457705" cy="261257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D672F2D-8039-435D-A043-F949F7A26F2C}"/>
              </a:ext>
            </a:extLst>
          </p:cNvPr>
          <p:cNvSpPr txBox="1"/>
          <p:nvPr/>
        </p:nvSpPr>
        <p:spPr>
          <a:xfrm>
            <a:off x="183024" y="3119681"/>
            <a:ext cx="292116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 </a:t>
            </a:r>
            <a:r>
              <a:rPr lang="el-GR" altLang="ko-K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ko-K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m-thick Al</a:t>
            </a:r>
            <a:r>
              <a:rPr lang="en-US" altLang="ko-KR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ko-KR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ko-KR" altLang="en-US" sz="24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2E5CEE-4D14-4EFA-9528-F17DDFD289F5}"/>
              </a:ext>
            </a:extLst>
          </p:cNvPr>
          <p:cNvSpPr txBox="1"/>
          <p:nvPr/>
        </p:nvSpPr>
        <p:spPr>
          <a:xfrm>
            <a:off x="137188" y="4672498"/>
            <a:ext cx="292116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 </a:t>
            </a:r>
            <a:r>
              <a:rPr lang="el-GR" altLang="ko-K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ko-K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m-thick Al</a:t>
            </a:r>
            <a:endParaRPr kumimoji="0" lang="ko-KR" altLang="en-US" sz="24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40E7D6-ADEB-4B57-9978-E5206BAD5214}"/>
              </a:ext>
            </a:extLst>
          </p:cNvPr>
          <p:cNvSpPr txBox="1"/>
          <p:nvPr/>
        </p:nvSpPr>
        <p:spPr>
          <a:xfrm>
            <a:off x="123973" y="6439700"/>
            <a:ext cx="292116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</a:t>
            </a:r>
            <a:endParaRPr kumimoji="0" lang="ko-KR" altLang="en-US" sz="24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2F0E87-C807-4796-94CF-7FAD48B9E554}"/>
              </a:ext>
            </a:extLst>
          </p:cNvPr>
          <p:cNvSpPr txBox="1"/>
          <p:nvPr/>
        </p:nvSpPr>
        <p:spPr>
          <a:xfrm>
            <a:off x="8233716" y="2689841"/>
            <a:ext cx="1094392" cy="5030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ko-K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SSB</a:t>
            </a:r>
            <a:endParaRPr lang="ko-KR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673B7B-01DA-41BA-B90F-2309D47CA064}"/>
              </a:ext>
            </a:extLst>
          </p:cNvPr>
          <p:cNvSpPr txBox="1"/>
          <p:nvPr/>
        </p:nvSpPr>
        <p:spPr>
          <a:xfrm>
            <a:off x="10983936" y="5830447"/>
            <a:ext cx="1845088" cy="9339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ko-K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Telescope 1</a:t>
            </a:r>
            <a:br>
              <a:rPr lang="en-US" altLang="ko-K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</a:br>
            <a:r>
              <a:rPr lang="en-US" altLang="ko-K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(30°)</a:t>
            </a:r>
            <a:endParaRPr lang="ko-KR" altLang="en-US" sz="2800" b="1" baseline="-25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5E807F-2BCC-42DA-9BE7-BCB1D2A8CD8F}"/>
              </a:ext>
            </a:extLst>
          </p:cNvPr>
          <p:cNvSpPr txBox="1"/>
          <p:nvPr/>
        </p:nvSpPr>
        <p:spPr>
          <a:xfrm>
            <a:off x="9213563" y="7019406"/>
            <a:ext cx="1910223" cy="9339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/>
            <a:r>
              <a:rPr lang="en-US" altLang="ko-K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Telescope 2</a:t>
            </a:r>
          </a:p>
          <a:p>
            <a:pPr defTabSz="410751"/>
            <a:r>
              <a:rPr lang="en-US" altLang="ko-K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(60°)</a:t>
            </a:r>
            <a:endParaRPr lang="ko-KR" altLang="en-US" sz="2800" b="1" baseline="-25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</p:spTree>
    <p:extLst>
      <p:ext uri="{BB962C8B-B14F-4D97-AF65-F5344CB8AC3E}">
        <p14:creationId xmlns:p14="http://schemas.microsoft.com/office/powerpoint/2010/main" val="10039750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xfrm>
            <a:off x="194338" y="9243159"/>
            <a:ext cx="228601" cy="393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DC63E-D085-434E-A669-75DCF9DB470D}"/>
              </a:ext>
            </a:extLst>
          </p:cNvPr>
          <p:cNvSpPr txBox="1"/>
          <p:nvPr/>
        </p:nvSpPr>
        <p:spPr>
          <a:xfrm>
            <a:off x="204945" y="0"/>
            <a:ext cx="1263251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Preliminary results</a:t>
            </a:r>
            <a:endParaRPr kumimoji="0" lang="ko-KR" altLang="en-US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pic>
        <p:nvPicPr>
          <p:cNvPr id="7" name="그림 6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696EC0BB-66E0-4CD4-97FF-0C80E5BDE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202" y="1732815"/>
            <a:ext cx="6415117" cy="6287970"/>
          </a:xfrm>
          <a:prstGeom prst="rect">
            <a:avLst/>
          </a:prstGeom>
        </p:spPr>
      </p:pic>
      <p:pic>
        <p:nvPicPr>
          <p:cNvPr id="10" name="그림 9" descr="00 ー 0 ー 0 &#10;&gt; an0'9 国 “ ( コ 9 ) 3 、 「 qel). せ 帑 &#10;(X 言 9 ) 安 に &#10;0 国 &#10;(X 言 9 ) 0 当 &#10;St &#10;の &#10;d &#10;0 &#10;0 &#10;日 日 &#10;9 ">
            <a:extLst>
              <a:ext uri="{FF2B5EF4-FFF2-40B4-BE49-F238E27FC236}">
                <a16:creationId xmlns:a16="http://schemas.microsoft.com/office/drawing/2014/main" id="{E7D26DBC-E8AF-4E8B-80EA-20963421D69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r="8614"/>
          <a:stretch/>
        </p:blipFill>
        <p:spPr bwMode="auto">
          <a:xfrm>
            <a:off x="87284" y="1241781"/>
            <a:ext cx="6415116" cy="69203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EFD8D6-9C35-482A-81A6-2B92A95DA85A}"/>
              </a:ext>
            </a:extLst>
          </p:cNvPr>
          <p:cNvSpPr txBox="1"/>
          <p:nvPr/>
        </p:nvSpPr>
        <p:spPr>
          <a:xfrm>
            <a:off x="1034400" y="8005472"/>
            <a:ext cx="471212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</a:t>
            </a:r>
            <a:r>
              <a:rPr kumimoji="0" lang="en-US" altLang="ko-KR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 plot (calculation)</a:t>
            </a:r>
            <a:endParaRPr kumimoji="0" lang="ko-KR" altLang="en-US" sz="3200" b="1" i="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EB2E2-6FB1-446E-8AA3-0CA4874CC89E}"/>
              </a:ext>
            </a:extLst>
          </p:cNvPr>
          <p:cNvSpPr txBox="1"/>
          <p:nvPr/>
        </p:nvSpPr>
        <p:spPr>
          <a:xfrm>
            <a:off x="7250292" y="8005472"/>
            <a:ext cx="471212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PID plot (data)</a:t>
            </a:r>
            <a:endParaRPr kumimoji="0" lang="ko-KR" altLang="en-US" sz="3200" b="1" i="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</p:spTree>
    <p:extLst>
      <p:ext uri="{BB962C8B-B14F-4D97-AF65-F5344CB8AC3E}">
        <p14:creationId xmlns:p14="http://schemas.microsoft.com/office/powerpoint/2010/main" val="220482454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xfrm>
            <a:off x="194338" y="9243159"/>
            <a:ext cx="228601" cy="393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DC63E-D085-434E-A669-75DCF9DB470D}"/>
              </a:ext>
            </a:extLst>
          </p:cNvPr>
          <p:cNvSpPr txBox="1"/>
          <p:nvPr/>
        </p:nvSpPr>
        <p:spPr>
          <a:xfrm>
            <a:off x="204945" y="0"/>
            <a:ext cx="1263251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Preliminary results</a:t>
            </a:r>
            <a:endParaRPr kumimoji="0" lang="ko-KR" altLang="en-US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11BB3242-C20C-4B18-9D3A-FBB481869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291" y="1366896"/>
            <a:ext cx="6286122" cy="624073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CEC1A07-29D6-4953-B3B0-B587DCCEF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2" y="1457670"/>
            <a:ext cx="6240736" cy="6149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B76BA9-CA67-4BDB-91A8-06675B1A7739}"/>
              </a:ext>
            </a:extLst>
          </p:cNvPr>
          <p:cNvSpPr txBox="1"/>
          <p:nvPr/>
        </p:nvSpPr>
        <p:spPr>
          <a:xfrm>
            <a:off x="1034400" y="7649528"/>
            <a:ext cx="471212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200" b="1" i="0" u="none" strike="noStrike" cap="none" spc="0" normalizeH="0" baseline="30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3</a:t>
            </a:r>
            <a:r>
              <a:rPr kumimoji="0" lang="en-US" altLang="ko-KR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H from </a:t>
            </a:r>
            <a:r>
              <a:rPr lang="en-US" altLang="ko-KR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ko-K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+ Al</a:t>
            </a:r>
            <a:r>
              <a:rPr lang="en-US" altLang="ko-KR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ko-KR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ko-KR" altLang="en-US" sz="3200" b="1" i="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7C0EDB-BB37-49AC-95BE-704B444FAB25}"/>
              </a:ext>
            </a:extLst>
          </p:cNvPr>
          <p:cNvSpPr txBox="1"/>
          <p:nvPr/>
        </p:nvSpPr>
        <p:spPr>
          <a:xfrm>
            <a:off x="7250292" y="7649528"/>
            <a:ext cx="471212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200" b="1" i="0" u="none" strike="noStrike" cap="none" spc="0" normalizeH="0" baseline="30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3</a:t>
            </a:r>
            <a:r>
              <a:rPr kumimoji="0" lang="en-US" altLang="ko-KR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pple SD 산돌고딕 Neo 옅은체"/>
              </a:rPr>
              <a:t>H from </a:t>
            </a:r>
            <a:r>
              <a:rPr lang="en-US" altLang="ko-KR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ko-K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+ Al</a:t>
            </a:r>
            <a:endParaRPr kumimoji="0" lang="ko-KR" altLang="en-US" sz="3200" b="1" i="0" u="none" strike="noStrike" cap="none" spc="0" normalizeH="0" baseline="-2500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pple SD 산돌고딕 Neo 옅은체"/>
            </a:endParaRPr>
          </a:p>
        </p:txBody>
      </p:sp>
    </p:spTree>
    <p:extLst>
      <p:ext uri="{BB962C8B-B14F-4D97-AF65-F5344CB8AC3E}">
        <p14:creationId xmlns:p14="http://schemas.microsoft.com/office/powerpoint/2010/main" val="96662734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430</Words>
  <Application>Microsoft Office PowerPoint</Application>
  <PresentationFormat>사용자 지정</PresentationFormat>
  <Paragraphs>104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Apple SD 산돌고딕 Neo 옅은체</vt:lpstr>
      <vt:lpstr>Helvetica Neue</vt:lpstr>
      <vt:lpstr>Arial</vt:lpstr>
      <vt:lpstr>Cambria Math</vt:lpstr>
      <vt:lpstr>Times</vt:lpstr>
      <vt:lpstr>Times</vt:lpstr>
      <vt:lpstr>Times New Roman</vt:lpstr>
      <vt:lpstr>White</vt:lpstr>
      <vt:lpstr>Study of astrophysical 18F + p system through the 16O(6Li,t)19Ne measurement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the astrophysical 22Na(p,γ)23Mg reaction rate</dc:title>
  <cp:lastModifiedBy>Kwag Minsik</cp:lastModifiedBy>
  <cp:revision>176</cp:revision>
  <cp:lastPrinted>2017-06-12T04:13:56Z</cp:lastPrinted>
  <dcterms:modified xsi:type="dcterms:W3CDTF">2019-10-31T02:41:19Z</dcterms:modified>
</cp:coreProperties>
</file>