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A0BA0E-1251-4BDC-909C-12DA17B4F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B3A85DB-4601-42F1-922B-047954FDC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5927B8F-5358-4333-AD88-FA2DF29D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453638A-F204-48C6-B95F-F40642B5B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D26728-8C28-4BC8-9CF0-D21E28E4F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45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B3CBCE-3F92-49CF-9920-AAECBF5CD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1A8D4C0-63AD-4DCA-9DEF-C06A4072A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58FD959-C971-49F4-9DA8-1369B7C2C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A29AE2-6471-447C-A9BE-838D58CA0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128990E-856A-4F14-8DD1-188DBBA8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02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A3BDA45-4564-46D3-A82A-7217415F8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2D8F5C9-D75A-42E4-B63D-912D869FA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57E5DE-32CF-4F91-BD85-FB2580F1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26B45E-2F91-4C4E-A49C-4080AF80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A9D5D9-4380-4320-B044-C6314350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77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6F81B4-5827-42EC-B8FF-11E392177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CEF2A4-785C-4284-8D3D-B9A4535AC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A111C1-689F-447C-8567-0429112F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54F630-7228-459D-8488-5235B496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8D4FC9-0F21-4621-AB9E-94E882D22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373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D0ED8F-4401-4E8D-B38E-F743315F2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237BA8C-56E2-4775-9167-CDCFD2A26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0459DAB-EDD7-45F9-ABA6-E8B9A6699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069150-45DA-46F4-8513-B7F216677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3113E91-758C-43A1-B162-C9B9DDFD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7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C7F07-2294-4DE3-A7D7-CFE47851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6BECD0-58E6-4323-9FA8-06138FF40D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B9D462A-2ACC-4523-906A-64A03F823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A7BBFF0-C999-419B-B5A5-5999898CA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208E98-07C2-4A9B-A8F8-5B65D7DC4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F31CB0E-3C1E-4E49-A861-1596B611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4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C37AAD-156D-45CB-8D03-6F15362CB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A888D42-910D-4F07-A743-B1732D41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FD23E67-8FAD-4DCC-8D94-97C94E9EE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DD979FF-F5CC-4819-9699-5DF3A3A3D3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E6E509-2200-4852-85A5-545DD0285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F2BEB14-6CE3-4024-BFB9-C69445972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00ECFF3-65AC-4CB0-9F45-9C3E97345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BC4ACAD-AB75-4C2F-A8A9-D04DD86C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283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8E5C3B-307C-47D0-BC9C-1FF20491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470A66D-CEEF-4A46-8865-F7B41BDBC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0A0725C-4381-4E63-AC99-381BF4ED9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7A427FB-8BAD-43D3-ADA7-66B606FF2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700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6B5109-B3E0-4C3E-9BD3-0D87CF1E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93E1998-308C-4794-927F-ACE2A9864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ED5E295-5014-4106-A94A-AD4BE2339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3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4E46E5-1395-4309-9775-94536EE60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A3C659B-7EA9-4F40-A2C9-8EC681E8B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D7B82B-7694-4DA1-B0E2-41CED2693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4A3ADE0-0D6F-476D-B119-8002CA12A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4E99296-BC62-4EC3-B4CC-8DCCDAC58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37E8B98-56C1-4C3A-BAB7-4DE13CF4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260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BB7FC2-6AFA-4DFD-890A-1EE3FAA76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76A601-1B25-4D5A-BADE-2E479E70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E5475B-64A7-47FF-AFA4-B7007DFDA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627C789-BA50-446C-B16B-3FEC77BB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DF0377A-CE4A-48E9-87F7-7F3B1707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6BDFCF3-FFC5-49B4-9C2E-ED315D28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57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340CF8-EDE9-44FB-B4A3-1A842871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B83FC33-BC26-41C8-863E-DC1A37A12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C4800A8-E971-413F-91DF-A5A91D1F1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ACDD6-9ED9-48F0-8007-5B1DBCEE3A04}" type="datetimeFigureOut">
              <a:rPr lang="ko-KR" altLang="en-US" smtClean="0"/>
              <a:t>2019-03-28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82AD157-6CCE-4BA1-B8AF-AD5A0696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5C52186-3262-46B4-B095-107BEA5428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90FF9-5134-41AE-8808-58FBB0A819A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5096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26A29F-039F-4101-9EFC-453CCAF23C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Group Meeting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95AC957-8096-4BD8-ADEB-04DACE5D7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1533"/>
            <a:ext cx="9144000" cy="1655762"/>
          </a:xfrm>
        </p:spPr>
        <p:txBody>
          <a:bodyPr/>
          <a:lstStyle/>
          <a:p>
            <a:r>
              <a:rPr lang="en-US" altLang="ko-KR" dirty="0"/>
              <a:t>2019/03/29</a:t>
            </a:r>
          </a:p>
          <a:p>
            <a:r>
              <a:rPr lang="ko-KR" altLang="en-US" dirty="0"/>
              <a:t>김지석</a:t>
            </a:r>
          </a:p>
        </p:txBody>
      </p:sp>
    </p:spTree>
    <p:extLst>
      <p:ext uri="{BB962C8B-B14F-4D97-AF65-F5344CB8AC3E}">
        <p14:creationId xmlns:p14="http://schemas.microsoft.com/office/powerpoint/2010/main" val="189997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C01097-4BAE-498C-A04D-5CC5E0526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940C0302-E3AD-414F-A33D-A8352340E3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60272" y="1884783"/>
                <a:ext cx="6293528" cy="4292179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ko-KR" dirty="0"/>
                  <a:t> </a:t>
                </a:r>
              </a:p>
              <a:p>
                <a:pPr marL="0" indent="0">
                  <a:buNone/>
                </a:pPr>
                <a:endParaRPr lang="en-US" altLang="ko-KR" dirty="0"/>
              </a:p>
              <a:p>
                <a:pPr marL="0" indent="0">
                  <a:buNone/>
                </a:pPr>
                <a:r>
                  <a:rPr lang="en-US" altLang="ko-KR" dirty="0"/>
                  <a:t> Supporting structure </a:t>
                </a:r>
              </a:p>
              <a:p>
                <a:pPr marL="0" indent="0">
                  <a:buNone/>
                </a:pPr>
                <a:r>
                  <a:rPr lang="en-US" altLang="ko-KR" dirty="0"/>
                  <a:t> for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𝐿𝑎𝐵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altLang="ko-KR" b="0" dirty="0"/>
                  <a:t> detector</a:t>
                </a:r>
              </a:p>
              <a:p>
                <a:endParaRPr lang="en-US" altLang="ko-KR" b="0" dirty="0"/>
              </a:p>
              <a:p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940C0302-E3AD-414F-A33D-A8352340E3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0272" y="1884783"/>
                <a:ext cx="6293528" cy="429217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그림 4">
            <a:extLst>
              <a:ext uri="{FF2B5EF4-FFF2-40B4-BE49-F238E27FC236}">
                <a16:creationId xmlns:a16="http://schemas.microsoft.com/office/drawing/2014/main" id="{AEF9CF6B-B530-4FBD-A35C-E8D5CEC33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84783"/>
            <a:ext cx="4028346" cy="363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92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19553E-851D-4A94-B476-DFD5BB41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Structure Components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2814D6-395A-4034-A690-C10264080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r>
              <a:rPr lang="en-US" altLang="ko-KR" dirty="0"/>
              <a:t>Middle components</a:t>
            </a:r>
            <a:endParaRPr lang="ko-KR" altLang="en-US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0A301A5-866A-459D-A390-9910114E28C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/>
              <a:t>Forward &amp; Backward components</a:t>
            </a: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2C23CFC8-C6DB-413B-A294-37BB29694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735" y="2512287"/>
            <a:ext cx="2889728" cy="3436850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C635496-5E83-4952-BAB8-81EB3C9A2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580" y="2686844"/>
            <a:ext cx="3409950" cy="2628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4306271-F936-46B1-9C73-8DA289820C7F}"/>
              </a:ext>
            </a:extLst>
          </p:cNvPr>
          <p:cNvSpPr txBox="1"/>
          <p:nvPr/>
        </p:nvSpPr>
        <p:spPr>
          <a:xfrm>
            <a:off x="6237580" y="5530788"/>
            <a:ext cx="4353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Hole diameter = 44.0 mm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9801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131620-83F6-4565-8648-E29C0859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Structure(Forward)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0229FA5B-CBD6-45C5-8436-EA32A59CE0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69150" y="1903445"/>
                <a:ext cx="6284650" cy="4273518"/>
              </a:xfrm>
            </p:spPr>
            <p:txBody>
              <a:bodyPr/>
              <a:lstStyle/>
              <a:p>
                <a:r>
                  <a:rPr lang="en-US" altLang="ko-KR" dirty="0"/>
                  <a:t>Measuring </a:t>
                </a:r>
                <a14:m>
                  <m:oMath xmlns:m="http://schemas.openxmlformats.org/officeDocument/2006/math">
                    <m:r>
                      <a:rPr lang="en-US" altLang="ko-KR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ko-KR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altLang="ko-KR" i="1">
                        <a:latin typeface="Cambria Math" panose="02040503050406030204" pitchFamily="18" charset="0"/>
                      </a:rPr>
                      <m:t>˚</m:t>
                    </m:r>
                  </m:oMath>
                </a14:m>
                <a:r>
                  <a:rPr lang="en-US" altLang="ko-KR" dirty="0"/>
                  <a:t> each</a:t>
                </a:r>
                <a:endParaRPr lang="ko-KR" altLang="en-US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0229FA5B-CBD6-45C5-8436-EA32A59CE0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69150" y="1903445"/>
                <a:ext cx="6284650" cy="4273518"/>
              </a:xfrm>
              <a:blipFill>
                <a:blip r:embed="rId2"/>
                <a:stretch>
                  <a:fillRect l="-1746" t="-242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그림 4">
            <a:extLst>
              <a:ext uri="{FF2B5EF4-FFF2-40B4-BE49-F238E27FC236}">
                <a16:creationId xmlns:a16="http://schemas.microsoft.com/office/drawing/2014/main" id="{5513078B-A662-40BF-8A86-23F7F31ABF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903445"/>
            <a:ext cx="3906958" cy="385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11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58842A-5F37-4F3B-A9C0-9CE1BC275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Supporting Structure(Sideway)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1869D786-278E-439E-95AE-A762F524DB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79604" y="1921562"/>
                <a:ext cx="6274195" cy="4255401"/>
              </a:xfrm>
            </p:spPr>
            <p:txBody>
              <a:bodyPr/>
              <a:lstStyle/>
              <a:p>
                <a:r>
                  <a:rPr lang="en-US" altLang="ko-KR" dirty="0"/>
                  <a:t>Measuring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30˚</m:t>
                    </m:r>
                  </m:oMath>
                </a14:m>
                <a:r>
                  <a:rPr lang="en-US" altLang="ko-KR" dirty="0"/>
                  <a:t> each</a:t>
                </a:r>
                <a:endParaRPr lang="ko-KR" altLang="en-US" dirty="0"/>
              </a:p>
            </p:txBody>
          </p:sp>
        </mc:Choice>
        <mc:Fallback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1869D786-278E-439E-95AE-A762F524DB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79604" y="1921562"/>
                <a:ext cx="6274195" cy="4255401"/>
              </a:xfrm>
              <a:blipFill>
                <a:blip r:embed="rId2"/>
                <a:stretch>
                  <a:fillRect l="-1749" t="-243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E11DC90E-4DCF-4A26-9132-D68B0F42B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921562"/>
            <a:ext cx="4241404" cy="3722915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37BBD044-4269-4424-8DE3-2D751A97B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1" y="1921563"/>
            <a:ext cx="4241404" cy="381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320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46</Words>
  <Application>Microsoft Office PowerPoint</Application>
  <PresentationFormat>와이드스크린</PresentationFormat>
  <Paragraphs>16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맑은 고딕</vt:lpstr>
      <vt:lpstr>Arial</vt:lpstr>
      <vt:lpstr>Cambria Math</vt:lpstr>
      <vt:lpstr>Office 테마</vt:lpstr>
      <vt:lpstr>Group Meeting</vt:lpstr>
      <vt:lpstr>Supporting Structure</vt:lpstr>
      <vt:lpstr>Structure Components</vt:lpstr>
      <vt:lpstr>Supporting Structure(Forward)</vt:lpstr>
      <vt:lpstr>Supporting Structure(Sideway)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Meeting</dc:title>
  <dc:creator>KUNPL</dc:creator>
  <cp:lastModifiedBy>KUNPL</cp:lastModifiedBy>
  <cp:revision>7</cp:revision>
  <dcterms:created xsi:type="dcterms:W3CDTF">2019-03-14T09:48:54Z</dcterms:created>
  <dcterms:modified xsi:type="dcterms:W3CDTF">2019-03-28T13:46:49Z</dcterms:modified>
</cp:coreProperties>
</file>