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A0BA0E-1251-4BDC-909C-12DA17B4F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B3A85DB-4601-42F1-922B-047954FDC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5927B8F-5358-4333-AD88-FA2DF29D3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453638A-F204-48C6-B95F-F40642B5B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FD26728-8C28-4BC8-9CF0-D21E28E4F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1451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B3CBCE-3F92-49CF-9920-AAECBF5CD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1A8D4C0-63AD-4DCA-9DEF-C06A4072A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58FD959-C971-49F4-9DA8-1369B7C2C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A29AE2-6471-447C-A9BE-838D58CA0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128990E-856A-4F14-8DD1-188DBBA84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02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A3BDA45-4564-46D3-A82A-7217415F86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2D8F5C9-D75A-42E4-B63D-912D869FA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C57E5DE-32CF-4F91-BD85-FB2580F17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126B45E-2F91-4C4E-A49C-4080AF80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A9D5D9-4380-4320-B044-C6314350A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377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6F81B4-5827-42EC-B8FF-11E392177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CEF2A4-785C-4284-8D3D-B9A4535AC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A111C1-689F-447C-8567-0429112FF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454F630-7228-459D-8488-5235B4965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D8D4FC9-0F21-4621-AB9E-94E882D22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3733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D0ED8F-4401-4E8D-B38E-F743315F2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237BA8C-56E2-4775-9167-CDCFD2A26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0459DAB-EDD7-45F9-ABA6-E8B9A6699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D069150-45DA-46F4-8513-B7F216677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3113E91-758C-43A1-B162-C9B9DDFD0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317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9C7F07-2294-4DE3-A7D7-CFE47851A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26BECD0-58E6-4323-9FA8-06138FF40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B9D462A-2ACC-4523-906A-64A03F823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A7BBFF0-C999-419B-B5A5-5999898CA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1208E98-07C2-4A9B-A8F8-5B65D7DC4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F31CB0E-3C1E-4E49-A861-1596B611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844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C37AAD-156D-45CB-8D03-6F15362CB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A888D42-910D-4F07-A743-B1732D41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FD23E67-8FAD-4DCC-8D94-97C94E9EE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DD979FF-F5CC-4819-9699-5DF3A3A3D3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E6E509-2200-4852-85A5-545DD02854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F2BEB14-6CE3-4024-BFB9-C69445972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00ECFF3-65AC-4CB0-9F45-9C3E97345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BC4ACAD-AB75-4C2F-A8A9-D04DD86C3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2834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8E5C3B-307C-47D0-BC9C-1FF204913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470A66D-CEEF-4A46-8865-F7B41BDBC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0A0725C-4381-4E63-AC99-381BF4ED9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7A427FB-8BAD-43D3-ADA7-66B606FF2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700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16B5109-B3E0-4C3E-9BD3-0D87CF1E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93E1998-308C-4794-927F-ACE2A9864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ED5E295-5014-4106-A94A-AD4BE2339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73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4E46E5-1395-4309-9775-94536EE60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A3C659B-7EA9-4F40-A2C9-8EC681E8B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AD7B82B-7694-4DA1-B0E2-41CED2693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4A3ADE0-0D6F-476D-B119-8002CA12A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4E99296-BC62-4EC3-B4CC-8DCCDAC58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37E8B98-56C1-4C3A-BAB7-4DE13CF46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8260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BB7FC2-6AFA-4DFD-890A-1EE3FAA76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576A601-1B25-4D5A-BADE-2E479E704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5E5475B-64A7-47FF-AFA4-B7007DFDA0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627C789-BA50-446C-B16B-3FEC77BB6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DF0377A-CE4A-48E9-87F7-7F3B17070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6BDFCF3-FFC5-49B4-9C2E-ED315D289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57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5340CF8-EDE9-44FB-B4A3-1A842871B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B83FC33-BC26-41C8-863E-DC1A37A12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C4800A8-E971-413F-91DF-A5A91D1F1D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ACDD6-9ED9-48F0-8007-5B1DBCEE3A04}" type="datetimeFigureOut">
              <a:rPr lang="ko-KR" altLang="en-US" smtClean="0"/>
              <a:t>2019-03-14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82AD157-6CCE-4BA1-B8AF-AD5A06963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5C52186-3262-46B4-B095-107BEA5428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5096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26A29F-039F-4101-9EFC-453CCAF23C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Group Meeting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95AC957-8096-4BD8-ADEB-04DACE5D78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01533"/>
            <a:ext cx="9144000" cy="1655762"/>
          </a:xfrm>
        </p:spPr>
        <p:txBody>
          <a:bodyPr/>
          <a:lstStyle/>
          <a:p>
            <a:r>
              <a:rPr lang="en-US" altLang="ko-KR" dirty="0"/>
              <a:t>2019/03/15</a:t>
            </a:r>
          </a:p>
          <a:p>
            <a:r>
              <a:rPr lang="ko-KR" altLang="en-US" dirty="0"/>
              <a:t>김지석</a:t>
            </a:r>
          </a:p>
        </p:txBody>
      </p:sp>
    </p:spTree>
    <p:extLst>
      <p:ext uri="{BB962C8B-B14F-4D97-AF65-F5344CB8AC3E}">
        <p14:creationId xmlns:p14="http://schemas.microsoft.com/office/powerpoint/2010/main" val="1899974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C01097-4BAE-498C-A04D-5CC5E0526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Supporting Structure</a:t>
            </a:r>
            <a:endParaRPr lang="ko-KR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940C0302-E3AD-414F-A33D-A8352340E3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60272" y="1884783"/>
                <a:ext cx="6293528" cy="429217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altLang="ko-KR" dirty="0"/>
                  <a:t> </a:t>
                </a:r>
              </a:p>
              <a:p>
                <a:pPr marL="0" indent="0">
                  <a:buNone/>
                </a:pPr>
                <a:endParaRPr lang="en-US" altLang="ko-KR" dirty="0"/>
              </a:p>
              <a:p>
                <a:pPr marL="0" indent="0">
                  <a:buNone/>
                </a:pPr>
                <a:r>
                  <a:rPr lang="en-US" altLang="ko-KR" dirty="0"/>
                  <a:t> Supporting structure </a:t>
                </a:r>
              </a:p>
              <a:p>
                <a:pPr marL="0" indent="0">
                  <a:buNone/>
                </a:pPr>
                <a:r>
                  <a:rPr lang="en-US" altLang="ko-KR" dirty="0"/>
                  <a:t> for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𝐿𝑎𝐵</m:t>
                    </m:r>
                    <m:sSub>
                      <m:sSub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altLang="ko-KR" b="0" dirty="0"/>
                  <a:t> detector</a:t>
                </a:r>
              </a:p>
              <a:p>
                <a:endParaRPr lang="en-US" altLang="ko-KR" b="0" dirty="0"/>
              </a:p>
              <a:p>
                <a:endParaRPr lang="ko-KR" altLang="en-US" dirty="0"/>
              </a:p>
            </p:txBody>
          </p:sp>
        </mc:Choice>
        <mc:Fallback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940C0302-E3AD-414F-A33D-A8352340E3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0272" y="1884783"/>
                <a:ext cx="6293528" cy="429217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그림 3">
            <a:extLst>
              <a:ext uri="{FF2B5EF4-FFF2-40B4-BE49-F238E27FC236}">
                <a16:creationId xmlns:a16="http://schemas.microsoft.com/office/drawing/2014/main" id="{F62AB2FE-29F2-4F35-BA9C-130C065641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304" y="1884784"/>
            <a:ext cx="4019157" cy="3956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922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131620-83F6-4565-8648-E29C08599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Supporting Structure(Forward)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29FA5B-CBD6-45C5-8436-EA32A59CE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9150" y="1903445"/>
            <a:ext cx="6284650" cy="4273518"/>
          </a:xfrm>
        </p:spPr>
        <p:txBody>
          <a:bodyPr/>
          <a:lstStyle/>
          <a:p>
            <a:r>
              <a:rPr lang="en-US" altLang="ko-KR" dirty="0"/>
              <a:t>Measuring 45 degrees each</a:t>
            </a: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E3EF4805-2033-4C50-BAA2-62E5092532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03445"/>
            <a:ext cx="3902441" cy="393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1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58842A-5F37-4F3B-A9C0-9CE1BC27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Supporting Structure(Sideway)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69D786-278E-439E-95AE-A762F524D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604" y="1921562"/>
            <a:ext cx="6274195" cy="4255401"/>
          </a:xfrm>
        </p:spPr>
        <p:txBody>
          <a:bodyPr/>
          <a:lstStyle/>
          <a:p>
            <a:r>
              <a:rPr lang="en-US" altLang="ko-KR" dirty="0"/>
              <a:t>Measuring 45 degrees each</a:t>
            </a: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E11DC90E-4DCF-4A26-9132-D68B0F42B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21562"/>
            <a:ext cx="4241404" cy="372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320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33</Words>
  <Application>Microsoft Office PowerPoint</Application>
  <PresentationFormat>와이드스크린</PresentationFormat>
  <Paragraphs>12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맑은 고딕</vt:lpstr>
      <vt:lpstr>Arial</vt:lpstr>
      <vt:lpstr>Cambria Math</vt:lpstr>
      <vt:lpstr>Office 테마</vt:lpstr>
      <vt:lpstr>Group Meeting</vt:lpstr>
      <vt:lpstr>Supporting Structure</vt:lpstr>
      <vt:lpstr>Supporting Structure(Forward)</vt:lpstr>
      <vt:lpstr>Supporting Structure(Sideway)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Meeting</dc:title>
  <dc:creator>KUNPL</dc:creator>
  <cp:lastModifiedBy>KUNPL</cp:lastModifiedBy>
  <cp:revision>3</cp:revision>
  <dcterms:created xsi:type="dcterms:W3CDTF">2019-03-14T09:48:54Z</dcterms:created>
  <dcterms:modified xsi:type="dcterms:W3CDTF">2019-03-14T10:11:23Z</dcterms:modified>
</cp:coreProperties>
</file>