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E0843-C428-4539-8FA8-E06EED63B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EB2731-6626-4E9C-9275-2B4AF85EF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283A0-01B0-4918-99A2-AF67B75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1F9D7E-AD2C-4A20-AA0E-65D7870A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8CE822-A8BC-497F-A76F-A39B08CE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64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15F6A6-99B2-48ED-9010-A9A8DE66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39D12F-D9F3-4400-BE12-EB4CA00A7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B6FBBE-00CF-4414-9BF7-86579172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F7C00F-3B0C-46A7-B20F-1AA57B0B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14156-6D86-4EAF-97B0-3D3534A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4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1C5326C-427A-4A6D-971F-DCBA00090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4230E0-74D1-4996-87BC-E6E95403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491C0E-1DE4-4B9E-96ED-067EECE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114ED-49D4-4FD8-8573-E9E7CF66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2FD45E-ECCE-4813-A6C9-83011FF7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8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54E949-178A-47CF-A2F8-8977C6EC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26CF64-D413-4C95-AE62-52661537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7AF028-C07C-4921-8E8A-F45F5DE3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9A3553-EA85-4B38-979D-403A25AA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4C86CD-1142-4682-945C-6063F09D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36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200F4-A5E3-4CAA-B646-1FA9A0F7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D98676-635E-4F77-9CAB-D7C1798F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7BC870-8A89-4913-B603-2328C418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55D1B7-89E7-42AE-AD16-86B6CFC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E6C5C8-FE66-479E-A4CE-0FBBEA84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4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02E6A-6C7F-4BC0-93BB-F626391F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440CA6-9110-4B52-A5E8-E13B288AA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B37C0F-247E-4B4B-91B2-6E08F34D3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682AE2-9178-4948-8D8A-6B28DB6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1A9F6D-F342-4DE7-BE73-BCCAFEA7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84BB4A-3CF9-4529-994F-CD1630D3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27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D2F626-4786-4980-808B-017906A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7BC534-BEDD-4ED3-BC5B-AC8C03E71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ED26DB-3FF8-4066-B590-706AA1B6C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58F9408-DE28-49A3-833F-89073A07B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D6B826-2C75-4E3B-9419-D13764440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3C505E-AC47-434F-B0FC-009CF63E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462A285-3A82-4A47-841F-0BB19A55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A2A0A4A-EE4B-424C-814D-06A712E0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0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F4B3D-4753-451C-A302-10EE5482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8B11786-6547-4E9B-812A-D59A2F7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6F25E0-F8FE-4FCA-8904-D0AFE85E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D2A592-6B0E-4241-8587-F8222C71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4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62D4467-2F68-473E-AD3E-6B156B28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95591A-28C9-4A67-BD7E-AFF291F3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27A77D-0FBA-4408-864C-E79E0837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2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62B24-696A-438E-B154-1C348C35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9DFF2E-A6F2-4788-AAE0-1D2BE47C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CF8B1B-1CE4-4713-839D-96D7B9CF8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1AD518-A5D8-4002-9209-C54C929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0E613D-9D8B-44CE-B374-21CBB6AF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56FF5F-F73B-4D08-A06E-94AE9BEB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57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86343D-969F-452D-98AE-1082ABF6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AC9D1C7-5DBE-42E7-9069-74D788DE0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3DB9C6-B670-4950-880C-C8420BA99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59BAD4-1A42-4273-A467-EF0E7B2F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943E9A-1567-44CE-AD67-EE839BFB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1376E6-6850-4E15-9D2D-53082592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0119C8-5154-49B6-9B6F-E0180F81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E82198-8564-417F-B1D8-BB0A5D9D5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74BBD-2A67-4D25-9842-19392598D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7FDF-1A33-4312-88AB-38DC2ACFDF2B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EE39BB-1B98-480E-B8C2-2B77DA8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34C3D-2E33-4411-9478-15B05AAD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A110-D9F9-44A9-99BF-9165BBF221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5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F487B-8982-4772-84CC-2D170F6DA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Dark box</a:t>
            </a: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BA72C5-5D95-41E8-97CD-5E75AECF3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45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05E1DC-3D7D-4B7E-B3A7-E003547E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뚜껑 </a:t>
            </a:r>
            <a:r>
              <a:rPr lang="en-US" altLang="ko-KR"/>
              <a:t>+</a:t>
            </a:r>
            <a:r>
              <a:rPr lang="ko-KR" altLang="en-US"/>
              <a:t>밑상자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5C5EFC-F58C-4D72-B115-5F9AA0D6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03" y="1488982"/>
            <a:ext cx="5981700" cy="484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76F13-85CE-40E3-A92A-2D8B3C9637F3}"/>
              </a:ext>
            </a:extLst>
          </p:cNvPr>
          <p:cNvSpPr txBox="1"/>
          <p:nvPr/>
        </p:nvSpPr>
        <p:spPr>
          <a:xfrm>
            <a:off x="7244179" y="1690688"/>
            <a:ext cx="3488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가로 </a:t>
            </a:r>
            <a:r>
              <a:rPr lang="en-US" altLang="ko-KR"/>
              <a:t>: 400mm</a:t>
            </a:r>
          </a:p>
          <a:p>
            <a:r>
              <a:rPr lang="ko-KR" altLang="en-US"/>
              <a:t>세로 </a:t>
            </a:r>
            <a:r>
              <a:rPr lang="en-US" altLang="ko-KR"/>
              <a:t>: 700mm</a:t>
            </a:r>
          </a:p>
          <a:p>
            <a:r>
              <a:rPr lang="ko-KR" altLang="en-US"/>
              <a:t>높이 </a:t>
            </a:r>
            <a:r>
              <a:rPr lang="en-US" altLang="ko-KR"/>
              <a:t>: 300mm (</a:t>
            </a:r>
            <a:r>
              <a:rPr lang="ko-KR" altLang="en-US"/>
              <a:t>뚜껑 </a:t>
            </a:r>
            <a:r>
              <a:rPr lang="en-US" altLang="ko-KR"/>
              <a:t>100mm)</a:t>
            </a:r>
          </a:p>
          <a:p>
            <a:endParaRPr lang="en-US" altLang="ko-KR"/>
          </a:p>
          <a:p>
            <a:r>
              <a:rPr lang="ko-KR" altLang="en-US"/>
              <a:t>앞면 </a:t>
            </a:r>
            <a:r>
              <a:rPr lang="en-US" altLang="ko-KR"/>
              <a:t>: </a:t>
            </a:r>
            <a:r>
              <a:rPr lang="ko-KR" altLang="en-US"/>
              <a:t>지름 </a:t>
            </a:r>
            <a:r>
              <a:rPr lang="en-US" altLang="ko-KR"/>
              <a:t>3mm hole* 2 </a:t>
            </a:r>
          </a:p>
          <a:p>
            <a:r>
              <a:rPr lang="ko-KR" altLang="en-US"/>
              <a:t>뒷면 </a:t>
            </a:r>
            <a:r>
              <a:rPr lang="en-US" altLang="ko-KR"/>
              <a:t>: </a:t>
            </a:r>
            <a:r>
              <a:rPr lang="ko-KR" altLang="en-US"/>
              <a:t>지름 </a:t>
            </a:r>
            <a:r>
              <a:rPr lang="en-US" altLang="ko-KR"/>
              <a:t>2mm hole* 1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A94E-947E-42A0-B7C6-A1F6F7AB1C88}"/>
              </a:ext>
            </a:extLst>
          </p:cNvPr>
          <p:cNvSpPr txBox="1"/>
          <p:nvPr/>
        </p:nvSpPr>
        <p:spPr>
          <a:xfrm>
            <a:off x="3116062" y="46447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앞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D4445-8F3C-4B2D-93E9-0826BA33C15B}"/>
              </a:ext>
            </a:extLst>
          </p:cNvPr>
          <p:cNvSpPr txBox="1"/>
          <p:nvPr/>
        </p:nvSpPr>
        <p:spPr>
          <a:xfrm>
            <a:off x="4947822" y="39990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뒤</a:t>
            </a:r>
          </a:p>
        </p:txBody>
      </p:sp>
    </p:spTree>
    <p:extLst>
      <p:ext uri="{BB962C8B-B14F-4D97-AF65-F5344CB8AC3E}">
        <p14:creationId xmlns:p14="http://schemas.microsoft.com/office/powerpoint/2010/main" val="26518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B8CD4F8-803C-4986-977A-4CFF96BC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1" y="156423"/>
            <a:ext cx="6825579" cy="35100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F88E19-22D2-4142-8E0A-3FCD0CCC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41" y="3842088"/>
            <a:ext cx="2858661" cy="24876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E3CB1FA-36ED-42AB-A167-6D0AB7F75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84" y="3939742"/>
            <a:ext cx="3326618" cy="26563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3BB541-4A7C-4C86-BE78-82BC96216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008" y="3939742"/>
            <a:ext cx="2388094" cy="24276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0CE921-0E7C-4AD0-BAA4-5E732FE31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102" y="4089830"/>
            <a:ext cx="3028297" cy="26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711C7-AFB7-4322-83A1-0AD9653B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optical breadboard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911930-3441-4B29-99C9-92ED8B67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0" y="2104701"/>
            <a:ext cx="3886200" cy="35718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BDA1A1-B788-44AF-9CB3-C7C28618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18" y="1616429"/>
            <a:ext cx="6787347" cy="28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A96481-61CB-45EC-8E16-1B3F1E8D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Optical mounting device</a:t>
            </a:r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793B28-E47D-4E11-A0C1-77501C03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1" y="1524000"/>
            <a:ext cx="10410825" cy="381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87C7CEE-A6E9-4F3D-A308-E0A477BE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753" y="1227608"/>
            <a:ext cx="3351272" cy="27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6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C695E5-6BA3-4024-9BD9-82C241A6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Optical mounting device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836637-D4BD-4323-97F6-AEEE832B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09" y="1441605"/>
            <a:ext cx="9839325" cy="28384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B5A510-EBA1-40D4-A75F-15AC45F1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4" y="4358936"/>
            <a:ext cx="9320953" cy="23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1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EB7A1D-78BA-47AE-AF3F-BA3D9142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Optical mounting device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BE128A-90D9-4E69-B4D7-D2F70DED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202"/>
            <a:ext cx="8030592" cy="18423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A8088C0-2F95-4071-AC87-BB53FC1D7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84" y="3811988"/>
            <a:ext cx="7659171" cy="26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</Words>
  <Application>Microsoft Office PowerPoint</Application>
  <PresentationFormat>와이드스크린</PresentationFormat>
  <Paragraphs>14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Dark box</vt:lpstr>
      <vt:lpstr>뚜껑 +밑상자</vt:lpstr>
      <vt:lpstr>PowerPoint 프레젠테이션</vt:lpstr>
      <vt:lpstr>optical breadboard</vt:lpstr>
      <vt:lpstr>Optical mounting device</vt:lpstr>
      <vt:lpstr>Optical mounting device</vt:lpstr>
      <vt:lpstr>Optical mounting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box</dc:title>
  <dc:creator>rohkayung</dc:creator>
  <cp:lastModifiedBy>rohkayung</cp:lastModifiedBy>
  <cp:revision>9</cp:revision>
  <dcterms:created xsi:type="dcterms:W3CDTF">2018-05-29T04:49:38Z</dcterms:created>
  <dcterms:modified xsi:type="dcterms:W3CDTF">2018-05-30T05:44:46Z</dcterms:modified>
</cp:coreProperties>
</file>