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commentAuthors.xml" ContentType="application/vnd.openxmlformats-officedocument.presentationml.commentAuthors+xml"/>
  <Override PartName="/ppt/slideLayouts/slideLayout10.xml" ContentType="application/vnd.openxmlformats-officedocument.presentationml.slideLayout+xml"/>
  <Default Extension="tiff" ContentType="image/tif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Default Extension="wdp" ContentType="image/vnd.ms-photo"/>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33"/>
  </p:notesMasterIdLst>
  <p:handoutMasterIdLst>
    <p:handoutMasterId r:id="rId34"/>
  </p:handoutMasterIdLst>
  <p:sldIdLst>
    <p:sldId id="1406" r:id="rId2"/>
    <p:sldId id="1486" r:id="rId3"/>
    <p:sldId id="1415" r:id="rId4"/>
    <p:sldId id="1471" r:id="rId5"/>
    <p:sldId id="1472" r:id="rId6"/>
    <p:sldId id="1473" r:id="rId7"/>
    <p:sldId id="1474" r:id="rId8"/>
    <p:sldId id="1529" r:id="rId9"/>
    <p:sldId id="1521" r:id="rId10"/>
    <p:sldId id="1522" r:id="rId11"/>
    <p:sldId id="1410" r:id="rId12"/>
    <p:sldId id="1523" r:id="rId13"/>
    <p:sldId id="1524" r:id="rId14"/>
    <p:sldId id="1525" r:id="rId15"/>
    <p:sldId id="1526" r:id="rId16"/>
    <p:sldId id="1527" r:id="rId17"/>
    <p:sldId id="1512" r:id="rId18"/>
    <p:sldId id="1515" r:id="rId19"/>
    <p:sldId id="1516" r:id="rId20"/>
    <p:sldId id="1513" r:id="rId21"/>
    <p:sldId id="1488" r:id="rId22"/>
    <p:sldId id="1466" r:id="rId23"/>
    <p:sldId id="1528" r:id="rId24"/>
    <p:sldId id="1483" r:id="rId25"/>
    <p:sldId id="1419" r:id="rId26"/>
    <p:sldId id="1511" r:id="rId27"/>
    <p:sldId id="1479" r:id="rId28"/>
    <p:sldId id="1508" r:id="rId29"/>
    <p:sldId id="1501" r:id="rId30"/>
    <p:sldId id="1502" r:id="rId31"/>
    <p:sldId id="1514" r:id="rId32"/>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cBook" initials="M" lastIdx="9" clrIdx="0"/>
  <p:cmAuthor id="1" name="Sébastien Incerti" initials="SI"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66FFFF"/>
    <a:srgbClr val="00FF00"/>
    <a:srgbClr val="00FF80"/>
    <a:srgbClr val="FF8000"/>
    <a:srgbClr val="66CCFF"/>
    <a:srgbClr val="0432FF"/>
    <a:srgbClr val="FFBB55"/>
    <a:srgbClr val="FF6666"/>
    <a:srgbClr val="66FFCC"/>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9DCAF9ED-07DC-4A11-8D7F-57B35C25682E}" styleName="Style moyen 1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DA37D80-6434-44D0-A028-1B22A696006F}" styleName="Style léger 3 - Accentuation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E3FDE45-AF77-4B5C-9715-49D594BDF05E}" styleName="Style léger 1 - Accentuation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84E427A-3D55-4303-BF80-6455036E1DE7}" styleName="Style à thème 1 - Accentuation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Style à thème 1 - Accentuation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9631B5-78F2-41C9-869B-9F39066F8104}" styleName="Style moyen 3 - Accentuation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C4B1156A-380E-4F78-BDF5-A606A8083BF9}" styleName="Style moyen 4 - Accentuation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660B408-B3CF-4A94-85FC-2B1E0A45F4A2}" styleName="Style foncé 2 - Accentuation 1/Accentuation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Style foncé 2 - Accentuation 3/Accentuation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35758FB7-9AC5-4552-8A53-C91805E547FA}" styleName="Style à thème 1 - Accentuation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Style à thème 1 - Accentuation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E171933-4619-4E11-9A3F-F7608DF75F80}" styleName="Style moyen 1 - Accentuation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FECB4D8-DB02-4DC6-A0A2-4F2EBAE1DC90}" styleName="Style moyen 1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AF606853-7671-496A-8E4F-DF71F8EC918B}" styleName="Style foncé 1 - Accentuation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Style foncé 1 - Accentuation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6D9F66E-5EB9-4882-86FB-DCBF35E3C3E4}" styleName="Style moyen 4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034E78-7F5D-4C2E-B375-FC64B27BC917}" styleName="Style foncé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Style foncé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34545" autoAdjust="0"/>
    <p:restoredTop sz="86486" autoAdjust="0"/>
  </p:normalViewPr>
  <p:slideViewPr>
    <p:cSldViewPr snapToGrid="0">
      <p:cViewPr varScale="1">
        <p:scale>
          <a:sx n="69" d="100"/>
          <a:sy n="69" d="100"/>
        </p:scale>
        <p:origin x="-1253"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5A337AC-2376-884E-AAB8-5464BA4A6AB9}" type="datetimeFigureOut">
              <a:rPr lang="fr-FR" smtClean="0"/>
              <a:pPr/>
              <a:t>09/05/2019</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035BBE8-5618-194D-92D6-C25C62847AC4}" type="slidenum">
              <a:rPr lang="fr-FR" smtClean="0"/>
              <a:pPr/>
              <a:t>‹#›</a:t>
            </a:fld>
            <a:endParaRPr lang="fr-FR"/>
          </a:p>
        </p:txBody>
      </p:sp>
    </p:spTree>
    <p:extLst>
      <p:ext uri="{BB962C8B-B14F-4D97-AF65-F5344CB8AC3E}">
        <p14:creationId xmlns="" xmlns:p14="http://schemas.microsoft.com/office/powerpoint/2010/main" val="274845193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fr-FR"/>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fr-FR"/>
          </a:p>
        </p:txBody>
      </p:sp>
      <p:sp>
        <p:nvSpPr>
          <p:cNvPr id="430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fr-FR"/>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E3FD566A-CE2F-40DE-95DE-D5A7914321C4}" type="slidenum">
              <a:rPr lang="fr-FR"/>
              <a:pPr>
                <a:defRPr/>
              </a:pPr>
              <a:t>‹#›</a:t>
            </a:fld>
            <a:endParaRPr lang="fr-FR"/>
          </a:p>
        </p:txBody>
      </p:sp>
    </p:spTree>
    <p:extLst>
      <p:ext uri="{BB962C8B-B14F-4D97-AF65-F5344CB8AC3E}">
        <p14:creationId xmlns="" xmlns:p14="http://schemas.microsoft.com/office/powerpoint/2010/main" val="145426114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n.wikipedia.org/wiki/Prebiotic_(chemistry)"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pPr>
              <a:defRPr/>
            </a:pPr>
            <a:fld id="{E3FD566A-CE2F-40DE-95DE-D5A7914321C4}" type="slidenum">
              <a:rPr lang="fr-FR" smtClean="0"/>
              <a:pPr>
                <a:defRPr/>
              </a:pPr>
              <a:t>1</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altLang="ko-KR" dirty="0" smtClean="0">
                <a:solidFill>
                  <a:srgbClr val="FF00FF"/>
                </a:solidFill>
              </a:rPr>
              <a:t>Ultra Performance Liquid </a:t>
            </a:r>
            <a:r>
              <a:rPr lang="en-GB" altLang="ko-KR" dirty="0" err="1" smtClean="0">
                <a:solidFill>
                  <a:srgbClr val="FF00FF"/>
                </a:solidFill>
              </a:rPr>
              <a:t>Chromatogrophy</a:t>
            </a:r>
            <a:r>
              <a:rPr lang="en-GB" altLang="ko-KR" dirty="0" smtClean="0">
                <a:solidFill>
                  <a:srgbClr val="FF00FF"/>
                </a:solidFill>
              </a:rPr>
              <a:t> </a:t>
            </a:r>
            <a:endParaRPr lang="fr-FR" dirty="0"/>
          </a:p>
        </p:txBody>
      </p:sp>
      <p:sp>
        <p:nvSpPr>
          <p:cNvPr id="4" name="Espace réservé du numéro de diapositive 3"/>
          <p:cNvSpPr>
            <a:spLocks noGrp="1"/>
          </p:cNvSpPr>
          <p:nvPr>
            <p:ph type="sldNum" sz="quarter" idx="5"/>
          </p:nvPr>
        </p:nvSpPr>
        <p:spPr/>
        <p:txBody>
          <a:bodyPr/>
          <a:lstStyle/>
          <a:p>
            <a:pPr>
              <a:defRPr/>
            </a:pPr>
            <a:fld id="{E3FD566A-CE2F-40DE-95DE-D5A7914321C4}" type="slidenum">
              <a:rPr lang="fr-FR" smtClean="0"/>
              <a:pPr>
                <a:defRPr/>
              </a:pPr>
              <a:t>10</a:t>
            </a:fld>
            <a:endParaRPr lang="fr-FR"/>
          </a:p>
        </p:txBody>
      </p:sp>
    </p:spTree>
    <p:extLst>
      <p:ext uri="{BB962C8B-B14F-4D97-AF65-F5344CB8AC3E}">
        <p14:creationId xmlns="" xmlns:p14="http://schemas.microsoft.com/office/powerpoint/2010/main" val="2283554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1987" name="슬라이드 노트 개체 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ko-KR" dirty="0"/>
          </a:p>
        </p:txBody>
      </p:sp>
      <p:sp>
        <p:nvSpPr>
          <p:cNvPr id="41988" name="슬라이드 번호 개체 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맑은 고딕" pitchFamily="50" charset="-127"/>
                <a:ea typeface="맑은 고딕" pitchFamily="50" charset="-127"/>
              </a:defRPr>
            </a:lvl1pPr>
            <a:lvl2pPr marL="742950" indent="-285750" eaLnBrk="0" hangingPunct="0">
              <a:spcBef>
                <a:spcPct val="30000"/>
              </a:spcBef>
              <a:defRPr sz="1200">
                <a:solidFill>
                  <a:schemeClr val="tx1"/>
                </a:solidFill>
                <a:latin typeface="맑은 고딕" pitchFamily="50" charset="-127"/>
                <a:ea typeface="맑은 고딕" pitchFamily="50" charset="-127"/>
              </a:defRPr>
            </a:lvl2pPr>
            <a:lvl3pPr marL="1143000" indent="-228600" eaLnBrk="0" hangingPunct="0">
              <a:spcBef>
                <a:spcPct val="30000"/>
              </a:spcBef>
              <a:defRPr sz="1200">
                <a:solidFill>
                  <a:schemeClr val="tx1"/>
                </a:solidFill>
                <a:latin typeface="맑은 고딕" pitchFamily="50" charset="-127"/>
                <a:ea typeface="맑은 고딕" pitchFamily="50" charset="-127"/>
              </a:defRPr>
            </a:lvl3pPr>
            <a:lvl4pPr marL="1600200" indent="-228600" eaLnBrk="0" hangingPunct="0">
              <a:spcBef>
                <a:spcPct val="30000"/>
              </a:spcBef>
              <a:defRPr sz="1200">
                <a:solidFill>
                  <a:schemeClr val="tx1"/>
                </a:solidFill>
                <a:latin typeface="맑은 고딕" pitchFamily="50" charset="-127"/>
                <a:ea typeface="맑은 고딕" pitchFamily="50" charset="-127"/>
              </a:defRPr>
            </a:lvl4pPr>
            <a:lvl5pPr marL="2057400" indent="-228600" eaLnBrk="0" hangingPunct="0">
              <a:spcBef>
                <a:spcPct val="30000"/>
              </a:spcBef>
              <a:defRPr sz="1200">
                <a:solidFill>
                  <a:schemeClr val="tx1"/>
                </a:solidFill>
                <a:latin typeface="맑은 고딕" pitchFamily="50" charset="-127"/>
                <a:ea typeface="맑은 고딕" pitchFamily="50" charset="-127"/>
              </a:defRPr>
            </a:lvl5pPr>
            <a:lvl6pPr marL="2514600" indent="-228600" eaLnBrk="0" fontAlgn="base" hangingPunct="0">
              <a:spcBef>
                <a:spcPct val="30000"/>
              </a:spcBef>
              <a:spcAft>
                <a:spcPct val="0"/>
              </a:spcAft>
              <a:defRPr sz="1200">
                <a:solidFill>
                  <a:schemeClr val="tx1"/>
                </a:solidFill>
                <a:latin typeface="맑은 고딕" pitchFamily="50" charset="-127"/>
                <a:ea typeface="맑은 고딕" pitchFamily="50" charset="-127"/>
              </a:defRPr>
            </a:lvl6pPr>
            <a:lvl7pPr marL="2971800" indent="-228600" eaLnBrk="0" fontAlgn="base" hangingPunct="0">
              <a:spcBef>
                <a:spcPct val="30000"/>
              </a:spcBef>
              <a:spcAft>
                <a:spcPct val="0"/>
              </a:spcAft>
              <a:defRPr sz="1200">
                <a:solidFill>
                  <a:schemeClr val="tx1"/>
                </a:solidFill>
                <a:latin typeface="맑은 고딕" pitchFamily="50" charset="-127"/>
                <a:ea typeface="맑은 고딕" pitchFamily="50" charset="-127"/>
              </a:defRPr>
            </a:lvl7pPr>
            <a:lvl8pPr marL="3429000" indent="-228600" eaLnBrk="0" fontAlgn="base" hangingPunct="0">
              <a:spcBef>
                <a:spcPct val="30000"/>
              </a:spcBef>
              <a:spcAft>
                <a:spcPct val="0"/>
              </a:spcAft>
              <a:defRPr sz="1200">
                <a:solidFill>
                  <a:schemeClr val="tx1"/>
                </a:solidFill>
                <a:latin typeface="맑은 고딕" pitchFamily="50" charset="-127"/>
                <a:ea typeface="맑은 고딕" pitchFamily="50" charset="-127"/>
              </a:defRPr>
            </a:lvl8pPr>
            <a:lvl9pPr marL="3886200" indent="-228600" eaLnBrk="0" fontAlgn="base" hangingPunct="0">
              <a:spcBef>
                <a:spcPct val="30000"/>
              </a:spcBef>
              <a:spcAft>
                <a:spcPct val="0"/>
              </a:spcAft>
              <a:defRPr sz="1200">
                <a:solidFill>
                  <a:schemeClr val="tx1"/>
                </a:solidFill>
                <a:latin typeface="맑은 고딕" pitchFamily="50" charset="-127"/>
                <a:ea typeface="맑은 고딕" pitchFamily="50" charset="-127"/>
              </a:defRPr>
            </a:lvl9pPr>
          </a:lstStyle>
          <a:p>
            <a:pPr eaLnBrk="1" fontAlgn="base" hangingPunct="1">
              <a:spcBef>
                <a:spcPct val="0"/>
              </a:spcBef>
              <a:spcAft>
                <a:spcPct val="0"/>
              </a:spcAft>
            </a:pPr>
            <a:fld id="{62B8A5F7-3C56-4DA5-903B-542895B3587D}" type="slidenum">
              <a:rPr lang="ko-KR" altLang="en-US" smtClean="0">
                <a:latin typeface="굴림" charset="-127"/>
                <a:ea typeface="굴림" charset="-127"/>
                <a:cs typeface="Arial" charset="0"/>
              </a:rPr>
              <a:pPr eaLnBrk="1" fontAlgn="base" hangingPunct="1">
                <a:spcBef>
                  <a:spcPct val="0"/>
                </a:spcBef>
                <a:spcAft>
                  <a:spcPct val="0"/>
                </a:spcAft>
              </a:pPr>
              <a:t>11</a:t>
            </a:fld>
            <a:endParaRPr lang="ko-KR" altLang="en-US">
              <a:latin typeface="굴림" charset="-127"/>
              <a:ea typeface="굴림" charset="-127"/>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mc:AlternateContent xmlns:mc="http://schemas.openxmlformats.org/markup-compatibility/2006">
        <mc:Choice xmlns="" xmlns:a14="http://schemas.microsoft.com/office/drawing/2010/main" Requires="a14">
          <p:sp>
            <p:nvSpPr>
              <p:cNvPr id="3" name="Espace réservé des notes 2"/>
              <p:cNvSpPr>
                <a:spLocks noGrp="1"/>
              </p:cNvSpPr>
              <p:nvPr>
                <p:ph type="body" idx="1"/>
              </p:nvPr>
            </p:nvSpPr>
            <p:spPr/>
            <p:txBody>
              <a:bodyPr/>
              <a:lstStyle/>
              <a:p>
                <a:r>
                  <a:rPr lang="en-US" sz="1200" kern="1200" dirty="0">
                    <a:solidFill>
                      <a:schemeClr val="tx1"/>
                    </a:solidFill>
                    <a:effectLst/>
                    <a:latin typeface="Arial" charset="0"/>
                    <a:ea typeface="+mn-ea"/>
                    <a:cs typeface="+mn-cs"/>
                  </a:rPr>
                  <a:t> </a:t>
                </a:r>
                <a:endParaRPr lang="fr-FR" sz="1200" kern="1200" dirty="0">
                  <a:solidFill>
                    <a:schemeClr val="tx1"/>
                  </a:solidFill>
                  <a:effectLst/>
                  <a:latin typeface="Arial" charset="0"/>
                  <a:ea typeface="+mn-ea"/>
                  <a:cs typeface="+mn-cs"/>
                </a:endParaRPr>
              </a:p>
              <a:p>
                <a:pPr/>
                <a14:m>
                  <m:oMathPara xmlns:m="http://schemas.openxmlformats.org/officeDocument/2006/math">
                    <m:oMathParaPr>
                      <m:jc m:val="centerGroup"/>
                    </m:oMathParaPr>
                    <m:oMath xmlns:m="http://schemas.openxmlformats.org/officeDocument/2006/math">
                      <m:r>
                        <a:rPr lang="en-GB" sz="1200" i="1" kern="1200">
                          <a:solidFill>
                            <a:schemeClr val="tx1"/>
                          </a:solidFill>
                          <a:effectLst/>
                          <a:latin typeface="Cambria Math" panose="02040503050406030204" pitchFamily="18" charset="0"/>
                          <a:ea typeface="+mn-ea"/>
                          <a:cs typeface="+mn-cs"/>
                        </a:rPr>
                        <m:t>𝑉</m:t>
                      </m:r>
                      <m:d>
                        <m:dPr>
                          <m:ctrlPr>
                            <a:rPr lang="fr-FR" sz="1200" i="1" kern="1200">
                              <a:solidFill>
                                <a:schemeClr val="tx1"/>
                              </a:solidFill>
                              <a:effectLst/>
                              <a:latin typeface="Cambria Math" panose="02040503050406030204" pitchFamily="18" charset="0"/>
                              <a:ea typeface="+mn-ea"/>
                              <a:cs typeface="+mn-cs"/>
                            </a:rPr>
                          </m:ctrlPr>
                        </m:dPr>
                        <m:e>
                          <m:r>
                            <a:rPr lang="en-GB" sz="1200" i="1" kern="1200">
                              <a:solidFill>
                                <a:schemeClr val="tx1"/>
                              </a:solidFill>
                              <a:effectLst/>
                              <a:latin typeface="Cambria Math" panose="02040503050406030204" pitchFamily="18" charset="0"/>
                              <a:ea typeface="+mn-ea"/>
                              <a:cs typeface="+mn-cs"/>
                            </a:rPr>
                            <m:t>𝑟</m:t>
                          </m:r>
                        </m:e>
                      </m:d>
                      <m:r>
                        <a:rPr lang="en-GB" sz="1200" i="1" kern="1200">
                          <a:solidFill>
                            <a:schemeClr val="tx1"/>
                          </a:solidFill>
                          <a:effectLst/>
                          <a:latin typeface="Cambria Math" panose="02040503050406030204" pitchFamily="18" charset="0"/>
                          <a:ea typeface="+mn-ea"/>
                          <a:cs typeface="+mn-cs"/>
                        </a:rPr>
                        <m:t>=</m:t>
                      </m:r>
                      <m:sSub>
                        <m:sSubPr>
                          <m:ctrlPr>
                            <a:rPr lang="fr-FR" sz="1200" i="1" kern="1200">
                              <a:solidFill>
                                <a:schemeClr val="tx1"/>
                              </a:solidFill>
                              <a:effectLst/>
                              <a:latin typeface="Cambria Math" panose="02040503050406030204" pitchFamily="18" charset="0"/>
                              <a:ea typeface="+mn-ea"/>
                              <a:cs typeface="+mn-cs"/>
                            </a:rPr>
                          </m:ctrlPr>
                        </m:sSubPr>
                        <m:e>
                          <m:r>
                            <a:rPr lang="en-GB" sz="1200" i="1" kern="1200">
                              <a:solidFill>
                                <a:schemeClr val="tx1"/>
                              </a:solidFill>
                              <a:effectLst/>
                              <a:latin typeface="Cambria Math" panose="02040503050406030204" pitchFamily="18" charset="0"/>
                              <a:ea typeface="+mn-ea"/>
                              <a:cs typeface="+mn-cs"/>
                            </a:rPr>
                            <m:t>𝑉</m:t>
                          </m:r>
                        </m:e>
                        <m:sub>
                          <m:r>
                            <a:rPr lang="en-GB" sz="1200" i="1" kern="1200">
                              <a:solidFill>
                                <a:schemeClr val="tx1"/>
                              </a:solidFill>
                              <a:effectLst/>
                              <a:latin typeface="Cambria Math" panose="02040503050406030204" pitchFamily="18" charset="0"/>
                              <a:ea typeface="+mn-ea"/>
                              <a:cs typeface="+mn-cs"/>
                            </a:rPr>
                            <m:t>𝑠𝑡</m:t>
                          </m:r>
                        </m:sub>
                      </m:sSub>
                      <m:d>
                        <m:dPr>
                          <m:ctrlPr>
                            <a:rPr lang="fr-FR" sz="1200" i="1" kern="1200">
                              <a:solidFill>
                                <a:schemeClr val="tx1"/>
                              </a:solidFill>
                              <a:effectLst/>
                              <a:latin typeface="Cambria Math" panose="02040503050406030204" pitchFamily="18" charset="0"/>
                              <a:ea typeface="+mn-ea"/>
                              <a:cs typeface="+mn-cs"/>
                            </a:rPr>
                          </m:ctrlPr>
                        </m:dPr>
                        <m:e>
                          <m:r>
                            <a:rPr lang="en-GB" sz="1200" i="1" kern="1200">
                              <a:solidFill>
                                <a:schemeClr val="tx1"/>
                              </a:solidFill>
                              <a:effectLst/>
                              <a:latin typeface="Cambria Math" panose="02040503050406030204" pitchFamily="18" charset="0"/>
                              <a:ea typeface="+mn-ea"/>
                              <a:cs typeface="+mn-cs"/>
                            </a:rPr>
                            <m:t>𝑟</m:t>
                          </m:r>
                        </m:e>
                      </m:d>
                      <m:r>
                        <a:rPr lang="en-GB" sz="1200" i="1" kern="1200">
                          <a:solidFill>
                            <a:schemeClr val="tx1"/>
                          </a:solidFill>
                          <a:effectLst/>
                          <a:latin typeface="Cambria Math" panose="02040503050406030204" pitchFamily="18" charset="0"/>
                          <a:ea typeface="+mn-ea"/>
                          <a:cs typeface="+mn-cs"/>
                        </a:rPr>
                        <m:t>+</m:t>
                      </m:r>
                      <m:sSub>
                        <m:sSubPr>
                          <m:ctrlPr>
                            <a:rPr lang="fr-FR" sz="1200" i="1" kern="1200">
                              <a:solidFill>
                                <a:schemeClr val="tx1"/>
                              </a:solidFill>
                              <a:effectLst/>
                              <a:latin typeface="Cambria Math" panose="02040503050406030204" pitchFamily="18" charset="0"/>
                              <a:ea typeface="+mn-ea"/>
                              <a:cs typeface="+mn-cs"/>
                            </a:rPr>
                          </m:ctrlPr>
                        </m:sSubPr>
                        <m:e>
                          <m:r>
                            <a:rPr lang="en-GB" sz="1200" i="1" kern="1200">
                              <a:solidFill>
                                <a:schemeClr val="tx1"/>
                              </a:solidFill>
                              <a:effectLst/>
                              <a:latin typeface="Cambria Math" panose="02040503050406030204" pitchFamily="18" charset="0"/>
                              <a:ea typeface="+mn-ea"/>
                              <a:cs typeface="+mn-cs"/>
                            </a:rPr>
                            <m:t>𝑉</m:t>
                          </m:r>
                        </m:e>
                        <m:sub>
                          <m:r>
                            <a:rPr lang="en-GB" sz="1200" i="1" kern="1200">
                              <a:solidFill>
                                <a:schemeClr val="tx1"/>
                              </a:solidFill>
                              <a:effectLst/>
                              <a:latin typeface="Cambria Math" panose="02040503050406030204" pitchFamily="18" charset="0"/>
                              <a:ea typeface="+mn-ea"/>
                              <a:cs typeface="+mn-cs"/>
                            </a:rPr>
                            <m:t>𝑒𝑥</m:t>
                          </m:r>
                        </m:sub>
                      </m:sSub>
                      <m:d>
                        <m:dPr>
                          <m:ctrlPr>
                            <a:rPr lang="fr-FR" sz="1200" i="1" kern="1200">
                              <a:solidFill>
                                <a:schemeClr val="tx1"/>
                              </a:solidFill>
                              <a:effectLst/>
                              <a:latin typeface="Cambria Math" panose="02040503050406030204" pitchFamily="18" charset="0"/>
                              <a:ea typeface="+mn-ea"/>
                              <a:cs typeface="+mn-cs"/>
                            </a:rPr>
                          </m:ctrlPr>
                        </m:dPr>
                        <m:e>
                          <m:r>
                            <a:rPr lang="en-GB" sz="1200" i="1" kern="1200">
                              <a:solidFill>
                                <a:schemeClr val="tx1"/>
                              </a:solidFill>
                              <a:effectLst/>
                              <a:latin typeface="Cambria Math" panose="02040503050406030204" pitchFamily="18" charset="0"/>
                              <a:ea typeface="+mn-ea"/>
                              <a:cs typeface="+mn-cs"/>
                            </a:rPr>
                            <m:t>𝑟</m:t>
                          </m:r>
                        </m:e>
                      </m:d>
                      <m:r>
                        <a:rPr lang="en-GB" sz="1200" i="1" kern="1200">
                          <a:solidFill>
                            <a:schemeClr val="tx1"/>
                          </a:solidFill>
                          <a:effectLst/>
                          <a:latin typeface="Cambria Math" panose="02040503050406030204" pitchFamily="18" charset="0"/>
                          <a:ea typeface="+mn-ea"/>
                          <a:cs typeface="+mn-cs"/>
                        </a:rPr>
                        <m:t>+</m:t>
                      </m:r>
                      <m:sSub>
                        <m:sSubPr>
                          <m:ctrlPr>
                            <a:rPr lang="fr-FR" sz="1200" i="1" kern="1200">
                              <a:solidFill>
                                <a:schemeClr val="tx1"/>
                              </a:solidFill>
                              <a:effectLst/>
                              <a:latin typeface="Cambria Math" panose="02040503050406030204" pitchFamily="18" charset="0"/>
                              <a:ea typeface="+mn-ea"/>
                              <a:cs typeface="+mn-cs"/>
                            </a:rPr>
                          </m:ctrlPr>
                        </m:sSubPr>
                        <m:e>
                          <m:r>
                            <a:rPr lang="en-GB" sz="1200" i="1" kern="1200">
                              <a:solidFill>
                                <a:schemeClr val="tx1"/>
                              </a:solidFill>
                              <a:effectLst/>
                              <a:latin typeface="Cambria Math" panose="02040503050406030204" pitchFamily="18" charset="0"/>
                              <a:ea typeface="+mn-ea"/>
                              <a:cs typeface="+mn-cs"/>
                            </a:rPr>
                            <m:t>𝑉</m:t>
                          </m:r>
                        </m:e>
                        <m:sub>
                          <m:r>
                            <a:rPr lang="en-GB" sz="1200" i="1" kern="1200">
                              <a:solidFill>
                                <a:schemeClr val="tx1"/>
                              </a:solidFill>
                              <a:effectLst/>
                              <a:latin typeface="Cambria Math" panose="02040503050406030204" pitchFamily="18" charset="0"/>
                              <a:ea typeface="+mn-ea"/>
                              <a:cs typeface="+mn-cs"/>
                            </a:rPr>
                            <m:t>𝑐𝑝</m:t>
                          </m:r>
                        </m:sub>
                      </m:sSub>
                      <m:d>
                        <m:dPr>
                          <m:ctrlPr>
                            <a:rPr lang="fr-FR" sz="1200" i="1" kern="1200">
                              <a:solidFill>
                                <a:schemeClr val="tx1"/>
                              </a:solidFill>
                              <a:effectLst/>
                              <a:latin typeface="Cambria Math" panose="02040503050406030204" pitchFamily="18" charset="0"/>
                              <a:ea typeface="+mn-ea"/>
                              <a:cs typeface="+mn-cs"/>
                            </a:rPr>
                          </m:ctrlPr>
                        </m:dPr>
                        <m:e>
                          <m:r>
                            <a:rPr lang="en-GB" sz="1200" i="1" kern="1200">
                              <a:solidFill>
                                <a:schemeClr val="tx1"/>
                              </a:solidFill>
                              <a:effectLst/>
                              <a:latin typeface="Cambria Math" panose="02040503050406030204" pitchFamily="18" charset="0"/>
                              <a:ea typeface="+mn-ea"/>
                              <a:cs typeface="+mn-cs"/>
                            </a:rPr>
                            <m:t>𝑟</m:t>
                          </m:r>
                        </m:e>
                      </m:d>
                      <m:r>
                        <a:rPr lang="ko-KR" altLang="fr-FR" sz="1200" i="1" kern="1200">
                          <a:solidFill>
                            <a:schemeClr val="tx1"/>
                          </a:solidFill>
                          <a:effectLst/>
                          <a:latin typeface="Cambria Math" panose="02040503050406030204" pitchFamily="18" charset="0"/>
                          <a:ea typeface="+mn-ea"/>
                          <a:cs typeface="+mn-cs"/>
                        </a:rPr>
                        <m:t>−</m:t>
                      </m:r>
                      <m:r>
                        <a:rPr lang="en-GB" sz="1200" i="1" kern="1200">
                          <a:solidFill>
                            <a:schemeClr val="tx1"/>
                          </a:solidFill>
                          <a:effectLst/>
                          <a:latin typeface="Cambria Math" panose="02040503050406030204" pitchFamily="18" charset="0"/>
                          <a:ea typeface="+mn-ea"/>
                          <a:cs typeface="+mn-cs"/>
                        </a:rPr>
                        <m:t>𝑖</m:t>
                      </m:r>
                      <m:sSub>
                        <m:sSubPr>
                          <m:ctrlPr>
                            <a:rPr lang="fr-FR" sz="1200" i="1" kern="1200">
                              <a:solidFill>
                                <a:schemeClr val="tx1"/>
                              </a:solidFill>
                              <a:effectLst/>
                              <a:latin typeface="Cambria Math" panose="02040503050406030204" pitchFamily="18" charset="0"/>
                              <a:ea typeface="+mn-ea"/>
                              <a:cs typeface="+mn-cs"/>
                            </a:rPr>
                          </m:ctrlPr>
                        </m:sSubPr>
                        <m:e>
                          <m:r>
                            <a:rPr lang="en-GB" sz="1200" i="1" kern="1200">
                              <a:solidFill>
                                <a:schemeClr val="tx1"/>
                              </a:solidFill>
                              <a:effectLst/>
                              <a:latin typeface="Cambria Math" panose="02040503050406030204" pitchFamily="18" charset="0"/>
                              <a:ea typeface="+mn-ea"/>
                              <a:cs typeface="+mn-cs"/>
                            </a:rPr>
                            <m:t>𝑊</m:t>
                          </m:r>
                        </m:e>
                        <m:sub>
                          <m:r>
                            <a:rPr lang="en-GB" sz="1200" i="1" kern="1200">
                              <a:solidFill>
                                <a:schemeClr val="tx1"/>
                              </a:solidFill>
                              <a:effectLst/>
                              <a:latin typeface="Cambria Math" panose="02040503050406030204" pitchFamily="18" charset="0"/>
                              <a:ea typeface="+mn-ea"/>
                              <a:cs typeface="+mn-cs"/>
                            </a:rPr>
                            <m:t>𝑎𝑏𝑠</m:t>
                          </m:r>
                        </m:sub>
                      </m:sSub>
                      <m:r>
                        <a:rPr lang="en-GB" sz="1200" i="1" kern="1200">
                          <a:solidFill>
                            <a:schemeClr val="tx1"/>
                          </a:solidFill>
                          <a:effectLst/>
                          <a:latin typeface="Cambria Math" panose="02040503050406030204" pitchFamily="18" charset="0"/>
                          <a:ea typeface="+mn-ea"/>
                          <a:cs typeface="+mn-cs"/>
                        </a:rPr>
                        <m:t>(</m:t>
                      </m:r>
                      <m:r>
                        <a:rPr lang="en-GB" sz="1200" i="1" kern="1200">
                          <a:solidFill>
                            <a:schemeClr val="tx1"/>
                          </a:solidFill>
                          <a:effectLst/>
                          <a:latin typeface="Cambria Math" panose="02040503050406030204" pitchFamily="18" charset="0"/>
                          <a:ea typeface="+mn-ea"/>
                          <a:cs typeface="+mn-cs"/>
                        </a:rPr>
                        <m:t>𝑟</m:t>
                      </m:r>
                      <m:r>
                        <a:rPr lang="en-GB" sz="1200" i="1" kern="1200">
                          <a:solidFill>
                            <a:schemeClr val="tx1"/>
                          </a:solidFill>
                          <a:effectLst/>
                          <a:latin typeface="Cambria Math" panose="02040503050406030204" pitchFamily="18" charset="0"/>
                          <a:ea typeface="+mn-ea"/>
                          <a:cs typeface="+mn-cs"/>
                        </a:rPr>
                        <m:t>)</m:t>
                      </m:r>
                    </m:oMath>
                  </m:oMathPara>
                </a14:m>
                <a:endParaRPr lang="fr-FR" sz="1200" kern="1200" dirty="0">
                  <a:solidFill>
                    <a:schemeClr val="tx1"/>
                  </a:solidFill>
                  <a:effectLst/>
                  <a:latin typeface="Arial" charset="0"/>
                  <a:ea typeface="+mn-ea"/>
                  <a:cs typeface="+mn-cs"/>
                </a:endParaRPr>
              </a:p>
              <a:p>
                <a:r>
                  <a:rPr lang="en-GB" sz="1200" kern="1200" dirty="0">
                    <a:solidFill>
                      <a:schemeClr val="tx1"/>
                    </a:solidFill>
                    <a:effectLst/>
                    <a:latin typeface="Arial" charset="0"/>
                    <a:ea typeface="+mn-ea"/>
                    <a:cs typeface="+mn-cs"/>
                  </a:rPr>
                  <a:t>(1)</a:t>
                </a:r>
                <a:endParaRPr lang="fr-FR" sz="1200" kern="1200" dirty="0">
                  <a:solidFill>
                    <a:schemeClr val="tx1"/>
                  </a:solidFill>
                  <a:effectLst/>
                  <a:latin typeface="Arial" charset="0"/>
                  <a:ea typeface="+mn-ea"/>
                  <a:cs typeface="+mn-cs"/>
                </a:endParaRPr>
              </a:p>
              <a:p>
                <a:r>
                  <a:rPr lang="en-GB" sz="1200" kern="1200" dirty="0">
                    <a:solidFill>
                      <a:schemeClr val="tx1"/>
                    </a:solidFill>
                    <a:effectLst/>
                    <a:latin typeface="Arial" charset="0"/>
                    <a:ea typeface="+mn-ea"/>
                    <a:cs typeface="+mn-cs"/>
                  </a:rPr>
                  <a:t> </a:t>
                </a:r>
                <a:endParaRPr lang="fr-FR" sz="1200" kern="1200" dirty="0">
                  <a:solidFill>
                    <a:schemeClr val="tx1"/>
                  </a:solidFill>
                  <a:effectLst/>
                  <a:latin typeface="Arial" charset="0"/>
                  <a:ea typeface="+mn-ea"/>
                  <a:cs typeface="+mn-cs"/>
                </a:endParaRPr>
              </a:p>
              <a:p>
                <a:r>
                  <a:rPr lang="en-GB" sz="1200" kern="1200" dirty="0">
                    <a:solidFill>
                      <a:schemeClr val="tx1"/>
                    </a:solidFill>
                    <a:effectLst/>
                    <a:latin typeface="Arial" charset="0"/>
                    <a:ea typeface="+mn-ea"/>
                    <a:cs typeface="+mn-cs"/>
                  </a:rPr>
                  <a:t>where </a:t>
                </a:r>
                <a14:m>
                  <m:oMath xmlns:m="http://schemas.openxmlformats.org/officeDocument/2006/math">
                    <m:sSub>
                      <m:sSubPr>
                        <m:ctrlPr>
                          <a:rPr lang="fr-FR" sz="1200" i="1" kern="1200">
                            <a:solidFill>
                              <a:schemeClr val="tx1"/>
                            </a:solidFill>
                            <a:effectLst/>
                            <a:latin typeface="Cambria Math" panose="02040503050406030204" pitchFamily="18" charset="0"/>
                            <a:ea typeface="+mn-ea"/>
                            <a:cs typeface="+mn-cs"/>
                          </a:rPr>
                        </m:ctrlPr>
                      </m:sSubPr>
                      <m:e>
                        <m:r>
                          <a:rPr lang="en-GB" sz="1200" i="1" kern="1200">
                            <a:solidFill>
                              <a:schemeClr val="tx1"/>
                            </a:solidFill>
                            <a:effectLst/>
                            <a:latin typeface="Cambria Math" panose="02040503050406030204" pitchFamily="18" charset="0"/>
                            <a:ea typeface="+mn-ea"/>
                            <a:cs typeface="+mn-cs"/>
                          </a:rPr>
                          <m:t>𝑉</m:t>
                        </m:r>
                      </m:e>
                      <m:sub>
                        <m:r>
                          <a:rPr lang="en-GB" sz="1200" i="1" kern="1200">
                            <a:solidFill>
                              <a:schemeClr val="tx1"/>
                            </a:solidFill>
                            <a:effectLst/>
                            <a:latin typeface="Cambria Math" panose="02040503050406030204" pitchFamily="18" charset="0"/>
                            <a:ea typeface="+mn-ea"/>
                            <a:cs typeface="+mn-cs"/>
                          </a:rPr>
                          <m:t>𝑠𝑡</m:t>
                        </m:r>
                      </m:sub>
                    </m:sSub>
                    <m:d>
                      <m:dPr>
                        <m:ctrlPr>
                          <a:rPr lang="fr-FR" sz="1200" i="1" kern="1200">
                            <a:solidFill>
                              <a:schemeClr val="tx1"/>
                            </a:solidFill>
                            <a:effectLst/>
                            <a:latin typeface="Cambria Math" panose="02040503050406030204" pitchFamily="18" charset="0"/>
                            <a:ea typeface="+mn-ea"/>
                            <a:cs typeface="+mn-cs"/>
                          </a:rPr>
                        </m:ctrlPr>
                      </m:dPr>
                      <m:e>
                        <m:r>
                          <a:rPr lang="en-GB" sz="1200" i="1" kern="1200">
                            <a:solidFill>
                              <a:schemeClr val="tx1"/>
                            </a:solidFill>
                            <a:effectLst/>
                            <a:latin typeface="Cambria Math" panose="02040503050406030204" pitchFamily="18" charset="0"/>
                            <a:ea typeface="+mn-ea"/>
                            <a:cs typeface="+mn-cs"/>
                          </a:rPr>
                          <m:t>𝑟</m:t>
                        </m:r>
                      </m:e>
                    </m:d>
                  </m:oMath>
                </a14:m>
                <a:r>
                  <a:rPr lang="en-GB" sz="1200" kern="1200" dirty="0">
                    <a:solidFill>
                      <a:schemeClr val="tx1"/>
                    </a:solidFill>
                    <a:effectLst/>
                    <a:latin typeface="Arial" charset="0"/>
                    <a:ea typeface="+mn-ea"/>
                    <a:cs typeface="+mn-cs"/>
                  </a:rPr>
                  <a:t> is the electrostatic interaction potential, </a:t>
                </a:r>
                <a14:m>
                  <m:oMath xmlns:m="http://schemas.openxmlformats.org/officeDocument/2006/math">
                    <m:sSub>
                      <m:sSubPr>
                        <m:ctrlPr>
                          <a:rPr lang="fr-FR" sz="1200" i="1" kern="1200">
                            <a:solidFill>
                              <a:schemeClr val="tx1"/>
                            </a:solidFill>
                            <a:effectLst/>
                            <a:latin typeface="Cambria Math" panose="02040503050406030204" pitchFamily="18" charset="0"/>
                            <a:ea typeface="+mn-ea"/>
                            <a:cs typeface="+mn-cs"/>
                          </a:rPr>
                        </m:ctrlPr>
                      </m:sSubPr>
                      <m:e>
                        <m:r>
                          <a:rPr lang="en-GB" sz="1200" i="1" kern="1200">
                            <a:solidFill>
                              <a:schemeClr val="tx1"/>
                            </a:solidFill>
                            <a:effectLst/>
                            <a:latin typeface="Cambria Math" panose="02040503050406030204" pitchFamily="18" charset="0"/>
                            <a:ea typeface="+mn-ea"/>
                            <a:cs typeface="+mn-cs"/>
                          </a:rPr>
                          <m:t>𝑉</m:t>
                        </m:r>
                      </m:e>
                      <m:sub>
                        <m:r>
                          <a:rPr lang="en-GB" sz="1200" i="1" kern="1200">
                            <a:solidFill>
                              <a:schemeClr val="tx1"/>
                            </a:solidFill>
                            <a:effectLst/>
                            <a:latin typeface="Cambria Math" panose="02040503050406030204" pitchFamily="18" charset="0"/>
                            <a:ea typeface="+mn-ea"/>
                            <a:cs typeface="+mn-cs"/>
                          </a:rPr>
                          <m:t>𝑒𝑥</m:t>
                        </m:r>
                      </m:sub>
                    </m:sSub>
                    <m:d>
                      <m:dPr>
                        <m:ctrlPr>
                          <a:rPr lang="fr-FR" sz="1200" i="1" kern="1200">
                            <a:solidFill>
                              <a:schemeClr val="tx1"/>
                            </a:solidFill>
                            <a:effectLst/>
                            <a:latin typeface="Cambria Math" panose="02040503050406030204" pitchFamily="18" charset="0"/>
                            <a:ea typeface="+mn-ea"/>
                            <a:cs typeface="+mn-cs"/>
                          </a:rPr>
                        </m:ctrlPr>
                      </m:dPr>
                      <m:e>
                        <m:r>
                          <a:rPr lang="en-GB" sz="1200" i="1" kern="1200">
                            <a:solidFill>
                              <a:schemeClr val="tx1"/>
                            </a:solidFill>
                            <a:effectLst/>
                            <a:latin typeface="Cambria Math" panose="02040503050406030204" pitchFamily="18" charset="0"/>
                            <a:ea typeface="+mn-ea"/>
                            <a:cs typeface="+mn-cs"/>
                          </a:rPr>
                          <m:t>𝑟</m:t>
                        </m:r>
                      </m:e>
                    </m:d>
                  </m:oMath>
                </a14:m>
                <a:r>
                  <a:rPr lang="en-GB" sz="1200" kern="1200" dirty="0">
                    <a:solidFill>
                      <a:schemeClr val="tx1"/>
                    </a:solidFill>
                    <a:effectLst/>
                    <a:latin typeface="Arial" charset="0"/>
                    <a:ea typeface="+mn-ea"/>
                    <a:cs typeface="+mn-cs"/>
                  </a:rPr>
                  <a:t> is the exchange potential, </a:t>
                </a:r>
                <a14:m>
                  <m:oMath xmlns:m="http://schemas.openxmlformats.org/officeDocument/2006/math">
                    <m:sSub>
                      <m:sSubPr>
                        <m:ctrlPr>
                          <a:rPr lang="fr-FR" sz="1200" i="1" kern="1200">
                            <a:solidFill>
                              <a:schemeClr val="tx1"/>
                            </a:solidFill>
                            <a:effectLst/>
                            <a:latin typeface="Cambria Math" panose="02040503050406030204" pitchFamily="18" charset="0"/>
                            <a:ea typeface="+mn-ea"/>
                            <a:cs typeface="+mn-cs"/>
                          </a:rPr>
                        </m:ctrlPr>
                      </m:sSubPr>
                      <m:e>
                        <m:r>
                          <a:rPr lang="en-GB" sz="1200" i="1" kern="1200">
                            <a:solidFill>
                              <a:schemeClr val="tx1"/>
                            </a:solidFill>
                            <a:effectLst/>
                            <a:latin typeface="Cambria Math" panose="02040503050406030204" pitchFamily="18" charset="0"/>
                            <a:ea typeface="+mn-ea"/>
                            <a:cs typeface="+mn-cs"/>
                          </a:rPr>
                          <m:t>𝑉</m:t>
                        </m:r>
                      </m:e>
                      <m:sub>
                        <m:r>
                          <a:rPr lang="en-GB" sz="1200" i="1" kern="1200">
                            <a:solidFill>
                              <a:schemeClr val="tx1"/>
                            </a:solidFill>
                            <a:effectLst/>
                            <a:latin typeface="Cambria Math" panose="02040503050406030204" pitchFamily="18" charset="0"/>
                            <a:ea typeface="+mn-ea"/>
                            <a:cs typeface="+mn-cs"/>
                          </a:rPr>
                          <m:t>𝑐𝑝</m:t>
                        </m:r>
                      </m:sub>
                    </m:sSub>
                    <m:d>
                      <m:dPr>
                        <m:ctrlPr>
                          <a:rPr lang="fr-FR" sz="1200" i="1" kern="1200">
                            <a:solidFill>
                              <a:schemeClr val="tx1"/>
                            </a:solidFill>
                            <a:effectLst/>
                            <a:latin typeface="Cambria Math" panose="02040503050406030204" pitchFamily="18" charset="0"/>
                            <a:ea typeface="+mn-ea"/>
                            <a:cs typeface="+mn-cs"/>
                          </a:rPr>
                        </m:ctrlPr>
                      </m:dPr>
                      <m:e>
                        <m:r>
                          <a:rPr lang="en-GB" sz="1200" i="1" kern="1200">
                            <a:solidFill>
                              <a:schemeClr val="tx1"/>
                            </a:solidFill>
                            <a:effectLst/>
                            <a:latin typeface="Cambria Math" panose="02040503050406030204" pitchFamily="18" charset="0"/>
                            <a:ea typeface="+mn-ea"/>
                            <a:cs typeface="+mn-cs"/>
                          </a:rPr>
                          <m:t>𝑟</m:t>
                        </m:r>
                      </m:e>
                    </m:d>
                  </m:oMath>
                </a14:m>
                <a:r>
                  <a:rPr lang="en-GB" sz="1200" kern="1200" dirty="0">
                    <a:solidFill>
                      <a:schemeClr val="tx1"/>
                    </a:solidFill>
                    <a:effectLst/>
                    <a:latin typeface="Arial" charset="0"/>
                    <a:ea typeface="+mn-ea"/>
                    <a:cs typeface="+mn-cs"/>
                  </a:rPr>
                  <a:t> is the correlation-polarizability potential, and </a:t>
                </a:r>
                <a14:m>
                  <m:oMath xmlns:m="http://schemas.openxmlformats.org/officeDocument/2006/math">
                    <m:sSub>
                      <m:sSubPr>
                        <m:ctrlPr>
                          <a:rPr lang="fr-FR" sz="1200" i="1" kern="1200">
                            <a:solidFill>
                              <a:schemeClr val="tx1"/>
                            </a:solidFill>
                            <a:effectLst/>
                            <a:latin typeface="Cambria Math" panose="02040503050406030204" pitchFamily="18" charset="0"/>
                            <a:ea typeface="+mn-ea"/>
                            <a:cs typeface="+mn-cs"/>
                          </a:rPr>
                        </m:ctrlPr>
                      </m:sSubPr>
                      <m:e>
                        <m:r>
                          <a:rPr lang="en-GB" sz="1200" i="1" kern="1200">
                            <a:solidFill>
                              <a:schemeClr val="tx1"/>
                            </a:solidFill>
                            <a:effectLst/>
                            <a:latin typeface="Cambria Math" panose="02040503050406030204" pitchFamily="18" charset="0"/>
                            <a:ea typeface="+mn-ea"/>
                            <a:cs typeface="+mn-cs"/>
                          </a:rPr>
                          <m:t>𝑊</m:t>
                        </m:r>
                      </m:e>
                      <m:sub>
                        <m:r>
                          <a:rPr lang="en-GB" sz="1200" i="1" kern="1200">
                            <a:solidFill>
                              <a:schemeClr val="tx1"/>
                            </a:solidFill>
                            <a:effectLst/>
                            <a:latin typeface="Cambria Math" panose="02040503050406030204" pitchFamily="18" charset="0"/>
                            <a:ea typeface="+mn-ea"/>
                            <a:cs typeface="+mn-cs"/>
                          </a:rPr>
                          <m:t>𝑎𝑏𝑠</m:t>
                        </m:r>
                      </m:sub>
                    </m:sSub>
                    <m:r>
                      <a:rPr lang="en-GB" sz="1200" i="1" kern="1200">
                        <a:solidFill>
                          <a:schemeClr val="tx1"/>
                        </a:solidFill>
                        <a:effectLst/>
                        <a:latin typeface="Cambria Math" panose="02040503050406030204" pitchFamily="18" charset="0"/>
                        <a:ea typeface="+mn-ea"/>
                        <a:cs typeface="+mn-cs"/>
                      </a:rPr>
                      <m:t>(</m:t>
                    </m:r>
                    <m:r>
                      <a:rPr lang="en-GB" sz="1200" i="1" kern="1200">
                        <a:solidFill>
                          <a:schemeClr val="tx1"/>
                        </a:solidFill>
                        <a:effectLst/>
                        <a:latin typeface="Cambria Math" panose="02040503050406030204" pitchFamily="18" charset="0"/>
                        <a:ea typeface="+mn-ea"/>
                        <a:cs typeface="+mn-cs"/>
                      </a:rPr>
                      <m:t>𝑟</m:t>
                    </m:r>
                    <m:r>
                      <a:rPr lang="en-GB" sz="1200" i="1" kern="1200">
                        <a:solidFill>
                          <a:schemeClr val="tx1"/>
                        </a:solidFill>
                        <a:effectLst/>
                        <a:latin typeface="Cambria Math" panose="02040503050406030204" pitchFamily="18" charset="0"/>
                        <a:ea typeface="+mn-ea"/>
                        <a:cs typeface="+mn-cs"/>
                      </a:rPr>
                      <m:t>)</m:t>
                    </m:r>
                  </m:oMath>
                </a14:m>
                <a:r>
                  <a:rPr lang="en-GB" sz="1200" kern="1200" dirty="0">
                    <a:solidFill>
                      <a:schemeClr val="tx1"/>
                    </a:solidFill>
                    <a:effectLst/>
                    <a:latin typeface="Arial" charset="0"/>
                    <a:ea typeface="+mn-ea"/>
                    <a:cs typeface="+mn-cs"/>
                  </a:rPr>
                  <a:t> is the magnitude of the imaginary absorption potential. In ELSEPA, users can select the models for the interaction potentials and can use various options listed in Table 1.</a:t>
                </a:r>
                <a:endParaRPr lang="fr-FR" sz="1200" kern="1200" dirty="0">
                  <a:solidFill>
                    <a:schemeClr val="tx1"/>
                  </a:solidFill>
                  <a:effectLst/>
                  <a:latin typeface="Arial" charset="0"/>
                  <a:ea typeface="+mn-ea"/>
                  <a:cs typeface="+mn-cs"/>
                </a:endParaRPr>
              </a:p>
              <a:p>
                <a:endParaRPr lang="fr-FR" dirty="0"/>
              </a:p>
              <a:p>
                <a:r>
                  <a:rPr lang="en-GB" sz="1200" kern="1200" dirty="0">
                    <a:solidFill>
                      <a:schemeClr val="tx1"/>
                    </a:solidFill>
                    <a:effectLst/>
                    <a:latin typeface="Arial" charset="0"/>
                    <a:ea typeface="+mn-ea"/>
                    <a:cs typeface="+mn-cs"/>
                  </a:rPr>
                  <a:t>ELSEPA provides a potential model in the free atom approximation for the vapour-state phase and the Muffin-tin approximation adapted to the solid-state phase [44,45] (see 6</a:t>
                </a:r>
                <a:r>
                  <a:rPr lang="en-GB" sz="1200" kern="1200" baseline="30000" dirty="0">
                    <a:solidFill>
                      <a:schemeClr val="tx1"/>
                    </a:solidFill>
                    <a:effectLst/>
                    <a:latin typeface="Arial" charset="0"/>
                    <a:ea typeface="+mn-ea"/>
                    <a:cs typeface="+mn-cs"/>
                  </a:rPr>
                  <a:t>th</a:t>
                </a:r>
                <a:r>
                  <a:rPr lang="en-GB" sz="1200" kern="1200" dirty="0">
                    <a:solidFill>
                      <a:schemeClr val="tx1"/>
                    </a:solidFill>
                    <a:effectLst/>
                    <a:latin typeface="Arial" charset="0"/>
                    <a:ea typeface="+mn-ea"/>
                    <a:cs typeface="+mn-cs"/>
                  </a:rPr>
                  <a:t> column of Table 1).</a:t>
                </a:r>
                <a:endParaRPr lang="fr-FR" sz="1200" kern="1200" dirty="0">
                  <a:solidFill>
                    <a:schemeClr val="tx1"/>
                  </a:solidFill>
                  <a:effectLst/>
                  <a:latin typeface="Arial" charset="0"/>
                  <a:ea typeface="+mn-ea"/>
                  <a:cs typeface="+mn-cs"/>
                </a:endParaRPr>
              </a:p>
              <a:p>
                <a:r>
                  <a:rPr lang="en-GB" sz="1200" kern="1200" dirty="0">
                    <a:solidFill>
                      <a:schemeClr val="tx1"/>
                    </a:solidFill>
                    <a:effectLst/>
                    <a:latin typeface="Arial" charset="0"/>
                    <a:ea typeface="+mn-ea"/>
                    <a:cs typeface="+mn-cs"/>
                  </a:rPr>
                  <a:t>In contrast of the free atom approximation using equation (1), the Muffin-tin potential assumes that the Z electrons of the neutral atom are confined within a sphere of a certain radius </a:t>
                </a:r>
                <a14:m>
                  <m:oMath xmlns:m="http://schemas.openxmlformats.org/officeDocument/2006/math">
                    <m:sSub>
                      <m:sSubPr>
                        <m:ctrlPr>
                          <a:rPr lang="fr-FR" sz="1200" i="1" kern="1200">
                            <a:solidFill>
                              <a:schemeClr val="tx1"/>
                            </a:solidFill>
                            <a:effectLst/>
                            <a:latin typeface="Cambria Math" panose="02040503050406030204" pitchFamily="18" charset="0"/>
                            <a:ea typeface="+mn-ea"/>
                            <a:cs typeface="+mn-cs"/>
                          </a:rPr>
                        </m:ctrlPr>
                      </m:sSubPr>
                      <m:e>
                        <m:r>
                          <a:rPr lang="en-GB" sz="1200" i="1" kern="1200">
                            <a:solidFill>
                              <a:schemeClr val="tx1"/>
                            </a:solidFill>
                            <a:effectLst/>
                            <a:latin typeface="Cambria Math" panose="02040503050406030204" pitchFamily="18" charset="0"/>
                            <a:ea typeface="+mn-ea"/>
                            <a:cs typeface="+mn-cs"/>
                          </a:rPr>
                          <m:t>𝑅</m:t>
                        </m:r>
                      </m:e>
                      <m:sub>
                        <m:r>
                          <a:rPr lang="en-GB" sz="1200" i="1" kern="1200">
                            <a:solidFill>
                              <a:schemeClr val="tx1"/>
                            </a:solidFill>
                            <a:effectLst/>
                            <a:latin typeface="Cambria Math" panose="02040503050406030204" pitchFamily="18" charset="0"/>
                            <a:ea typeface="+mn-ea"/>
                            <a:cs typeface="+mn-cs"/>
                          </a:rPr>
                          <m:t>𝑚𝑡</m:t>
                        </m:r>
                      </m:sub>
                    </m:sSub>
                  </m:oMath>
                </a14:m>
                <a:r>
                  <a:rPr lang="en-GB" sz="1200" kern="1200" dirty="0">
                    <a:solidFill>
                      <a:schemeClr val="tx1"/>
                    </a:solidFill>
                    <a:effectLst/>
                    <a:latin typeface="Arial" charset="0"/>
                    <a:ea typeface="+mn-ea"/>
                    <a:cs typeface="+mn-cs"/>
                  </a:rPr>
                  <a:t> </a:t>
                </a:r>
                <a:r>
                  <a:rPr lang="en-GB" sz="1200" kern="1200" dirty="0" err="1">
                    <a:solidFill>
                      <a:schemeClr val="tx1"/>
                    </a:solidFill>
                    <a:effectLst/>
                    <a:latin typeface="Arial" charset="0"/>
                    <a:ea typeface="+mn-ea"/>
                    <a:cs typeface="+mn-cs"/>
                  </a:rPr>
                  <a:t>centered</a:t>
                </a:r>
                <a:r>
                  <a:rPr lang="en-GB" sz="1200" kern="1200" dirty="0">
                    <a:solidFill>
                      <a:schemeClr val="tx1"/>
                    </a:solidFill>
                    <a:effectLst/>
                    <a:latin typeface="Arial" charset="0"/>
                    <a:ea typeface="+mn-ea"/>
                    <a:cs typeface="+mn-cs"/>
                  </a:rPr>
                  <a:t> on the nucleus to approximate solid-state. This assumption implies that at distances </a:t>
                </a:r>
                <a:r>
                  <a:rPr lang="en-GB" sz="1200" i="1" kern="1200" dirty="0">
                    <a:solidFill>
                      <a:schemeClr val="tx1"/>
                    </a:solidFill>
                    <a:effectLst/>
                    <a:latin typeface="Arial" charset="0"/>
                    <a:ea typeface="+mn-ea"/>
                    <a:cs typeface="+mn-cs"/>
                  </a:rPr>
                  <a:t>r</a:t>
                </a:r>
                <a:r>
                  <a:rPr lang="en-GB" sz="1200" kern="1200" dirty="0">
                    <a:solidFill>
                      <a:schemeClr val="tx1"/>
                    </a:solidFill>
                    <a:effectLst/>
                    <a:latin typeface="Arial" charset="0"/>
                    <a:ea typeface="+mn-ea"/>
                    <a:cs typeface="+mn-cs"/>
                  </a:rPr>
                  <a:t>&gt;</a:t>
                </a:r>
                <a14:m>
                  <m:oMath xmlns:m="http://schemas.openxmlformats.org/officeDocument/2006/math">
                    <m:sSub>
                      <m:sSubPr>
                        <m:ctrlPr>
                          <a:rPr lang="fr-FR" sz="1200" i="1" kern="1200">
                            <a:solidFill>
                              <a:schemeClr val="tx1"/>
                            </a:solidFill>
                            <a:effectLst/>
                            <a:latin typeface="Cambria Math" panose="02040503050406030204" pitchFamily="18" charset="0"/>
                            <a:ea typeface="+mn-ea"/>
                            <a:cs typeface="+mn-cs"/>
                          </a:rPr>
                        </m:ctrlPr>
                      </m:sSubPr>
                      <m:e>
                        <m:r>
                          <a:rPr lang="en-GB" sz="1200" i="1" kern="1200">
                            <a:solidFill>
                              <a:schemeClr val="tx1"/>
                            </a:solidFill>
                            <a:effectLst/>
                            <a:latin typeface="Cambria Math" panose="02040503050406030204" pitchFamily="18" charset="0"/>
                            <a:ea typeface="+mn-ea"/>
                            <a:cs typeface="+mn-cs"/>
                          </a:rPr>
                          <m:t>𝑅</m:t>
                        </m:r>
                      </m:e>
                      <m:sub>
                        <m:r>
                          <a:rPr lang="en-GB" sz="1200" i="1" kern="1200">
                            <a:solidFill>
                              <a:schemeClr val="tx1"/>
                            </a:solidFill>
                            <a:effectLst/>
                            <a:latin typeface="Cambria Math" panose="02040503050406030204" pitchFamily="18" charset="0"/>
                            <a:ea typeface="+mn-ea"/>
                            <a:cs typeface="+mn-cs"/>
                          </a:rPr>
                          <m:t>𝑚𝑡</m:t>
                        </m:r>
                      </m:sub>
                    </m:sSub>
                  </m:oMath>
                </a14:m>
                <a:r>
                  <a:rPr lang="en-GB" sz="1200" kern="1200" dirty="0">
                    <a:solidFill>
                      <a:schemeClr val="tx1"/>
                    </a:solidFill>
                    <a:effectLst/>
                    <a:latin typeface="Arial" charset="0"/>
                    <a:ea typeface="+mn-ea"/>
                    <a:cs typeface="+mn-cs"/>
                  </a:rPr>
                  <a:t> the electrostatic interaction potential </a:t>
                </a:r>
                <a14:m>
                  <m:oMath xmlns:m="http://schemas.openxmlformats.org/officeDocument/2006/math">
                    <m:sSub>
                      <m:sSubPr>
                        <m:ctrlPr>
                          <a:rPr lang="fr-FR" sz="1200" i="1" kern="1200">
                            <a:solidFill>
                              <a:schemeClr val="tx1"/>
                            </a:solidFill>
                            <a:effectLst/>
                            <a:latin typeface="Cambria Math" panose="02040503050406030204" pitchFamily="18" charset="0"/>
                            <a:ea typeface="+mn-ea"/>
                            <a:cs typeface="+mn-cs"/>
                          </a:rPr>
                        </m:ctrlPr>
                      </m:sSubPr>
                      <m:e>
                        <m:r>
                          <a:rPr lang="en-GB" sz="1200" i="1" kern="1200">
                            <a:solidFill>
                              <a:schemeClr val="tx1"/>
                            </a:solidFill>
                            <a:effectLst/>
                            <a:latin typeface="Cambria Math" panose="02040503050406030204" pitchFamily="18" charset="0"/>
                            <a:ea typeface="+mn-ea"/>
                            <a:cs typeface="+mn-cs"/>
                          </a:rPr>
                          <m:t>𝑉</m:t>
                        </m:r>
                      </m:e>
                      <m:sub>
                        <m:r>
                          <a:rPr lang="en-GB" sz="1200" i="1" kern="1200">
                            <a:solidFill>
                              <a:schemeClr val="tx1"/>
                            </a:solidFill>
                            <a:effectLst/>
                            <a:latin typeface="Cambria Math" panose="02040503050406030204" pitchFamily="18" charset="0"/>
                            <a:ea typeface="+mn-ea"/>
                            <a:cs typeface="+mn-cs"/>
                          </a:rPr>
                          <m:t>𝑠𝑡</m:t>
                        </m:r>
                      </m:sub>
                    </m:sSub>
                    <m:d>
                      <m:dPr>
                        <m:ctrlPr>
                          <a:rPr lang="fr-FR" sz="1200" i="1" kern="1200">
                            <a:solidFill>
                              <a:schemeClr val="tx1"/>
                            </a:solidFill>
                            <a:effectLst/>
                            <a:latin typeface="Cambria Math" panose="02040503050406030204" pitchFamily="18" charset="0"/>
                            <a:ea typeface="+mn-ea"/>
                            <a:cs typeface="+mn-cs"/>
                          </a:rPr>
                        </m:ctrlPr>
                      </m:dPr>
                      <m:e>
                        <m:r>
                          <a:rPr lang="en-GB" sz="1200" i="1" kern="1200">
                            <a:solidFill>
                              <a:schemeClr val="tx1"/>
                            </a:solidFill>
                            <a:effectLst/>
                            <a:latin typeface="Cambria Math" panose="02040503050406030204" pitchFamily="18" charset="0"/>
                            <a:ea typeface="+mn-ea"/>
                            <a:cs typeface="+mn-cs"/>
                          </a:rPr>
                          <m:t>𝑟</m:t>
                        </m:r>
                      </m:e>
                    </m:d>
                  </m:oMath>
                </a14:m>
                <a:r>
                  <a:rPr lang="en-GB" sz="1200" kern="1200" dirty="0">
                    <a:solidFill>
                      <a:schemeClr val="tx1"/>
                    </a:solidFill>
                    <a:effectLst/>
                    <a:latin typeface="Arial" charset="0"/>
                    <a:ea typeface="+mn-ea"/>
                    <a:cs typeface="+mn-cs"/>
                  </a:rPr>
                  <a:t> of a bound atom is smaller (in magnitude) than that of a free atom. </a:t>
                </a:r>
                <a:endParaRPr lang="fr-FR" dirty="0"/>
              </a:p>
            </p:txBody>
          </p:sp>
        </mc:Choice>
        <mc:Fallback>
          <p:sp>
            <p:nvSpPr>
              <p:cNvPr id="3" name="Espace réservé des notes 2"/>
              <p:cNvSpPr>
                <a:spLocks noGrp="1"/>
              </p:cNvSpPr>
              <p:nvPr>
                <p:ph type="body" idx="1"/>
              </p:nvPr>
            </p:nvSpPr>
            <p:spPr/>
            <p:txBody>
              <a:bodyPr/>
              <a:lstStyle/>
              <a:p>
                <a:r>
                  <a:rPr lang="en-US" sz="1200" kern="1200" dirty="0">
                    <a:solidFill>
                      <a:schemeClr val="tx1"/>
                    </a:solidFill>
                    <a:effectLst/>
                    <a:latin typeface="Arial" charset="0"/>
                    <a:ea typeface="+mn-ea"/>
                    <a:cs typeface="+mn-cs"/>
                  </a:rPr>
                  <a:t> </a:t>
                </a:r>
                <a:endParaRPr lang="fr-FR" sz="1200" kern="1200" dirty="0">
                  <a:solidFill>
                    <a:schemeClr val="tx1"/>
                  </a:solidFill>
                  <a:effectLst/>
                  <a:latin typeface="Arial" charset="0"/>
                  <a:ea typeface="+mn-ea"/>
                  <a:cs typeface="+mn-cs"/>
                </a:endParaRPr>
              </a:p>
              <a:p>
                <a:r>
                  <a:rPr lang="en-GB" sz="1200" i="0" kern="1200" dirty="0">
                    <a:solidFill>
                      <a:schemeClr val="tx1"/>
                    </a:solidFill>
                    <a:effectLst/>
                    <a:latin typeface="Arial" charset="0"/>
                    <a:ea typeface="+mn-ea"/>
                    <a:cs typeface="+mn-cs"/>
                  </a:rPr>
                  <a:t>𝑉</a:t>
                </a:r>
                <a:r>
                  <a:rPr lang="fr-FR" sz="1200" i="0" kern="1200" dirty="0">
                    <a:solidFill>
                      <a:schemeClr val="tx1"/>
                    </a:solidFill>
                    <a:effectLst/>
                    <a:latin typeface="Arial" charset="0"/>
                    <a:ea typeface="+mn-ea"/>
                    <a:cs typeface="+mn-cs"/>
                  </a:rPr>
                  <a:t>(</a:t>
                </a:r>
                <a:r>
                  <a:rPr lang="en-GB" sz="1200" i="0" kern="1200" dirty="0">
                    <a:solidFill>
                      <a:schemeClr val="tx1"/>
                    </a:solidFill>
                    <a:effectLst/>
                    <a:latin typeface="Arial" charset="0"/>
                    <a:ea typeface="+mn-ea"/>
                    <a:cs typeface="+mn-cs"/>
                  </a:rPr>
                  <a:t>𝑟)=𝑉</a:t>
                </a:r>
                <a:r>
                  <a:rPr lang="fr-FR" sz="1200" i="0" kern="1200" dirty="0">
                    <a:solidFill>
                      <a:schemeClr val="tx1"/>
                    </a:solidFill>
                    <a:effectLst/>
                    <a:latin typeface="Arial" charset="0"/>
                    <a:ea typeface="+mn-ea"/>
                    <a:cs typeface="+mn-cs"/>
                  </a:rPr>
                  <a:t>_</a:t>
                </a:r>
                <a:r>
                  <a:rPr lang="en-GB" sz="1200" i="0" kern="1200" dirty="0">
                    <a:solidFill>
                      <a:schemeClr val="tx1"/>
                    </a:solidFill>
                    <a:effectLst/>
                    <a:latin typeface="Arial" charset="0"/>
                    <a:ea typeface="+mn-ea"/>
                    <a:cs typeface="+mn-cs"/>
                  </a:rPr>
                  <a:t>𝑠𝑡</a:t>
                </a:r>
                <a:r>
                  <a:rPr lang="fr-FR" sz="1200" i="0" kern="1200" dirty="0">
                    <a:solidFill>
                      <a:schemeClr val="tx1"/>
                    </a:solidFill>
                    <a:effectLst/>
                    <a:latin typeface="Arial" charset="0"/>
                    <a:ea typeface="+mn-ea"/>
                    <a:cs typeface="+mn-cs"/>
                  </a:rPr>
                  <a:t> (</a:t>
                </a:r>
                <a:r>
                  <a:rPr lang="en-GB" sz="1200" i="0" kern="1200" dirty="0">
                    <a:solidFill>
                      <a:schemeClr val="tx1"/>
                    </a:solidFill>
                    <a:effectLst/>
                    <a:latin typeface="Arial" charset="0"/>
                    <a:ea typeface="+mn-ea"/>
                    <a:cs typeface="+mn-cs"/>
                  </a:rPr>
                  <a:t>𝑟)+𝑉</a:t>
                </a:r>
                <a:r>
                  <a:rPr lang="fr-FR" sz="1200" i="0" kern="1200" dirty="0">
                    <a:solidFill>
                      <a:schemeClr val="tx1"/>
                    </a:solidFill>
                    <a:effectLst/>
                    <a:latin typeface="Arial" charset="0"/>
                    <a:ea typeface="+mn-ea"/>
                    <a:cs typeface="+mn-cs"/>
                  </a:rPr>
                  <a:t>_</a:t>
                </a:r>
                <a:r>
                  <a:rPr lang="en-GB" sz="1200" i="0" kern="1200" dirty="0">
                    <a:solidFill>
                      <a:schemeClr val="tx1"/>
                    </a:solidFill>
                    <a:effectLst/>
                    <a:latin typeface="Arial" charset="0"/>
                    <a:ea typeface="+mn-ea"/>
                    <a:cs typeface="+mn-cs"/>
                  </a:rPr>
                  <a:t>𝑒𝑥</a:t>
                </a:r>
                <a:r>
                  <a:rPr lang="fr-FR" sz="1200" i="0" kern="1200" dirty="0">
                    <a:solidFill>
                      <a:schemeClr val="tx1"/>
                    </a:solidFill>
                    <a:effectLst/>
                    <a:latin typeface="Arial" charset="0"/>
                    <a:ea typeface="+mn-ea"/>
                    <a:cs typeface="+mn-cs"/>
                  </a:rPr>
                  <a:t> (</a:t>
                </a:r>
                <a:r>
                  <a:rPr lang="en-GB" sz="1200" i="0" kern="1200" dirty="0">
                    <a:solidFill>
                      <a:schemeClr val="tx1"/>
                    </a:solidFill>
                    <a:effectLst/>
                    <a:latin typeface="Arial" charset="0"/>
                    <a:ea typeface="+mn-ea"/>
                    <a:cs typeface="+mn-cs"/>
                  </a:rPr>
                  <a:t>𝑟)+𝑉</a:t>
                </a:r>
                <a:r>
                  <a:rPr lang="fr-FR" sz="1200" i="0" kern="1200" dirty="0">
                    <a:solidFill>
                      <a:schemeClr val="tx1"/>
                    </a:solidFill>
                    <a:effectLst/>
                    <a:latin typeface="Arial" charset="0"/>
                    <a:ea typeface="+mn-ea"/>
                    <a:cs typeface="+mn-cs"/>
                  </a:rPr>
                  <a:t>_</a:t>
                </a:r>
                <a:r>
                  <a:rPr lang="en-GB" sz="1200" i="0" kern="1200" dirty="0">
                    <a:solidFill>
                      <a:schemeClr val="tx1"/>
                    </a:solidFill>
                    <a:effectLst/>
                    <a:latin typeface="Arial" charset="0"/>
                    <a:ea typeface="+mn-ea"/>
                    <a:cs typeface="+mn-cs"/>
                  </a:rPr>
                  <a:t>𝑐𝑝</a:t>
                </a:r>
                <a:r>
                  <a:rPr lang="fr-FR" sz="1200" i="0" kern="1200" dirty="0">
                    <a:solidFill>
                      <a:schemeClr val="tx1"/>
                    </a:solidFill>
                    <a:effectLst/>
                    <a:latin typeface="Arial" charset="0"/>
                    <a:ea typeface="+mn-ea"/>
                    <a:cs typeface="+mn-cs"/>
                  </a:rPr>
                  <a:t> (</a:t>
                </a:r>
                <a:r>
                  <a:rPr lang="en-GB" sz="1200" i="0" kern="1200" dirty="0">
                    <a:solidFill>
                      <a:schemeClr val="tx1"/>
                    </a:solidFill>
                    <a:effectLst/>
                    <a:latin typeface="Arial" charset="0"/>
                    <a:ea typeface="+mn-ea"/>
                    <a:cs typeface="+mn-cs"/>
                  </a:rPr>
                  <a:t>𝑟)</a:t>
                </a:r>
                <a:r>
                  <a:rPr lang="ko-KR" altLang="fr-FR" sz="1200" i="0" kern="1200" dirty="0">
                    <a:solidFill>
                      <a:schemeClr val="tx1"/>
                    </a:solidFill>
                    <a:effectLst/>
                    <a:latin typeface="Arial" charset="0"/>
                    <a:ea typeface="+mn-ea"/>
                    <a:cs typeface="+mn-cs"/>
                  </a:rPr>
                  <a:t>−</a:t>
                </a:r>
                <a:r>
                  <a:rPr lang="en-GB" sz="1200" i="0" kern="1200" dirty="0">
                    <a:solidFill>
                      <a:schemeClr val="tx1"/>
                    </a:solidFill>
                    <a:effectLst/>
                    <a:latin typeface="Arial" charset="0"/>
                    <a:ea typeface="+mn-ea"/>
                    <a:cs typeface="+mn-cs"/>
                  </a:rPr>
                  <a:t>𝑖𝑊</a:t>
                </a:r>
                <a:r>
                  <a:rPr lang="fr-FR" sz="1200" i="0" kern="1200" dirty="0">
                    <a:solidFill>
                      <a:schemeClr val="tx1"/>
                    </a:solidFill>
                    <a:effectLst/>
                    <a:latin typeface="Arial" charset="0"/>
                    <a:ea typeface="+mn-ea"/>
                    <a:cs typeface="+mn-cs"/>
                  </a:rPr>
                  <a:t>_</a:t>
                </a:r>
                <a:r>
                  <a:rPr lang="en-GB" sz="1200" i="0" kern="1200" dirty="0">
                    <a:solidFill>
                      <a:schemeClr val="tx1"/>
                    </a:solidFill>
                    <a:effectLst/>
                    <a:latin typeface="Arial" charset="0"/>
                    <a:ea typeface="+mn-ea"/>
                    <a:cs typeface="+mn-cs"/>
                  </a:rPr>
                  <a:t>𝑎𝑏𝑠 (𝑟)</a:t>
                </a:r>
                <a:endParaRPr lang="fr-FR" sz="1200" kern="1200" dirty="0">
                  <a:solidFill>
                    <a:schemeClr val="tx1"/>
                  </a:solidFill>
                  <a:effectLst/>
                  <a:latin typeface="Arial" charset="0"/>
                  <a:ea typeface="+mn-ea"/>
                  <a:cs typeface="+mn-cs"/>
                </a:endParaRPr>
              </a:p>
              <a:p>
                <a:r>
                  <a:rPr lang="en-GB" sz="1200" kern="1200" dirty="0">
                    <a:solidFill>
                      <a:schemeClr val="tx1"/>
                    </a:solidFill>
                    <a:effectLst/>
                    <a:latin typeface="Arial" charset="0"/>
                    <a:ea typeface="+mn-ea"/>
                    <a:cs typeface="+mn-cs"/>
                  </a:rPr>
                  <a:t>(1)</a:t>
                </a:r>
                <a:endParaRPr lang="fr-FR" sz="1200" kern="1200" dirty="0">
                  <a:solidFill>
                    <a:schemeClr val="tx1"/>
                  </a:solidFill>
                  <a:effectLst/>
                  <a:latin typeface="Arial" charset="0"/>
                  <a:ea typeface="+mn-ea"/>
                  <a:cs typeface="+mn-cs"/>
                </a:endParaRPr>
              </a:p>
              <a:p>
                <a:r>
                  <a:rPr lang="en-GB" sz="1200" kern="1200" dirty="0">
                    <a:solidFill>
                      <a:schemeClr val="tx1"/>
                    </a:solidFill>
                    <a:effectLst/>
                    <a:latin typeface="Arial" charset="0"/>
                    <a:ea typeface="+mn-ea"/>
                    <a:cs typeface="+mn-cs"/>
                  </a:rPr>
                  <a:t> </a:t>
                </a:r>
                <a:endParaRPr lang="fr-FR" sz="1200" kern="1200" dirty="0">
                  <a:solidFill>
                    <a:schemeClr val="tx1"/>
                  </a:solidFill>
                  <a:effectLst/>
                  <a:latin typeface="Arial" charset="0"/>
                  <a:ea typeface="+mn-ea"/>
                  <a:cs typeface="+mn-cs"/>
                </a:endParaRPr>
              </a:p>
              <a:p>
                <a:r>
                  <a:rPr lang="en-GB" sz="1200" kern="1200" dirty="0">
                    <a:solidFill>
                      <a:schemeClr val="tx1"/>
                    </a:solidFill>
                    <a:effectLst/>
                    <a:latin typeface="Arial" charset="0"/>
                    <a:ea typeface="+mn-ea"/>
                    <a:cs typeface="+mn-cs"/>
                  </a:rPr>
                  <a:t>where </a:t>
                </a:r>
                <a:r>
                  <a:rPr lang="en-GB" sz="1200" i="0" kern="1200" dirty="0">
                    <a:solidFill>
                      <a:schemeClr val="tx1"/>
                    </a:solidFill>
                    <a:effectLst/>
                    <a:latin typeface="Arial" charset="0"/>
                    <a:ea typeface="+mn-ea"/>
                    <a:cs typeface="+mn-cs"/>
                  </a:rPr>
                  <a:t>𝑉</a:t>
                </a:r>
                <a:r>
                  <a:rPr lang="fr-FR" sz="1200" i="0" kern="1200" dirty="0">
                    <a:solidFill>
                      <a:schemeClr val="tx1"/>
                    </a:solidFill>
                    <a:effectLst/>
                    <a:latin typeface="Arial" charset="0"/>
                    <a:ea typeface="+mn-ea"/>
                    <a:cs typeface="+mn-cs"/>
                  </a:rPr>
                  <a:t>_</a:t>
                </a:r>
                <a:r>
                  <a:rPr lang="en-GB" sz="1200" i="0" kern="1200" dirty="0">
                    <a:solidFill>
                      <a:schemeClr val="tx1"/>
                    </a:solidFill>
                    <a:effectLst/>
                    <a:latin typeface="Arial" charset="0"/>
                    <a:ea typeface="+mn-ea"/>
                    <a:cs typeface="+mn-cs"/>
                  </a:rPr>
                  <a:t>𝑠𝑡</a:t>
                </a:r>
                <a:r>
                  <a:rPr lang="fr-FR" sz="1200" i="0" kern="1200" dirty="0">
                    <a:solidFill>
                      <a:schemeClr val="tx1"/>
                    </a:solidFill>
                    <a:effectLst/>
                    <a:latin typeface="Arial" charset="0"/>
                    <a:ea typeface="+mn-ea"/>
                    <a:cs typeface="+mn-cs"/>
                  </a:rPr>
                  <a:t> (</a:t>
                </a:r>
                <a:r>
                  <a:rPr lang="en-GB" sz="1200" i="0" kern="1200" dirty="0">
                    <a:solidFill>
                      <a:schemeClr val="tx1"/>
                    </a:solidFill>
                    <a:effectLst/>
                    <a:latin typeface="Arial" charset="0"/>
                    <a:ea typeface="+mn-ea"/>
                    <a:cs typeface="+mn-cs"/>
                  </a:rPr>
                  <a:t>𝑟)</a:t>
                </a:r>
                <a:r>
                  <a:rPr lang="en-GB" sz="1200" kern="1200" dirty="0">
                    <a:solidFill>
                      <a:schemeClr val="tx1"/>
                    </a:solidFill>
                    <a:effectLst/>
                    <a:latin typeface="Arial" charset="0"/>
                    <a:ea typeface="+mn-ea"/>
                    <a:cs typeface="+mn-cs"/>
                  </a:rPr>
                  <a:t> is the electrostatic interaction potential, </a:t>
                </a:r>
                <a:r>
                  <a:rPr lang="en-GB" sz="1200" i="0" kern="1200" dirty="0">
                    <a:solidFill>
                      <a:schemeClr val="tx1"/>
                    </a:solidFill>
                    <a:effectLst/>
                    <a:latin typeface="Arial" charset="0"/>
                    <a:ea typeface="+mn-ea"/>
                    <a:cs typeface="+mn-cs"/>
                  </a:rPr>
                  <a:t>𝑉</a:t>
                </a:r>
                <a:r>
                  <a:rPr lang="fr-FR" sz="1200" i="0" kern="1200" dirty="0">
                    <a:solidFill>
                      <a:schemeClr val="tx1"/>
                    </a:solidFill>
                    <a:effectLst/>
                    <a:latin typeface="Arial" charset="0"/>
                    <a:ea typeface="+mn-ea"/>
                    <a:cs typeface="+mn-cs"/>
                  </a:rPr>
                  <a:t>_</a:t>
                </a:r>
                <a:r>
                  <a:rPr lang="en-GB" sz="1200" i="0" kern="1200" dirty="0">
                    <a:solidFill>
                      <a:schemeClr val="tx1"/>
                    </a:solidFill>
                    <a:effectLst/>
                    <a:latin typeface="Arial" charset="0"/>
                    <a:ea typeface="+mn-ea"/>
                    <a:cs typeface="+mn-cs"/>
                  </a:rPr>
                  <a:t>𝑒𝑥</a:t>
                </a:r>
                <a:r>
                  <a:rPr lang="fr-FR" sz="1200" i="0" kern="1200" dirty="0">
                    <a:solidFill>
                      <a:schemeClr val="tx1"/>
                    </a:solidFill>
                    <a:effectLst/>
                    <a:latin typeface="Arial" charset="0"/>
                    <a:ea typeface="+mn-ea"/>
                    <a:cs typeface="+mn-cs"/>
                  </a:rPr>
                  <a:t> (</a:t>
                </a:r>
                <a:r>
                  <a:rPr lang="en-GB" sz="1200" i="0" kern="1200" dirty="0">
                    <a:solidFill>
                      <a:schemeClr val="tx1"/>
                    </a:solidFill>
                    <a:effectLst/>
                    <a:latin typeface="Arial" charset="0"/>
                    <a:ea typeface="+mn-ea"/>
                    <a:cs typeface="+mn-cs"/>
                  </a:rPr>
                  <a:t>𝑟)</a:t>
                </a:r>
                <a:r>
                  <a:rPr lang="en-GB" sz="1200" kern="1200" dirty="0">
                    <a:solidFill>
                      <a:schemeClr val="tx1"/>
                    </a:solidFill>
                    <a:effectLst/>
                    <a:latin typeface="Arial" charset="0"/>
                    <a:ea typeface="+mn-ea"/>
                    <a:cs typeface="+mn-cs"/>
                  </a:rPr>
                  <a:t> is the exchange potential, </a:t>
                </a:r>
                <a:r>
                  <a:rPr lang="en-GB" sz="1200" i="0" kern="1200" dirty="0">
                    <a:solidFill>
                      <a:schemeClr val="tx1"/>
                    </a:solidFill>
                    <a:effectLst/>
                    <a:latin typeface="Arial" charset="0"/>
                    <a:ea typeface="+mn-ea"/>
                    <a:cs typeface="+mn-cs"/>
                  </a:rPr>
                  <a:t>𝑉</a:t>
                </a:r>
                <a:r>
                  <a:rPr lang="fr-FR" sz="1200" i="0" kern="1200" dirty="0">
                    <a:solidFill>
                      <a:schemeClr val="tx1"/>
                    </a:solidFill>
                    <a:effectLst/>
                    <a:latin typeface="Arial" charset="0"/>
                    <a:ea typeface="+mn-ea"/>
                    <a:cs typeface="+mn-cs"/>
                  </a:rPr>
                  <a:t>_</a:t>
                </a:r>
                <a:r>
                  <a:rPr lang="en-GB" sz="1200" i="0" kern="1200" dirty="0">
                    <a:solidFill>
                      <a:schemeClr val="tx1"/>
                    </a:solidFill>
                    <a:effectLst/>
                    <a:latin typeface="Arial" charset="0"/>
                    <a:ea typeface="+mn-ea"/>
                    <a:cs typeface="+mn-cs"/>
                  </a:rPr>
                  <a:t>𝑐𝑝</a:t>
                </a:r>
                <a:r>
                  <a:rPr lang="fr-FR" sz="1200" i="0" kern="1200" dirty="0">
                    <a:solidFill>
                      <a:schemeClr val="tx1"/>
                    </a:solidFill>
                    <a:effectLst/>
                    <a:latin typeface="Arial" charset="0"/>
                    <a:ea typeface="+mn-ea"/>
                    <a:cs typeface="+mn-cs"/>
                  </a:rPr>
                  <a:t> (</a:t>
                </a:r>
                <a:r>
                  <a:rPr lang="en-GB" sz="1200" i="0" kern="1200" dirty="0">
                    <a:solidFill>
                      <a:schemeClr val="tx1"/>
                    </a:solidFill>
                    <a:effectLst/>
                    <a:latin typeface="Arial" charset="0"/>
                    <a:ea typeface="+mn-ea"/>
                    <a:cs typeface="+mn-cs"/>
                  </a:rPr>
                  <a:t>𝑟)</a:t>
                </a:r>
                <a:r>
                  <a:rPr lang="en-GB" sz="1200" kern="1200" dirty="0">
                    <a:solidFill>
                      <a:schemeClr val="tx1"/>
                    </a:solidFill>
                    <a:effectLst/>
                    <a:latin typeface="Arial" charset="0"/>
                    <a:ea typeface="+mn-ea"/>
                    <a:cs typeface="+mn-cs"/>
                  </a:rPr>
                  <a:t> is the correlation-polarizability potential, and </a:t>
                </a:r>
                <a:r>
                  <a:rPr lang="en-GB" sz="1200" i="0" kern="1200" dirty="0">
                    <a:solidFill>
                      <a:schemeClr val="tx1"/>
                    </a:solidFill>
                    <a:effectLst/>
                    <a:latin typeface="Arial" charset="0"/>
                    <a:ea typeface="+mn-ea"/>
                    <a:cs typeface="+mn-cs"/>
                  </a:rPr>
                  <a:t>𝑊</a:t>
                </a:r>
                <a:r>
                  <a:rPr lang="fr-FR" sz="1200" i="0" kern="1200" dirty="0">
                    <a:solidFill>
                      <a:schemeClr val="tx1"/>
                    </a:solidFill>
                    <a:effectLst/>
                    <a:latin typeface="Arial" charset="0"/>
                    <a:ea typeface="+mn-ea"/>
                    <a:cs typeface="+mn-cs"/>
                  </a:rPr>
                  <a:t>_</a:t>
                </a:r>
                <a:r>
                  <a:rPr lang="en-GB" sz="1200" i="0" kern="1200" dirty="0">
                    <a:solidFill>
                      <a:schemeClr val="tx1"/>
                    </a:solidFill>
                    <a:effectLst/>
                    <a:latin typeface="Arial" charset="0"/>
                    <a:ea typeface="+mn-ea"/>
                    <a:cs typeface="+mn-cs"/>
                  </a:rPr>
                  <a:t>𝑎𝑏𝑠 (𝑟)</a:t>
                </a:r>
                <a:r>
                  <a:rPr lang="en-GB" sz="1200" kern="1200" dirty="0">
                    <a:solidFill>
                      <a:schemeClr val="tx1"/>
                    </a:solidFill>
                    <a:effectLst/>
                    <a:latin typeface="Arial" charset="0"/>
                    <a:ea typeface="+mn-ea"/>
                    <a:cs typeface="+mn-cs"/>
                  </a:rPr>
                  <a:t> is the magnitude of the imaginary absorption potential. In ELSEPA, users can select the models for the interaction potentials and can use various options listed in Table 1.</a:t>
                </a:r>
                <a:endParaRPr lang="fr-FR" sz="1200" kern="1200" dirty="0">
                  <a:solidFill>
                    <a:schemeClr val="tx1"/>
                  </a:solidFill>
                  <a:effectLst/>
                  <a:latin typeface="Arial" charset="0"/>
                  <a:ea typeface="+mn-ea"/>
                  <a:cs typeface="+mn-cs"/>
                </a:endParaRPr>
              </a:p>
              <a:p>
                <a:endParaRPr lang="fr-FR" dirty="0"/>
              </a:p>
              <a:p>
                <a:r>
                  <a:rPr lang="en-GB" sz="1200" kern="1200" dirty="0">
                    <a:solidFill>
                      <a:schemeClr val="tx1"/>
                    </a:solidFill>
                    <a:effectLst/>
                    <a:latin typeface="Arial" charset="0"/>
                    <a:ea typeface="+mn-ea"/>
                    <a:cs typeface="+mn-cs"/>
                  </a:rPr>
                  <a:t>ELSEPA provides a potential model in the free atom approximation for the vapour-state phase and the Muffin-tin approximation adapted to the solid-state phase [44,45] (see 6</a:t>
                </a:r>
                <a:r>
                  <a:rPr lang="en-GB" sz="1200" kern="1200" baseline="30000" dirty="0">
                    <a:solidFill>
                      <a:schemeClr val="tx1"/>
                    </a:solidFill>
                    <a:effectLst/>
                    <a:latin typeface="Arial" charset="0"/>
                    <a:ea typeface="+mn-ea"/>
                    <a:cs typeface="+mn-cs"/>
                  </a:rPr>
                  <a:t>th</a:t>
                </a:r>
                <a:r>
                  <a:rPr lang="en-GB" sz="1200" kern="1200" dirty="0">
                    <a:solidFill>
                      <a:schemeClr val="tx1"/>
                    </a:solidFill>
                    <a:effectLst/>
                    <a:latin typeface="Arial" charset="0"/>
                    <a:ea typeface="+mn-ea"/>
                    <a:cs typeface="+mn-cs"/>
                  </a:rPr>
                  <a:t> column of Table 1).</a:t>
                </a:r>
                <a:endParaRPr lang="fr-FR" sz="1200" kern="1200" dirty="0">
                  <a:solidFill>
                    <a:schemeClr val="tx1"/>
                  </a:solidFill>
                  <a:effectLst/>
                  <a:latin typeface="Arial" charset="0"/>
                  <a:ea typeface="+mn-ea"/>
                  <a:cs typeface="+mn-cs"/>
                </a:endParaRPr>
              </a:p>
              <a:p>
                <a:r>
                  <a:rPr lang="en-GB" sz="1200" kern="1200" dirty="0">
                    <a:solidFill>
                      <a:schemeClr val="tx1"/>
                    </a:solidFill>
                    <a:effectLst/>
                    <a:latin typeface="Arial" charset="0"/>
                    <a:ea typeface="+mn-ea"/>
                    <a:cs typeface="+mn-cs"/>
                  </a:rPr>
                  <a:t>In contrast of the free atom approximation using equation (1), the Muffin-tin potential assumes that the Z electrons of the neutral atom are confined within a sphere of a certain radius </a:t>
                </a:r>
                <a:r>
                  <a:rPr lang="en-GB" sz="1200" i="0" kern="1200" dirty="0">
                    <a:solidFill>
                      <a:schemeClr val="tx1"/>
                    </a:solidFill>
                    <a:effectLst/>
                    <a:latin typeface="Arial" charset="0"/>
                    <a:ea typeface="+mn-ea"/>
                    <a:cs typeface="+mn-cs"/>
                  </a:rPr>
                  <a:t>𝑅</a:t>
                </a:r>
                <a:r>
                  <a:rPr lang="fr-FR" sz="1200" i="0" kern="1200" dirty="0">
                    <a:solidFill>
                      <a:schemeClr val="tx1"/>
                    </a:solidFill>
                    <a:effectLst/>
                    <a:latin typeface="Arial" charset="0"/>
                    <a:ea typeface="+mn-ea"/>
                    <a:cs typeface="+mn-cs"/>
                  </a:rPr>
                  <a:t>_</a:t>
                </a:r>
                <a:r>
                  <a:rPr lang="en-GB" sz="1200" i="0" kern="1200" dirty="0">
                    <a:solidFill>
                      <a:schemeClr val="tx1"/>
                    </a:solidFill>
                    <a:effectLst/>
                    <a:latin typeface="Arial" charset="0"/>
                    <a:ea typeface="+mn-ea"/>
                    <a:cs typeface="+mn-cs"/>
                  </a:rPr>
                  <a:t>𝑚𝑡</a:t>
                </a:r>
                <a:r>
                  <a:rPr lang="en-GB" sz="1200" kern="1200" dirty="0">
                    <a:solidFill>
                      <a:schemeClr val="tx1"/>
                    </a:solidFill>
                    <a:effectLst/>
                    <a:latin typeface="Arial" charset="0"/>
                    <a:ea typeface="+mn-ea"/>
                    <a:cs typeface="+mn-cs"/>
                  </a:rPr>
                  <a:t> </a:t>
                </a:r>
                <a:r>
                  <a:rPr lang="en-GB" sz="1200" kern="1200" dirty="0" err="1">
                    <a:solidFill>
                      <a:schemeClr val="tx1"/>
                    </a:solidFill>
                    <a:effectLst/>
                    <a:latin typeface="Arial" charset="0"/>
                    <a:ea typeface="+mn-ea"/>
                    <a:cs typeface="+mn-cs"/>
                  </a:rPr>
                  <a:t>centered</a:t>
                </a:r>
                <a:r>
                  <a:rPr lang="en-GB" sz="1200" kern="1200" dirty="0">
                    <a:solidFill>
                      <a:schemeClr val="tx1"/>
                    </a:solidFill>
                    <a:effectLst/>
                    <a:latin typeface="Arial" charset="0"/>
                    <a:ea typeface="+mn-ea"/>
                    <a:cs typeface="+mn-cs"/>
                  </a:rPr>
                  <a:t> on the nucleus to approximate solid-state. This assumption implies that at distances </a:t>
                </a:r>
                <a:r>
                  <a:rPr lang="en-GB" sz="1200" i="1" kern="1200" dirty="0">
                    <a:solidFill>
                      <a:schemeClr val="tx1"/>
                    </a:solidFill>
                    <a:effectLst/>
                    <a:latin typeface="Arial" charset="0"/>
                    <a:ea typeface="+mn-ea"/>
                    <a:cs typeface="+mn-cs"/>
                  </a:rPr>
                  <a:t>r</a:t>
                </a:r>
                <a:r>
                  <a:rPr lang="en-GB" sz="1200" kern="1200" dirty="0">
                    <a:solidFill>
                      <a:schemeClr val="tx1"/>
                    </a:solidFill>
                    <a:effectLst/>
                    <a:latin typeface="Arial" charset="0"/>
                    <a:ea typeface="+mn-ea"/>
                    <a:cs typeface="+mn-cs"/>
                  </a:rPr>
                  <a:t>&gt;</a:t>
                </a:r>
                <a:r>
                  <a:rPr lang="en-GB" sz="1200" i="0" kern="1200" dirty="0">
                    <a:solidFill>
                      <a:schemeClr val="tx1"/>
                    </a:solidFill>
                    <a:effectLst/>
                    <a:latin typeface="Arial" charset="0"/>
                    <a:ea typeface="+mn-ea"/>
                    <a:cs typeface="+mn-cs"/>
                  </a:rPr>
                  <a:t>𝑅</a:t>
                </a:r>
                <a:r>
                  <a:rPr lang="fr-FR" sz="1200" i="0" kern="1200" dirty="0">
                    <a:solidFill>
                      <a:schemeClr val="tx1"/>
                    </a:solidFill>
                    <a:effectLst/>
                    <a:latin typeface="Arial" charset="0"/>
                    <a:ea typeface="+mn-ea"/>
                    <a:cs typeface="+mn-cs"/>
                  </a:rPr>
                  <a:t>_</a:t>
                </a:r>
                <a:r>
                  <a:rPr lang="en-GB" sz="1200" i="0" kern="1200" dirty="0">
                    <a:solidFill>
                      <a:schemeClr val="tx1"/>
                    </a:solidFill>
                    <a:effectLst/>
                    <a:latin typeface="Arial" charset="0"/>
                    <a:ea typeface="+mn-ea"/>
                    <a:cs typeface="+mn-cs"/>
                  </a:rPr>
                  <a:t>𝑚𝑡</a:t>
                </a:r>
                <a:r>
                  <a:rPr lang="en-GB" sz="1200" kern="1200" dirty="0">
                    <a:solidFill>
                      <a:schemeClr val="tx1"/>
                    </a:solidFill>
                    <a:effectLst/>
                    <a:latin typeface="Arial" charset="0"/>
                    <a:ea typeface="+mn-ea"/>
                    <a:cs typeface="+mn-cs"/>
                  </a:rPr>
                  <a:t> the electrostatic interaction potential </a:t>
                </a:r>
                <a:r>
                  <a:rPr lang="en-GB" sz="1200" i="0" kern="1200" dirty="0">
                    <a:solidFill>
                      <a:schemeClr val="tx1"/>
                    </a:solidFill>
                    <a:effectLst/>
                    <a:latin typeface="Arial" charset="0"/>
                    <a:ea typeface="+mn-ea"/>
                    <a:cs typeface="+mn-cs"/>
                  </a:rPr>
                  <a:t>𝑉</a:t>
                </a:r>
                <a:r>
                  <a:rPr lang="fr-FR" sz="1200" i="0" kern="1200" dirty="0">
                    <a:solidFill>
                      <a:schemeClr val="tx1"/>
                    </a:solidFill>
                    <a:effectLst/>
                    <a:latin typeface="Arial" charset="0"/>
                    <a:ea typeface="+mn-ea"/>
                    <a:cs typeface="+mn-cs"/>
                  </a:rPr>
                  <a:t>_</a:t>
                </a:r>
                <a:r>
                  <a:rPr lang="en-GB" sz="1200" i="0" kern="1200" dirty="0">
                    <a:solidFill>
                      <a:schemeClr val="tx1"/>
                    </a:solidFill>
                    <a:effectLst/>
                    <a:latin typeface="Arial" charset="0"/>
                    <a:ea typeface="+mn-ea"/>
                    <a:cs typeface="+mn-cs"/>
                  </a:rPr>
                  <a:t>𝑠𝑡</a:t>
                </a:r>
                <a:r>
                  <a:rPr lang="fr-FR" sz="1200" i="0" kern="1200" dirty="0">
                    <a:solidFill>
                      <a:schemeClr val="tx1"/>
                    </a:solidFill>
                    <a:effectLst/>
                    <a:latin typeface="Arial" charset="0"/>
                    <a:ea typeface="+mn-ea"/>
                    <a:cs typeface="+mn-cs"/>
                  </a:rPr>
                  <a:t> (</a:t>
                </a:r>
                <a:r>
                  <a:rPr lang="en-GB" sz="1200" i="0" kern="1200" dirty="0">
                    <a:solidFill>
                      <a:schemeClr val="tx1"/>
                    </a:solidFill>
                    <a:effectLst/>
                    <a:latin typeface="Arial" charset="0"/>
                    <a:ea typeface="+mn-ea"/>
                    <a:cs typeface="+mn-cs"/>
                  </a:rPr>
                  <a:t>𝑟)</a:t>
                </a:r>
                <a:r>
                  <a:rPr lang="en-GB" sz="1200" kern="1200" dirty="0">
                    <a:solidFill>
                      <a:schemeClr val="tx1"/>
                    </a:solidFill>
                    <a:effectLst/>
                    <a:latin typeface="Arial" charset="0"/>
                    <a:ea typeface="+mn-ea"/>
                    <a:cs typeface="+mn-cs"/>
                  </a:rPr>
                  <a:t> of a bound atom is smaller (in magnitude) than that of a free atom. </a:t>
                </a:r>
                <a:endParaRPr lang="fr-FR" dirty="0"/>
              </a:p>
            </p:txBody>
          </p:sp>
        </mc:Fallback>
      </mc:AlternateContent>
      <p:sp>
        <p:nvSpPr>
          <p:cNvPr id="4" name="Espace réservé du numéro de diapositive 3"/>
          <p:cNvSpPr>
            <a:spLocks noGrp="1"/>
          </p:cNvSpPr>
          <p:nvPr>
            <p:ph type="sldNum" sz="quarter" idx="10"/>
          </p:nvPr>
        </p:nvSpPr>
        <p:spPr/>
        <p:txBody>
          <a:bodyPr/>
          <a:lstStyle/>
          <a:p>
            <a:pPr>
              <a:defRPr/>
            </a:pPr>
            <a:fld id="{E3FD566A-CE2F-40DE-95DE-D5A7914321C4}" type="slidenum">
              <a:rPr lang="fr-FR" smtClean="0"/>
              <a:pPr>
                <a:defRPr/>
              </a:pPr>
              <a:t>20</a:t>
            </a:fld>
            <a:endParaRPr lang="fr-FR"/>
          </a:p>
        </p:txBody>
      </p:sp>
    </p:spTree>
    <p:extLst>
      <p:ext uri="{BB962C8B-B14F-4D97-AF65-F5344CB8AC3E}">
        <p14:creationId xmlns="" xmlns:p14="http://schemas.microsoft.com/office/powerpoint/2010/main" val="35598503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peptides ont des épitopes</a:t>
            </a:r>
          </a:p>
          <a:p>
            <a:r>
              <a:rPr lang="fr-FR" dirty="0"/>
              <a:t>Ce sont des assemblage d’AA</a:t>
            </a:r>
          </a:p>
          <a:p>
            <a:r>
              <a:rPr lang="fr-FR" dirty="0"/>
              <a:t>Pour ces peptides: répond aux objectifs des agences spatiales (</a:t>
            </a:r>
            <a:r>
              <a:rPr lang="fr-FR" dirty="0" err="1"/>
              <a:t>see</a:t>
            </a:r>
            <a:r>
              <a:rPr lang="fr-FR" dirty="0"/>
              <a:t> slide 4) puis ils ont pris ceux pour lesquels ils ont des anticorps</a:t>
            </a:r>
          </a:p>
          <a:p>
            <a:endParaRPr lang="fr-FR" dirty="0"/>
          </a:p>
          <a:p>
            <a:r>
              <a:rPr lang="fr-FR" dirty="0"/>
              <a:t>A, B, C = tampons (les blancs)</a:t>
            </a:r>
          </a:p>
          <a:p>
            <a:endParaRPr lang="fr-FR" dirty="0"/>
          </a:p>
          <a:p>
            <a:r>
              <a:rPr lang="fr-FR" dirty="0" err="1"/>
              <a:t>a-d</a:t>
            </a:r>
            <a:r>
              <a:rPr lang="fr-FR" dirty="0"/>
              <a:t> : anticorps fluorescents de contrôle</a:t>
            </a:r>
          </a:p>
          <a:p>
            <a:endParaRPr lang="fr-FR" dirty="0"/>
          </a:p>
          <a:p>
            <a:endParaRPr lang="fr-FR" dirty="0"/>
          </a:p>
        </p:txBody>
      </p:sp>
      <p:sp>
        <p:nvSpPr>
          <p:cNvPr id="4" name="Espace réservé du numéro de diapositive 3"/>
          <p:cNvSpPr>
            <a:spLocks noGrp="1"/>
          </p:cNvSpPr>
          <p:nvPr>
            <p:ph type="sldNum" sz="quarter" idx="10"/>
          </p:nvPr>
        </p:nvSpPr>
        <p:spPr/>
        <p:txBody>
          <a:bodyPr/>
          <a:lstStyle/>
          <a:p>
            <a:pPr>
              <a:defRPr/>
            </a:pPr>
            <a:fld id="{E3FD566A-CE2F-40DE-95DE-D5A7914321C4}" type="slidenum">
              <a:rPr lang="fr-FR" smtClean="0"/>
              <a:pPr>
                <a:defRPr/>
              </a:pPr>
              <a:t>29</a:t>
            </a:fld>
            <a:endParaRPr lang="fr-FR"/>
          </a:p>
        </p:txBody>
      </p:sp>
    </p:spTree>
    <p:extLst>
      <p:ext uri="{BB962C8B-B14F-4D97-AF65-F5344CB8AC3E}">
        <p14:creationId xmlns="" xmlns:p14="http://schemas.microsoft.com/office/powerpoint/2010/main" val="15169041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1 à 5 même anticorps mais à des concentrations différentes</a:t>
            </a:r>
          </a:p>
          <a:p>
            <a:r>
              <a:rPr lang="fr-FR" dirty="0"/>
              <a:t>Idem 6 à 10</a:t>
            </a:r>
          </a:p>
          <a:p>
            <a:r>
              <a:rPr lang="fr-FR" dirty="0"/>
              <a:t>8 anticorps testés à 5 concentrations, tous en </a:t>
            </a:r>
            <a:r>
              <a:rPr lang="fr-FR" dirty="0" err="1"/>
              <a:t>triplicats</a:t>
            </a:r>
            <a:r>
              <a:rPr lang="fr-FR" dirty="0"/>
              <a:t> = 120</a:t>
            </a:r>
          </a:p>
          <a:p>
            <a:r>
              <a:rPr lang="fr-FR" dirty="0"/>
              <a:t>+ ABCD = 12 </a:t>
            </a:r>
          </a:p>
          <a:p>
            <a:r>
              <a:rPr lang="fr-FR" dirty="0"/>
              <a:t>+ 12 de plus</a:t>
            </a:r>
          </a:p>
        </p:txBody>
      </p:sp>
      <p:sp>
        <p:nvSpPr>
          <p:cNvPr id="4" name="Espace réservé du numéro de diapositive 3"/>
          <p:cNvSpPr>
            <a:spLocks noGrp="1"/>
          </p:cNvSpPr>
          <p:nvPr>
            <p:ph type="sldNum" sz="quarter" idx="10"/>
          </p:nvPr>
        </p:nvSpPr>
        <p:spPr/>
        <p:txBody>
          <a:bodyPr/>
          <a:lstStyle/>
          <a:p>
            <a:pPr>
              <a:defRPr/>
            </a:pPr>
            <a:fld id="{E3FD566A-CE2F-40DE-95DE-D5A7914321C4}" type="slidenum">
              <a:rPr lang="fr-FR" smtClean="0"/>
              <a:pPr>
                <a:defRPr/>
              </a:pPr>
              <a:t>30</a:t>
            </a:fld>
            <a:endParaRPr lang="fr-FR"/>
          </a:p>
        </p:txBody>
      </p:sp>
    </p:spTree>
    <p:extLst>
      <p:ext uri="{BB962C8B-B14F-4D97-AF65-F5344CB8AC3E}">
        <p14:creationId xmlns="" xmlns:p14="http://schemas.microsoft.com/office/powerpoint/2010/main" val="41904688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Plus de dégradation à 3 MeV qu’à 200 MeV</a:t>
            </a:r>
          </a:p>
          <a:p>
            <a:r>
              <a:rPr lang="fr-FR" dirty="0"/>
              <a:t>At least, the sites </a:t>
            </a:r>
            <a:r>
              <a:rPr lang="fr-FR" dirty="0" err="1"/>
              <a:t>were</a:t>
            </a:r>
            <a:r>
              <a:rPr lang="fr-FR" dirty="0"/>
              <a:t> </a:t>
            </a:r>
            <a:r>
              <a:rPr lang="fr-FR" dirty="0" err="1"/>
              <a:t>antibodies</a:t>
            </a:r>
            <a:r>
              <a:rPr lang="fr-FR" dirty="0"/>
              <a:t> </a:t>
            </a:r>
            <a:r>
              <a:rPr lang="fr-FR" dirty="0" err="1"/>
              <a:t>attach</a:t>
            </a:r>
            <a:r>
              <a:rPr lang="fr-FR" dirty="0"/>
              <a:t> are not </a:t>
            </a:r>
            <a:r>
              <a:rPr lang="fr-FR" dirty="0" err="1"/>
              <a:t>degraded</a:t>
            </a:r>
            <a:endParaRPr lang="fr-FR" dirty="0"/>
          </a:p>
        </p:txBody>
      </p:sp>
      <p:sp>
        <p:nvSpPr>
          <p:cNvPr id="4" name="Espace réservé du numéro de diapositive 3"/>
          <p:cNvSpPr>
            <a:spLocks noGrp="1"/>
          </p:cNvSpPr>
          <p:nvPr>
            <p:ph type="sldNum" sz="quarter" idx="10"/>
          </p:nvPr>
        </p:nvSpPr>
        <p:spPr/>
        <p:txBody>
          <a:bodyPr/>
          <a:lstStyle/>
          <a:p>
            <a:pPr>
              <a:defRPr/>
            </a:pPr>
            <a:fld id="{E3FD566A-CE2F-40DE-95DE-D5A7914321C4}" type="slidenum">
              <a:rPr lang="fr-FR" smtClean="0"/>
              <a:pPr>
                <a:defRPr/>
              </a:pPr>
              <a:t>31</a:t>
            </a:fld>
            <a:endParaRPr lang="fr-FR"/>
          </a:p>
        </p:txBody>
      </p:sp>
    </p:spTree>
    <p:extLst>
      <p:ext uri="{BB962C8B-B14F-4D97-AF65-F5344CB8AC3E}">
        <p14:creationId xmlns="" xmlns:p14="http://schemas.microsoft.com/office/powerpoint/2010/main" val="1618296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ko-KR" sz="1200" b="1" i="0" kern="1200" dirty="0" err="1" smtClean="0">
                <a:solidFill>
                  <a:schemeClr val="tx1"/>
                </a:solidFill>
                <a:latin typeface="Arial" charset="0"/>
                <a:ea typeface="+mn-ea"/>
                <a:cs typeface="+mn-cs"/>
              </a:rPr>
              <a:t>Laboratoire</a:t>
            </a:r>
            <a:r>
              <a:rPr lang="en-US" altLang="ko-KR" sz="1200" b="1" i="0" kern="1200" dirty="0" smtClean="0">
                <a:solidFill>
                  <a:schemeClr val="tx1"/>
                </a:solidFill>
                <a:latin typeface="Arial" charset="0"/>
                <a:ea typeface="+mn-ea"/>
                <a:cs typeface="+mn-cs"/>
              </a:rPr>
              <a:t> </a:t>
            </a:r>
            <a:r>
              <a:rPr lang="en-US" altLang="ko-KR" sz="1200" b="1" i="0" kern="1200" dirty="0" err="1" smtClean="0">
                <a:solidFill>
                  <a:schemeClr val="tx1"/>
                </a:solidFill>
                <a:latin typeface="Arial" charset="0"/>
                <a:ea typeface="+mn-ea"/>
                <a:cs typeface="+mn-cs"/>
              </a:rPr>
              <a:t>Leprince-Ringuet</a:t>
            </a:r>
            <a:endParaRPr lang="en-US" altLang="ko-KR" sz="1200" b="1" i="0" kern="1200" dirty="0" smtClean="0">
              <a:solidFill>
                <a:schemeClr val="tx1"/>
              </a:solidFill>
              <a:latin typeface="Arial" charset="0"/>
              <a:ea typeface="+mn-ea"/>
              <a:cs typeface="+mn-cs"/>
            </a:endParaRPr>
          </a:p>
          <a:p>
            <a:endParaRPr lang="en-US" altLang="ko-KR" dirty="0" smtClean="0"/>
          </a:p>
          <a:p>
            <a:endParaRPr lang="en-US" altLang="ko-KR" dirty="0" smtClean="0"/>
          </a:p>
          <a:p>
            <a:r>
              <a:rPr lang="ko-KR" altLang="en-US" dirty="0" smtClean="0"/>
              <a:t>아 </a:t>
            </a:r>
            <a:r>
              <a:rPr lang="ko-KR" altLang="en-US" dirty="0" err="1" smtClean="0"/>
              <a:t>레</a:t>
            </a:r>
            <a:r>
              <a:rPr lang="ko-KR" altLang="en-US" dirty="0" smtClean="0"/>
              <a:t> </a:t>
            </a:r>
            <a:r>
              <a:rPr lang="ko-KR" altLang="en-US" dirty="0" err="1" smtClean="0"/>
              <a:t>포조ㄹ엑</a:t>
            </a:r>
            <a:endParaRPr lang="en-US" altLang="ko-KR" dirty="0" smtClean="0"/>
          </a:p>
          <a:p>
            <a:r>
              <a:rPr lang="ko-KR" altLang="en-US" dirty="0" smtClean="0"/>
              <a:t>엠 </a:t>
            </a:r>
            <a:r>
              <a:rPr lang="ko-KR" altLang="en-US" dirty="0" err="1" smtClean="0"/>
              <a:t>도브리예비치예</a:t>
            </a:r>
            <a:endParaRPr lang="en-US" altLang="ko-KR" dirty="0" smtClean="0"/>
          </a:p>
          <a:p>
            <a:endParaRPr lang="en-US" altLang="ko-KR" dirty="0" smtClean="0"/>
          </a:p>
          <a:p>
            <a:r>
              <a:rPr lang="en-US" altLang="ko-KR" dirty="0" smtClean="0"/>
              <a:t>Center for nuclear study of Bordeaux </a:t>
            </a:r>
            <a:r>
              <a:rPr lang="en-US" altLang="ko-KR" dirty="0" err="1" smtClean="0"/>
              <a:t>Gradignan</a:t>
            </a:r>
            <a:endParaRPr lang="ko-KR" altLang="en-US" dirty="0"/>
          </a:p>
        </p:txBody>
      </p:sp>
      <p:sp>
        <p:nvSpPr>
          <p:cNvPr id="4" name="슬라이드 번호 개체 틀 3"/>
          <p:cNvSpPr>
            <a:spLocks noGrp="1"/>
          </p:cNvSpPr>
          <p:nvPr>
            <p:ph type="sldNum" sz="quarter" idx="10"/>
          </p:nvPr>
        </p:nvSpPr>
        <p:spPr/>
        <p:txBody>
          <a:bodyPr/>
          <a:lstStyle/>
          <a:p>
            <a:pPr>
              <a:defRPr/>
            </a:pPr>
            <a:fld id="{E3FD566A-CE2F-40DE-95DE-D5A7914321C4}" type="slidenum">
              <a:rPr lang="fr-FR" smtClean="0"/>
              <a:pPr>
                <a:defRPr/>
              </a:pPr>
              <a:t>2</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pPr>
              <a:defRPr/>
            </a:pPr>
            <a:fld id="{E3FD566A-CE2F-40DE-95DE-D5A7914321C4}" type="slidenum">
              <a:rPr lang="fr-FR" smtClean="0"/>
              <a:pPr>
                <a:defRPr/>
              </a:pPr>
              <a:t>3</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Proposé, bien accueilli par Mars 2020 mais recalé : pas sélectionné pour Mars 2020 car on doit démontrer sa résistance aux radiations</a:t>
            </a:r>
          </a:p>
          <a:p>
            <a:endParaRPr lang="fr-FR" dirty="0"/>
          </a:p>
          <a:p>
            <a:r>
              <a:rPr lang="fr-FR" sz="1200" b="1" i="0" u="none" strike="noStrike" kern="1200" dirty="0" err="1">
                <a:solidFill>
                  <a:schemeClr val="tx1"/>
                </a:solidFill>
                <a:effectLst/>
                <a:latin typeface="Arial" charset="0"/>
                <a:ea typeface="+mn-ea"/>
                <a:cs typeface="+mn-cs"/>
              </a:rPr>
              <a:t>Polycyclic</a:t>
            </a:r>
            <a:r>
              <a:rPr lang="fr-FR" sz="1200" b="1" i="0" u="none" strike="noStrike" kern="1200" dirty="0">
                <a:solidFill>
                  <a:schemeClr val="tx1"/>
                </a:solidFill>
                <a:effectLst/>
                <a:latin typeface="Arial" charset="0"/>
                <a:ea typeface="+mn-ea"/>
                <a:cs typeface="+mn-cs"/>
              </a:rPr>
              <a:t> </a:t>
            </a:r>
            <a:r>
              <a:rPr lang="fr-FR" sz="1200" b="1" i="0" u="none" strike="noStrike" kern="1200" dirty="0" err="1">
                <a:solidFill>
                  <a:schemeClr val="tx1"/>
                </a:solidFill>
                <a:effectLst/>
                <a:latin typeface="Arial" charset="0"/>
                <a:ea typeface="+mn-ea"/>
                <a:cs typeface="+mn-cs"/>
              </a:rPr>
              <a:t>Aromatic</a:t>
            </a:r>
            <a:r>
              <a:rPr lang="fr-FR" sz="1200" b="1" i="0" u="none" strike="noStrike" kern="1200" dirty="0">
                <a:solidFill>
                  <a:schemeClr val="tx1"/>
                </a:solidFill>
                <a:effectLst/>
                <a:latin typeface="Arial" charset="0"/>
                <a:ea typeface="+mn-ea"/>
                <a:cs typeface="+mn-cs"/>
              </a:rPr>
              <a:t> </a:t>
            </a:r>
            <a:r>
              <a:rPr lang="fr-FR" sz="1200" b="1" i="0" u="none" strike="noStrike" kern="1200" dirty="0" err="1">
                <a:solidFill>
                  <a:schemeClr val="tx1"/>
                </a:solidFill>
                <a:effectLst/>
                <a:latin typeface="Arial" charset="0"/>
                <a:ea typeface="+mn-ea"/>
                <a:cs typeface="+mn-cs"/>
              </a:rPr>
              <a:t>Hydrocarbons</a:t>
            </a:r>
            <a:r>
              <a:rPr lang="fr-FR" sz="1200" b="0" i="0" u="none" strike="noStrike" kern="1200" dirty="0">
                <a:solidFill>
                  <a:schemeClr val="tx1"/>
                </a:solidFill>
                <a:effectLst/>
                <a:latin typeface="Arial" charset="0"/>
                <a:ea typeface="+mn-ea"/>
                <a:cs typeface="+mn-cs"/>
              </a:rPr>
              <a:t> </a:t>
            </a:r>
          </a:p>
          <a:p>
            <a:endParaRPr lang="fr-FR" sz="1200" b="0" i="0" u="none" strike="noStrike"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b="0" i="0" u="none" strike="noStrike" kern="1200" dirty="0">
                <a:solidFill>
                  <a:schemeClr val="tx1"/>
                </a:solidFill>
                <a:effectLst/>
                <a:latin typeface="Arial" charset="0"/>
                <a:ea typeface="+mn-ea"/>
                <a:cs typeface="+mn-cs"/>
                <a:hlinkClick r:id="rId3"/>
              </a:rPr>
              <a:t>Prebiotic (chemistry)</a:t>
            </a:r>
            <a:r>
              <a:rPr lang="fr-FR" sz="1200" b="0" i="0" u="none" strike="noStrike" kern="1200" dirty="0">
                <a:solidFill>
                  <a:schemeClr val="tx1"/>
                </a:solidFill>
                <a:effectLst/>
                <a:latin typeface="Arial" charset="0"/>
                <a:ea typeface="+mn-ea"/>
                <a:cs typeface="+mn-cs"/>
              </a:rPr>
              <a:t>, </a:t>
            </a:r>
            <a:r>
              <a:rPr lang="fr-FR" sz="1200" b="0" i="0" u="none" strike="noStrike" kern="1200" dirty="0" err="1">
                <a:solidFill>
                  <a:schemeClr val="tx1"/>
                </a:solidFill>
                <a:effectLst/>
                <a:latin typeface="Arial" charset="0"/>
                <a:ea typeface="+mn-ea"/>
                <a:cs typeface="+mn-cs"/>
              </a:rPr>
              <a:t>inorganic</a:t>
            </a:r>
            <a:r>
              <a:rPr lang="fr-FR" sz="1200" b="0" i="0" u="none" strike="noStrike" kern="1200" dirty="0">
                <a:solidFill>
                  <a:schemeClr val="tx1"/>
                </a:solidFill>
                <a:effectLst/>
                <a:latin typeface="Arial" charset="0"/>
                <a:ea typeface="+mn-ea"/>
                <a:cs typeface="+mn-cs"/>
              </a:rPr>
              <a:t> or </a:t>
            </a:r>
            <a:r>
              <a:rPr lang="fr-FR" sz="1200" b="0" i="0" u="none" strike="noStrike" kern="1200" dirty="0" err="1">
                <a:solidFill>
                  <a:schemeClr val="tx1"/>
                </a:solidFill>
                <a:effectLst/>
                <a:latin typeface="Arial" charset="0"/>
                <a:ea typeface="+mn-ea"/>
                <a:cs typeface="+mn-cs"/>
              </a:rPr>
              <a:t>organic</a:t>
            </a:r>
            <a:r>
              <a:rPr lang="fr-FR" sz="1200" b="0" i="0" u="none" strike="noStrike" kern="1200" dirty="0">
                <a:solidFill>
                  <a:schemeClr val="tx1"/>
                </a:solidFill>
                <a:effectLst/>
                <a:latin typeface="Arial" charset="0"/>
                <a:ea typeface="+mn-ea"/>
                <a:cs typeface="+mn-cs"/>
              </a:rPr>
              <a:t> </a:t>
            </a:r>
            <a:r>
              <a:rPr lang="fr-FR" sz="1200" b="0" i="0" u="none" strike="noStrike" kern="1200" dirty="0" err="1">
                <a:solidFill>
                  <a:schemeClr val="tx1"/>
                </a:solidFill>
                <a:effectLst/>
                <a:latin typeface="Arial" charset="0"/>
                <a:ea typeface="+mn-ea"/>
                <a:cs typeface="+mn-cs"/>
              </a:rPr>
              <a:t>chemistry</a:t>
            </a:r>
            <a:r>
              <a:rPr lang="fr-FR" sz="1200" b="0" i="0" u="none" strike="noStrike" kern="1200" dirty="0">
                <a:solidFill>
                  <a:schemeClr val="tx1"/>
                </a:solidFill>
                <a:effectLst/>
                <a:latin typeface="Arial" charset="0"/>
                <a:ea typeface="+mn-ea"/>
                <a:cs typeface="+mn-cs"/>
              </a:rPr>
              <a:t> in the </a:t>
            </a:r>
            <a:r>
              <a:rPr lang="fr-FR" sz="1200" b="0" i="0" u="none" strike="noStrike" kern="1200" dirty="0" err="1">
                <a:solidFill>
                  <a:schemeClr val="tx1"/>
                </a:solidFill>
                <a:effectLst/>
                <a:latin typeface="Arial" charset="0"/>
                <a:ea typeface="+mn-ea"/>
                <a:cs typeface="+mn-cs"/>
              </a:rPr>
              <a:t>natural</a:t>
            </a:r>
            <a:r>
              <a:rPr lang="fr-FR" sz="1200" b="0" i="0" u="none" strike="noStrike" kern="1200" dirty="0">
                <a:solidFill>
                  <a:schemeClr val="tx1"/>
                </a:solidFill>
                <a:effectLst/>
                <a:latin typeface="Arial" charset="0"/>
                <a:ea typeface="+mn-ea"/>
                <a:cs typeface="+mn-cs"/>
              </a:rPr>
              <a:t> </a:t>
            </a:r>
            <a:r>
              <a:rPr lang="fr-FR" sz="1200" b="0" i="0" u="none" strike="noStrike" kern="1200" dirty="0" err="1">
                <a:solidFill>
                  <a:schemeClr val="tx1"/>
                </a:solidFill>
                <a:effectLst/>
                <a:latin typeface="Arial" charset="0"/>
                <a:ea typeface="+mn-ea"/>
                <a:cs typeface="+mn-cs"/>
              </a:rPr>
              <a:t>environment</a:t>
            </a:r>
            <a:r>
              <a:rPr lang="fr-FR" sz="1200" b="0" i="0" u="none" strike="noStrike" kern="1200" dirty="0">
                <a:solidFill>
                  <a:schemeClr val="tx1"/>
                </a:solidFill>
                <a:effectLst/>
                <a:latin typeface="Arial" charset="0"/>
                <a:ea typeface="+mn-ea"/>
                <a:cs typeface="+mn-cs"/>
              </a:rPr>
              <a:t> </a:t>
            </a:r>
            <a:r>
              <a:rPr lang="fr-FR" sz="1200" b="0" i="0" u="none" strike="noStrike" kern="1200" dirty="0" err="1">
                <a:solidFill>
                  <a:schemeClr val="tx1"/>
                </a:solidFill>
                <a:effectLst/>
                <a:latin typeface="Arial" charset="0"/>
                <a:ea typeface="+mn-ea"/>
                <a:cs typeface="+mn-cs"/>
              </a:rPr>
              <a:t>before</a:t>
            </a:r>
            <a:r>
              <a:rPr lang="fr-FR" sz="1200" b="0" i="0" u="none" strike="noStrike" kern="1200" dirty="0">
                <a:solidFill>
                  <a:schemeClr val="tx1"/>
                </a:solidFill>
                <a:effectLst/>
                <a:latin typeface="Arial" charset="0"/>
                <a:ea typeface="+mn-ea"/>
                <a:cs typeface="+mn-cs"/>
              </a:rPr>
              <a:t> the </a:t>
            </a:r>
            <a:r>
              <a:rPr lang="fr-FR" sz="1200" b="0" i="0" u="none" strike="noStrike" kern="1200" dirty="0" err="1">
                <a:solidFill>
                  <a:schemeClr val="tx1"/>
                </a:solidFill>
                <a:effectLst/>
                <a:latin typeface="Arial" charset="0"/>
                <a:ea typeface="+mn-ea"/>
                <a:cs typeface="+mn-cs"/>
              </a:rPr>
              <a:t>advent</a:t>
            </a:r>
            <a:r>
              <a:rPr lang="fr-FR" sz="1200" b="0" i="0" u="none" strike="noStrike" kern="1200" dirty="0">
                <a:solidFill>
                  <a:schemeClr val="tx1"/>
                </a:solidFill>
                <a:effectLst/>
                <a:latin typeface="Arial" charset="0"/>
                <a:ea typeface="+mn-ea"/>
                <a:cs typeface="+mn-cs"/>
              </a:rPr>
              <a:t> of life on </a:t>
            </a:r>
            <a:r>
              <a:rPr lang="fr-FR" sz="1200" b="0" i="0" u="none" strike="noStrike" kern="1200" dirty="0" err="1">
                <a:solidFill>
                  <a:schemeClr val="tx1"/>
                </a:solidFill>
                <a:effectLst/>
                <a:latin typeface="Arial" charset="0"/>
                <a:ea typeface="+mn-ea"/>
                <a:cs typeface="+mn-cs"/>
              </a:rPr>
              <a:t>Earth</a:t>
            </a:r>
            <a:endParaRPr lang="fr-FR" sz="1200" b="0" i="0" u="none" strike="noStrike" kern="1200" dirty="0">
              <a:solidFill>
                <a:schemeClr val="tx1"/>
              </a:solidFill>
              <a:effectLst/>
              <a:latin typeface="Arial" charset="0"/>
              <a:ea typeface="+mn-ea"/>
              <a:cs typeface="+mn-cs"/>
            </a:endParaRPr>
          </a:p>
          <a:p>
            <a:endParaRPr lang="fr-FR" sz="1200" b="0" i="0" u="none" strike="noStrike" kern="1200" dirty="0">
              <a:solidFill>
                <a:schemeClr val="tx1"/>
              </a:solidFill>
              <a:effectLst/>
              <a:latin typeface="Arial" charset="0"/>
              <a:ea typeface="+mn-ea"/>
              <a:cs typeface="+mn-cs"/>
            </a:endParaRPr>
          </a:p>
          <a:p>
            <a:r>
              <a:rPr lang="en-US" sz="1200" b="0" i="0" u="none" strike="noStrike" kern="1200" dirty="0" smtClean="0">
                <a:solidFill>
                  <a:schemeClr val="tx1"/>
                </a:solidFill>
                <a:effectLst/>
                <a:latin typeface="Arial" charset="0"/>
                <a:ea typeface="+mn-ea"/>
                <a:cs typeface="+mn-cs"/>
              </a:rPr>
              <a:t>Proposed, welcomed by March 2020 but stalled: not selected for March 2020 because it must demonstrate its resistance to radiation</a:t>
            </a:r>
            <a:endParaRPr lang="fr-FR" sz="1200" b="0" i="0" u="none" strike="noStrike" kern="1200" dirty="0">
              <a:solidFill>
                <a:schemeClr val="tx1"/>
              </a:solidFill>
              <a:effectLst/>
              <a:latin typeface="Arial" charset="0"/>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pPr>
              <a:defRPr/>
            </a:pPr>
            <a:fld id="{E3FD566A-CE2F-40DE-95DE-D5A7914321C4}" type="slidenum">
              <a:rPr lang="fr-FR" smtClean="0"/>
              <a:pPr>
                <a:defRPr/>
              </a:pPr>
              <a:t>4</a:t>
            </a:fld>
            <a:endParaRPr lang="fr-FR"/>
          </a:p>
        </p:txBody>
      </p:sp>
    </p:spTree>
    <p:extLst>
      <p:ext uri="{BB962C8B-B14F-4D97-AF65-F5344CB8AC3E}">
        <p14:creationId xmlns="" xmlns:p14="http://schemas.microsoft.com/office/powerpoint/2010/main" val="2983578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0" i="0" u="none" strike="noStrike" kern="1200" dirty="0">
                <a:solidFill>
                  <a:schemeClr val="tx1"/>
                </a:solidFill>
                <a:effectLst/>
                <a:latin typeface="Arial" charset="0"/>
                <a:ea typeface="+mn-ea"/>
                <a:cs typeface="+mn-cs"/>
              </a:rPr>
              <a:t>Les </a:t>
            </a:r>
            <a:r>
              <a:rPr lang="fr-FR" sz="1200" b="0" i="0" u="none" strike="noStrike" kern="1200" dirty="0" err="1">
                <a:solidFill>
                  <a:schemeClr val="tx1"/>
                </a:solidFill>
                <a:effectLst/>
                <a:latin typeface="Arial" charset="0"/>
                <a:ea typeface="+mn-ea"/>
                <a:cs typeface="+mn-cs"/>
              </a:rPr>
              <a:t>aptamères</a:t>
            </a:r>
            <a:r>
              <a:rPr lang="fr-FR" sz="1200" b="0" i="0" u="none" strike="noStrike" kern="1200" dirty="0">
                <a:solidFill>
                  <a:schemeClr val="tx1"/>
                </a:solidFill>
                <a:effectLst/>
                <a:latin typeface="Arial" charset="0"/>
                <a:ea typeface="+mn-ea"/>
                <a:cs typeface="+mn-cs"/>
              </a:rPr>
              <a:t> sont des oligonucléotides (segments d’ADN ou d’ARN)  structurés capables de reconnaître un grand nombre de cibles (protéines, peptides, toxines, acides nucléiques, petites molécules, cellules, virus) avec une haute affinité et une haute spécificité.</a:t>
            </a:r>
            <a:r>
              <a:rPr lang="fr-FR" dirty="0"/>
              <a:t/>
            </a:r>
            <a:br>
              <a:rPr lang="fr-FR" dirty="0"/>
            </a:br>
            <a:r>
              <a:rPr lang="fr-FR" sz="1200" b="0" i="0" u="none" strike="noStrike" kern="1200" dirty="0">
                <a:solidFill>
                  <a:schemeClr val="tx1"/>
                </a:solidFill>
                <a:effectLst/>
                <a:latin typeface="Arial" charset="0"/>
                <a:ea typeface="+mn-ea"/>
                <a:cs typeface="+mn-cs"/>
              </a:rPr>
              <a:t>De par leurs propriétés, les </a:t>
            </a:r>
            <a:r>
              <a:rPr lang="fr-FR" sz="1200" b="0" i="0" u="none" strike="noStrike" kern="1200" dirty="0" err="1">
                <a:solidFill>
                  <a:schemeClr val="tx1"/>
                </a:solidFill>
                <a:effectLst/>
                <a:latin typeface="Arial" charset="0"/>
                <a:ea typeface="+mn-ea"/>
                <a:cs typeface="+mn-cs"/>
              </a:rPr>
              <a:t>aptamères</a:t>
            </a:r>
            <a:r>
              <a:rPr lang="fr-FR" sz="1200" b="0" i="0" u="none" strike="noStrike" kern="1200" dirty="0">
                <a:solidFill>
                  <a:schemeClr val="tx1"/>
                </a:solidFill>
                <a:effectLst/>
                <a:latin typeface="Arial" charset="0"/>
                <a:ea typeface="+mn-ea"/>
                <a:cs typeface="+mn-cs"/>
              </a:rPr>
              <a:t> peuvent être comparés fonctionnellement aux anticorps monoclonaux ; ils représentent une alternative pertinente pour toutes les applications traditionnelles des anticorps et se révèlent même supérieurs pour des utilisations particulières.</a:t>
            </a:r>
          </a:p>
          <a:p>
            <a:endParaRPr lang="fr-FR" sz="1200" b="0" i="0" u="none" strike="noStrike"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kern="1200" dirty="0">
                <a:solidFill>
                  <a:schemeClr val="tx1"/>
                </a:solidFill>
                <a:effectLst/>
                <a:latin typeface="Arial" charset="0"/>
                <a:ea typeface="+mn-ea"/>
                <a:cs typeface="+mn-cs"/>
              </a:rPr>
              <a:t>As the composition of </a:t>
            </a:r>
            <a:r>
              <a:rPr lang="fr-FR" sz="1200" kern="1200" dirty="0" err="1">
                <a:solidFill>
                  <a:schemeClr val="tx1"/>
                </a:solidFill>
                <a:effectLst/>
                <a:latin typeface="Arial" charset="0"/>
                <a:ea typeface="+mn-ea"/>
                <a:cs typeface="+mn-cs"/>
              </a:rPr>
              <a:t>Galactic</a:t>
            </a:r>
            <a:r>
              <a:rPr lang="fr-FR" sz="1200" kern="1200" dirty="0">
                <a:solidFill>
                  <a:schemeClr val="tx1"/>
                </a:solidFill>
                <a:effectLst/>
                <a:latin typeface="Arial" charset="0"/>
                <a:ea typeface="+mn-ea"/>
                <a:cs typeface="+mn-cs"/>
              </a:rPr>
              <a:t> </a:t>
            </a:r>
            <a:r>
              <a:rPr lang="fr-FR" sz="1200" kern="1200" dirty="0" err="1">
                <a:solidFill>
                  <a:schemeClr val="tx1"/>
                </a:solidFill>
                <a:effectLst/>
                <a:latin typeface="Arial" charset="0"/>
                <a:ea typeface="+mn-ea"/>
                <a:cs typeface="+mn-cs"/>
              </a:rPr>
              <a:t>Cosmic</a:t>
            </a:r>
            <a:r>
              <a:rPr lang="fr-FR" sz="1200" kern="1200" dirty="0">
                <a:solidFill>
                  <a:schemeClr val="tx1"/>
                </a:solidFill>
                <a:effectLst/>
                <a:latin typeface="Arial" charset="0"/>
                <a:ea typeface="+mn-ea"/>
                <a:cs typeface="+mn-cs"/>
              </a:rPr>
              <a:t> rays (</a:t>
            </a:r>
            <a:r>
              <a:rPr lang="fr-FR" sz="1200" kern="1200" dirty="0" err="1">
                <a:solidFill>
                  <a:schemeClr val="tx1"/>
                </a:solidFill>
                <a:effectLst/>
                <a:latin typeface="Arial" charset="0"/>
                <a:ea typeface="+mn-ea"/>
                <a:cs typeface="+mn-cs"/>
              </a:rPr>
              <a:t>GCRs</a:t>
            </a:r>
            <a:r>
              <a:rPr lang="fr-FR" sz="1200" kern="1200" dirty="0">
                <a:solidFill>
                  <a:schemeClr val="tx1"/>
                </a:solidFill>
                <a:effectLst/>
                <a:latin typeface="Arial" charset="0"/>
                <a:ea typeface="+mn-ea"/>
                <a:cs typeface="+mn-cs"/>
              </a:rPr>
              <a:t>) </a:t>
            </a:r>
            <a:r>
              <a:rPr lang="fr-FR" sz="1200" kern="1200" dirty="0" err="1">
                <a:solidFill>
                  <a:schemeClr val="tx1"/>
                </a:solidFill>
                <a:effectLst/>
                <a:latin typeface="Arial" charset="0"/>
                <a:ea typeface="+mn-ea"/>
                <a:cs typeface="+mn-cs"/>
              </a:rPr>
              <a:t>is</a:t>
            </a:r>
            <a:r>
              <a:rPr lang="fr-FR" sz="1200" kern="1200" dirty="0">
                <a:solidFill>
                  <a:schemeClr val="tx1"/>
                </a:solidFill>
                <a:effectLst/>
                <a:latin typeface="Arial" charset="0"/>
                <a:ea typeface="+mn-ea"/>
                <a:cs typeface="+mn-cs"/>
              </a:rPr>
              <a:t> </a:t>
            </a:r>
            <a:r>
              <a:rPr lang="fr-FR" sz="1200" kern="1200" dirty="0" err="1">
                <a:solidFill>
                  <a:schemeClr val="tx1"/>
                </a:solidFill>
                <a:effectLst/>
                <a:latin typeface="Arial" charset="0"/>
                <a:ea typeface="+mn-ea"/>
                <a:cs typeface="+mn-cs"/>
              </a:rPr>
              <a:t>roughly</a:t>
            </a:r>
            <a:r>
              <a:rPr lang="fr-FR" sz="1200" kern="1200" dirty="0">
                <a:solidFill>
                  <a:schemeClr val="tx1"/>
                </a:solidFill>
                <a:effectLst/>
                <a:latin typeface="Arial" charset="0"/>
                <a:ea typeface="+mn-ea"/>
                <a:cs typeface="+mn-cs"/>
              </a:rPr>
              <a:t> 85–90% protons, 10–13% </a:t>
            </a:r>
            <a:r>
              <a:rPr lang="fr-FR" sz="1200" kern="1200" dirty="0" err="1">
                <a:solidFill>
                  <a:schemeClr val="tx1"/>
                </a:solidFill>
                <a:effectLst/>
                <a:latin typeface="Arial" charset="0"/>
                <a:ea typeface="+mn-ea"/>
                <a:cs typeface="+mn-cs"/>
              </a:rPr>
              <a:t>helium</a:t>
            </a:r>
            <a:r>
              <a:rPr lang="fr-FR" sz="1200" kern="1200" dirty="0">
                <a:solidFill>
                  <a:schemeClr val="tx1"/>
                </a:solidFill>
                <a:effectLst/>
                <a:latin typeface="Arial" charset="0"/>
                <a:ea typeface="+mn-ea"/>
                <a:cs typeface="+mn-cs"/>
              </a:rPr>
              <a:t>, about 1% </a:t>
            </a:r>
            <a:r>
              <a:rPr lang="fr-FR" sz="1200" kern="1200" dirty="0" err="1">
                <a:solidFill>
                  <a:schemeClr val="tx1"/>
                </a:solidFill>
                <a:effectLst/>
                <a:latin typeface="Arial" charset="0"/>
                <a:ea typeface="+mn-ea"/>
                <a:cs typeface="+mn-cs"/>
              </a:rPr>
              <a:t>electrons</a:t>
            </a:r>
            <a:r>
              <a:rPr lang="fr-FR" sz="1200" kern="1200" dirty="0">
                <a:solidFill>
                  <a:schemeClr val="tx1"/>
                </a:solidFill>
                <a:effectLst/>
                <a:latin typeface="Arial" charset="0"/>
                <a:ea typeface="+mn-ea"/>
                <a:cs typeface="+mn-cs"/>
              </a:rPr>
              <a:t> and about 1% </a:t>
            </a:r>
            <a:r>
              <a:rPr lang="fr-FR" sz="1200" kern="1200" dirty="0" err="1">
                <a:solidFill>
                  <a:schemeClr val="tx1"/>
                </a:solidFill>
                <a:effectLst/>
                <a:latin typeface="Arial" charset="0"/>
                <a:ea typeface="+mn-ea"/>
                <a:cs typeface="+mn-cs"/>
              </a:rPr>
              <a:t>heavier</a:t>
            </a:r>
            <a:r>
              <a:rPr lang="fr-FR" sz="1200" kern="1200" dirty="0">
                <a:solidFill>
                  <a:schemeClr val="tx1"/>
                </a:solidFill>
                <a:effectLst/>
                <a:latin typeface="Arial" charset="0"/>
                <a:ea typeface="+mn-ea"/>
                <a:cs typeface="+mn-cs"/>
              </a:rPr>
              <a:t> nu- </a:t>
            </a:r>
            <a:r>
              <a:rPr lang="fr-FR" sz="1200" kern="1200" dirty="0" err="1">
                <a:solidFill>
                  <a:schemeClr val="tx1"/>
                </a:solidFill>
                <a:effectLst/>
                <a:latin typeface="Arial" charset="0"/>
                <a:ea typeface="+mn-ea"/>
                <a:cs typeface="+mn-cs"/>
              </a:rPr>
              <a:t>clei</a:t>
            </a:r>
            <a:r>
              <a:rPr lang="fr-FR" sz="1200" kern="1200" dirty="0">
                <a:solidFill>
                  <a:schemeClr val="tx1"/>
                </a:solidFill>
                <a:effectLst/>
                <a:latin typeface="Arial" charset="0"/>
                <a:ea typeface="+mn-ea"/>
                <a:cs typeface="+mn-cs"/>
              </a:rPr>
              <a:t> (O’Neill 2010), </a:t>
            </a:r>
            <a:r>
              <a:rPr lang="fr-FR" sz="1200" kern="1200" dirty="0" err="1">
                <a:solidFill>
                  <a:schemeClr val="tx1"/>
                </a:solidFill>
                <a:effectLst/>
                <a:latin typeface="Arial" charset="0"/>
                <a:ea typeface="+mn-ea"/>
                <a:cs typeface="+mn-cs"/>
              </a:rPr>
              <a:t>we</a:t>
            </a:r>
            <a:r>
              <a:rPr lang="fr-FR" sz="1200" kern="1200" dirty="0">
                <a:solidFill>
                  <a:schemeClr val="tx1"/>
                </a:solidFill>
                <a:effectLst/>
                <a:latin typeface="Arial" charset="0"/>
                <a:ea typeface="+mn-ea"/>
                <a:cs typeface="+mn-cs"/>
              </a:rPr>
              <a:t> chose to </a:t>
            </a:r>
            <a:r>
              <a:rPr lang="fr-FR" sz="1200" kern="1200" dirty="0" err="1">
                <a:solidFill>
                  <a:schemeClr val="tx1"/>
                </a:solidFill>
                <a:effectLst/>
                <a:latin typeface="Arial" charset="0"/>
                <a:ea typeface="+mn-ea"/>
                <a:cs typeface="+mn-cs"/>
              </a:rPr>
              <a:t>perform</a:t>
            </a:r>
            <a:r>
              <a:rPr lang="fr-FR" sz="1200" kern="1200" dirty="0">
                <a:solidFill>
                  <a:schemeClr val="tx1"/>
                </a:solidFill>
                <a:effectLst/>
                <a:latin typeface="Arial" charset="0"/>
                <a:ea typeface="+mn-ea"/>
                <a:cs typeface="+mn-cs"/>
              </a:rPr>
              <a:t> protons, </a:t>
            </a:r>
            <a:r>
              <a:rPr lang="fr-FR" sz="1200" kern="1200" dirty="0" err="1">
                <a:solidFill>
                  <a:schemeClr val="tx1"/>
                </a:solidFill>
                <a:effectLst/>
                <a:latin typeface="Arial" charset="0"/>
                <a:ea typeface="+mn-ea"/>
                <a:cs typeface="+mn-cs"/>
              </a:rPr>
              <a:t>electrons</a:t>
            </a:r>
            <a:r>
              <a:rPr lang="fr-FR" sz="1200" kern="1200" dirty="0">
                <a:solidFill>
                  <a:schemeClr val="tx1"/>
                </a:solidFill>
                <a:effectLst/>
                <a:latin typeface="Arial" charset="0"/>
                <a:ea typeface="+mn-ea"/>
                <a:cs typeface="+mn-cs"/>
              </a:rPr>
              <a:t> and </a:t>
            </a:r>
            <a:r>
              <a:rPr lang="fr-FR" sz="1200" kern="1200" dirty="0" err="1">
                <a:solidFill>
                  <a:schemeClr val="tx1"/>
                </a:solidFill>
                <a:effectLst/>
                <a:latin typeface="Arial" charset="0"/>
                <a:ea typeface="+mn-ea"/>
                <a:cs typeface="+mn-cs"/>
              </a:rPr>
              <a:t>carbon</a:t>
            </a:r>
            <a:r>
              <a:rPr lang="fr-FR" sz="1200" kern="1200" dirty="0">
                <a:solidFill>
                  <a:schemeClr val="tx1"/>
                </a:solidFill>
                <a:effectLst/>
                <a:latin typeface="Arial" charset="0"/>
                <a:ea typeface="+mn-ea"/>
                <a:cs typeface="+mn-cs"/>
              </a:rPr>
              <a:t> ions irradiations. </a:t>
            </a:r>
            <a:r>
              <a:rPr lang="fr-FR" sz="1200" kern="1200" dirty="0" err="1">
                <a:solidFill>
                  <a:schemeClr val="tx1"/>
                </a:solidFill>
                <a:effectLst/>
                <a:latin typeface="Arial" charset="0"/>
                <a:ea typeface="+mn-ea"/>
                <a:cs typeface="+mn-cs"/>
              </a:rPr>
              <a:t>Approximately</a:t>
            </a:r>
            <a:r>
              <a:rPr lang="fr-FR" sz="1200" kern="1200" dirty="0">
                <a:solidFill>
                  <a:schemeClr val="tx1"/>
                </a:solidFill>
                <a:effectLst/>
                <a:latin typeface="Arial" charset="0"/>
                <a:ea typeface="+mn-ea"/>
                <a:cs typeface="+mn-cs"/>
              </a:rPr>
              <a:t> 9 MeV </a:t>
            </a:r>
            <a:r>
              <a:rPr lang="fr-FR" sz="1200" kern="1200" dirty="0" err="1">
                <a:solidFill>
                  <a:schemeClr val="tx1"/>
                </a:solidFill>
                <a:effectLst/>
                <a:latin typeface="Arial" charset="0"/>
                <a:ea typeface="+mn-ea"/>
                <a:cs typeface="+mn-cs"/>
              </a:rPr>
              <a:t>electrons</a:t>
            </a:r>
            <a:r>
              <a:rPr lang="fr-FR" sz="1200" kern="1200" dirty="0">
                <a:solidFill>
                  <a:schemeClr val="tx1"/>
                </a:solidFill>
                <a:effectLst/>
                <a:latin typeface="Arial" charset="0"/>
                <a:ea typeface="+mn-ea"/>
                <a:cs typeface="+mn-cs"/>
              </a:rPr>
              <a:t>, 62 MeV nuc−1 </a:t>
            </a:r>
            <a:r>
              <a:rPr lang="fr-FR" sz="1200" kern="1200" dirty="0" err="1">
                <a:solidFill>
                  <a:schemeClr val="tx1"/>
                </a:solidFill>
                <a:effectLst/>
                <a:latin typeface="Arial" charset="0"/>
                <a:ea typeface="+mn-ea"/>
                <a:cs typeface="+mn-cs"/>
              </a:rPr>
              <a:t>carbon</a:t>
            </a:r>
            <a:r>
              <a:rPr lang="fr-FR" sz="1200" kern="1200" dirty="0">
                <a:solidFill>
                  <a:schemeClr val="tx1"/>
                </a:solidFill>
                <a:effectLst/>
                <a:latin typeface="Arial" charset="0"/>
                <a:ea typeface="+mn-ea"/>
                <a:cs typeface="+mn-cs"/>
              </a:rPr>
              <a:t> ion and 15–30 MeV protons </a:t>
            </a:r>
            <a:r>
              <a:rPr lang="fr-FR" sz="1200" kern="1200" dirty="0" err="1">
                <a:solidFill>
                  <a:schemeClr val="tx1"/>
                </a:solidFill>
                <a:effectLst/>
                <a:latin typeface="Arial" charset="0"/>
                <a:ea typeface="+mn-ea"/>
                <a:cs typeface="+mn-cs"/>
              </a:rPr>
              <a:t>effects</a:t>
            </a:r>
            <a:r>
              <a:rPr lang="fr-FR" sz="1200" kern="1200" dirty="0">
                <a:solidFill>
                  <a:schemeClr val="tx1"/>
                </a:solidFill>
                <a:effectLst/>
                <a:latin typeface="Arial" charset="0"/>
                <a:ea typeface="+mn-ea"/>
                <a:cs typeface="+mn-cs"/>
              </a:rPr>
              <a:t> </a:t>
            </a:r>
            <a:r>
              <a:rPr lang="fr-FR" sz="1200" kern="1200" dirty="0" err="1">
                <a:solidFill>
                  <a:schemeClr val="tx1"/>
                </a:solidFill>
                <a:effectLst/>
                <a:latin typeface="Arial" charset="0"/>
                <a:ea typeface="+mn-ea"/>
                <a:cs typeface="+mn-cs"/>
              </a:rPr>
              <a:t>were</a:t>
            </a:r>
            <a:r>
              <a:rPr lang="fr-FR" sz="1200" kern="1200" dirty="0">
                <a:solidFill>
                  <a:schemeClr val="tx1"/>
                </a:solidFill>
                <a:effectLst/>
                <a:latin typeface="Arial" charset="0"/>
                <a:ea typeface="+mn-ea"/>
                <a:cs typeface="+mn-cs"/>
              </a:rPr>
              <a:t> </a:t>
            </a:r>
            <a:r>
              <a:rPr lang="fr-FR" sz="1200" kern="1200" dirty="0" err="1">
                <a:solidFill>
                  <a:schemeClr val="tx1"/>
                </a:solidFill>
                <a:effectLst/>
                <a:latin typeface="Arial" charset="0"/>
                <a:ea typeface="+mn-ea"/>
                <a:cs typeface="+mn-cs"/>
              </a:rPr>
              <a:t>tested</a:t>
            </a:r>
            <a:r>
              <a:rPr lang="fr-FR" sz="1200" kern="1200" dirty="0">
                <a:solidFill>
                  <a:schemeClr val="tx1"/>
                </a:solidFill>
                <a:effectLst/>
                <a:latin typeface="Arial" charset="0"/>
                <a:ea typeface="+mn-ea"/>
                <a:cs typeface="+mn-cs"/>
              </a:rPr>
              <a:t> on </a:t>
            </a:r>
            <a:r>
              <a:rPr lang="fr-FR" sz="1200" kern="1200" dirty="0" err="1">
                <a:solidFill>
                  <a:schemeClr val="tx1"/>
                </a:solidFill>
                <a:effectLst/>
                <a:latin typeface="Arial" charset="0"/>
                <a:ea typeface="+mn-ea"/>
                <a:cs typeface="+mn-cs"/>
              </a:rPr>
              <a:t>prepared</a:t>
            </a:r>
            <a:r>
              <a:rPr lang="fr-FR" sz="1200" kern="1200" dirty="0">
                <a:solidFill>
                  <a:schemeClr val="tx1"/>
                </a:solidFill>
                <a:effectLst/>
                <a:latin typeface="Arial" charset="0"/>
                <a:ea typeface="+mn-ea"/>
                <a:cs typeface="+mn-cs"/>
              </a:rPr>
              <a:t> Ab surfaces. We also decided to perform neutron experiments, as neutrons are abundant on Mars’ sur- face due to particles interactions with Mars’s atmosphere and </a:t>
            </a:r>
            <a:r>
              <a:rPr lang="fr-FR" sz="1200" kern="1200" dirty="0" smtClean="0">
                <a:solidFill>
                  <a:schemeClr val="tx1"/>
                </a:solidFill>
                <a:effectLst/>
                <a:latin typeface="Arial" charset="0"/>
                <a:ea typeface="+mn-ea"/>
                <a:cs typeface="+mn-cs"/>
              </a:rPr>
              <a:t>r </a:t>
            </a:r>
            <a:r>
              <a:rPr lang="fr-FR" sz="1200" kern="1200" dirty="0">
                <a:solidFill>
                  <a:schemeClr val="tx1"/>
                </a:solidFill>
                <a:effectLst/>
                <a:latin typeface="Arial" charset="0"/>
                <a:ea typeface="+mn-ea"/>
                <a:cs typeface="+mn-cs"/>
              </a:rPr>
              <a:t>(Hassler et al. 2012; </a:t>
            </a:r>
            <a:r>
              <a:rPr lang="fr-FR" sz="1200" kern="1200" dirty="0" err="1">
                <a:solidFill>
                  <a:schemeClr val="tx1"/>
                </a:solidFill>
                <a:effectLst/>
                <a:latin typeface="Arial" charset="0"/>
                <a:ea typeface="+mn-ea"/>
                <a:cs typeface="+mn-cs"/>
              </a:rPr>
              <a:t>Köhler</a:t>
            </a:r>
            <a:r>
              <a:rPr lang="fr-FR" sz="1200" kern="1200" dirty="0">
                <a:solidFill>
                  <a:schemeClr val="tx1"/>
                </a:solidFill>
                <a:effectLst/>
                <a:latin typeface="Arial" charset="0"/>
                <a:ea typeface="+mn-ea"/>
                <a:cs typeface="+mn-cs"/>
              </a:rPr>
              <a:t> et al. 2014). </a:t>
            </a:r>
            <a:r>
              <a:rPr lang="fr-FR" sz="1200" kern="1200" dirty="0" err="1">
                <a:solidFill>
                  <a:schemeClr val="tx1"/>
                </a:solidFill>
                <a:effectLst/>
                <a:latin typeface="Arial" charset="0"/>
                <a:ea typeface="+mn-ea"/>
                <a:cs typeface="+mn-cs"/>
              </a:rPr>
              <a:t>Controls</a:t>
            </a:r>
            <a:r>
              <a:rPr lang="fr-FR" sz="1200" kern="1200" dirty="0">
                <a:solidFill>
                  <a:schemeClr val="tx1"/>
                </a:solidFill>
                <a:effectLst/>
                <a:latin typeface="Arial" charset="0"/>
                <a:ea typeface="+mn-ea"/>
                <a:cs typeface="+mn-cs"/>
              </a:rPr>
              <a:t> </a:t>
            </a:r>
            <a:r>
              <a:rPr lang="fr-FR" sz="1200" kern="1200" dirty="0" err="1">
                <a:solidFill>
                  <a:schemeClr val="tx1"/>
                </a:solidFill>
                <a:effectLst/>
                <a:latin typeface="Arial" charset="0"/>
                <a:ea typeface="+mn-ea"/>
                <a:cs typeface="+mn-cs"/>
              </a:rPr>
              <a:t>were</a:t>
            </a:r>
            <a:r>
              <a:rPr lang="fr-FR" sz="1200" kern="1200" dirty="0">
                <a:solidFill>
                  <a:schemeClr val="tx1"/>
                </a:solidFill>
                <a:effectLst/>
                <a:latin typeface="Arial" charset="0"/>
                <a:ea typeface="+mn-ea"/>
                <a:cs typeface="+mn-cs"/>
              </a:rPr>
              <a:t> </a:t>
            </a:r>
            <a:r>
              <a:rPr lang="fr-FR" sz="1200" kern="1200" dirty="0" err="1">
                <a:solidFill>
                  <a:schemeClr val="tx1"/>
                </a:solidFill>
                <a:effectLst/>
                <a:latin typeface="Arial" charset="0"/>
                <a:ea typeface="+mn-ea"/>
                <a:cs typeface="+mn-cs"/>
              </a:rPr>
              <a:t>prepared</a:t>
            </a:r>
            <a:r>
              <a:rPr lang="fr-FR" sz="1200" kern="1200" dirty="0">
                <a:solidFill>
                  <a:schemeClr val="tx1"/>
                </a:solidFill>
                <a:effectLst/>
                <a:latin typeface="Arial" charset="0"/>
                <a:ea typeface="+mn-ea"/>
                <a:cs typeface="+mn-cs"/>
              </a:rPr>
              <a:t> </a:t>
            </a:r>
            <a:r>
              <a:rPr lang="fr-FR" sz="1200" kern="1200" dirty="0" err="1">
                <a:solidFill>
                  <a:schemeClr val="tx1"/>
                </a:solidFill>
                <a:effectLst/>
                <a:latin typeface="Arial" charset="0"/>
                <a:ea typeface="+mn-ea"/>
                <a:cs typeface="+mn-cs"/>
              </a:rPr>
              <a:t>with</a:t>
            </a:r>
            <a:r>
              <a:rPr lang="fr-FR" sz="1200" kern="1200" dirty="0">
                <a:solidFill>
                  <a:schemeClr val="tx1"/>
                </a:solidFill>
                <a:effectLst/>
                <a:latin typeface="Arial" charset="0"/>
                <a:ea typeface="+mn-ea"/>
                <a:cs typeface="+mn-cs"/>
              </a:rPr>
              <a:t> the </a:t>
            </a:r>
            <a:r>
              <a:rPr lang="fr-FR" sz="1200" kern="1200" dirty="0" err="1">
                <a:solidFill>
                  <a:schemeClr val="tx1"/>
                </a:solidFill>
                <a:effectLst/>
                <a:latin typeface="Arial" charset="0"/>
                <a:ea typeface="+mn-ea"/>
                <a:cs typeface="+mn-cs"/>
              </a:rPr>
              <a:t>same</a:t>
            </a:r>
            <a:r>
              <a:rPr lang="fr-FR" sz="1200" kern="1200" dirty="0">
                <a:solidFill>
                  <a:schemeClr val="tx1"/>
                </a:solidFill>
                <a:effectLst/>
                <a:latin typeface="Arial" charset="0"/>
                <a:ea typeface="+mn-ea"/>
                <a:cs typeface="+mn-cs"/>
              </a:rPr>
              <a:t> </a:t>
            </a:r>
            <a:r>
              <a:rPr lang="fr-FR" sz="1200" kern="1200" dirty="0" err="1">
                <a:solidFill>
                  <a:schemeClr val="tx1"/>
                </a:solidFill>
                <a:effectLst/>
                <a:latin typeface="Arial" charset="0"/>
                <a:ea typeface="+mn-ea"/>
                <a:cs typeface="+mn-cs"/>
              </a:rPr>
              <a:t>immobilization</a:t>
            </a:r>
            <a:r>
              <a:rPr lang="fr-FR" sz="1200" kern="1200" dirty="0">
                <a:solidFill>
                  <a:schemeClr val="tx1"/>
                </a:solidFill>
                <a:effectLst/>
                <a:latin typeface="Arial" charset="0"/>
                <a:ea typeface="+mn-ea"/>
                <a:cs typeface="+mn-cs"/>
              </a:rPr>
              <a:t> </a:t>
            </a:r>
            <a:r>
              <a:rPr lang="fr-FR" sz="1200" kern="1200" dirty="0" err="1">
                <a:solidFill>
                  <a:schemeClr val="tx1"/>
                </a:solidFill>
                <a:effectLst/>
                <a:latin typeface="Arial" charset="0"/>
                <a:ea typeface="+mn-ea"/>
                <a:cs typeface="+mn-cs"/>
              </a:rPr>
              <a:t>procedure</a:t>
            </a:r>
            <a:r>
              <a:rPr lang="fr-FR" sz="1200" kern="1200" dirty="0">
                <a:solidFill>
                  <a:schemeClr val="tx1"/>
                </a:solidFill>
                <a:effectLst/>
                <a:latin typeface="Arial" charset="0"/>
                <a:ea typeface="+mn-ea"/>
                <a:cs typeface="+mn-cs"/>
              </a:rPr>
              <a:t> and </a:t>
            </a:r>
            <a:r>
              <a:rPr lang="fr-FR" sz="1200" kern="1200" dirty="0" err="1">
                <a:solidFill>
                  <a:schemeClr val="tx1"/>
                </a:solidFill>
                <a:effectLst/>
                <a:latin typeface="Arial" charset="0"/>
                <a:ea typeface="+mn-ea"/>
                <a:cs typeface="+mn-cs"/>
              </a:rPr>
              <a:t>condi</a:t>
            </a:r>
            <a:r>
              <a:rPr lang="fr-FR" sz="1200" kern="1200" dirty="0">
                <a:solidFill>
                  <a:schemeClr val="tx1"/>
                </a:solidFill>
                <a:effectLst/>
                <a:latin typeface="Arial" charset="0"/>
                <a:ea typeface="+mn-ea"/>
                <a:cs typeface="+mn-cs"/>
              </a:rPr>
              <a:t>- </a:t>
            </a:r>
            <a:r>
              <a:rPr lang="fr-FR" sz="1200" kern="1200" dirty="0" err="1">
                <a:solidFill>
                  <a:schemeClr val="tx1"/>
                </a:solidFill>
                <a:effectLst/>
                <a:latin typeface="Arial" charset="0"/>
                <a:ea typeface="+mn-ea"/>
                <a:cs typeface="+mn-cs"/>
              </a:rPr>
              <a:t>tioning</a:t>
            </a:r>
            <a:r>
              <a:rPr lang="fr-FR" sz="1200" kern="1200" dirty="0">
                <a:solidFill>
                  <a:schemeClr val="tx1"/>
                </a:solidFill>
                <a:effectLst/>
                <a:latin typeface="Arial" charset="0"/>
                <a:ea typeface="+mn-ea"/>
                <a:cs typeface="+mn-cs"/>
              </a:rPr>
              <a:t>, and </a:t>
            </a:r>
            <a:r>
              <a:rPr lang="fr-FR" sz="1200" kern="1200" dirty="0" err="1">
                <a:solidFill>
                  <a:schemeClr val="tx1"/>
                </a:solidFill>
                <a:effectLst/>
                <a:latin typeface="Arial" charset="0"/>
                <a:ea typeface="+mn-ea"/>
                <a:cs typeface="+mn-cs"/>
              </a:rPr>
              <a:t>were</a:t>
            </a:r>
            <a:r>
              <a:rPr lang="fr-FR" sz="1200" kern="1200" dirty="0">
                <a:solidFill>
                  <a:schemeClr val="tx1"/>
                </a:solidFill>
                <a:effectLst/>
                <a:latin typeface="Arial" charset="0"/>
                <a:ea typeface="+mn-ea"/>
                <a:cs typeface="+mn-cs"/>
              </a:rPr>
              <a:t> </a:t>
            </a:r>
            <a:r>
              <a:rPr lang="fr-FR" sz="1200" kern="1200" dirty="0" err="1">
                <a:solidFill>
                  <a:schemeClr val="tx1"/>
                </a:solidFill>
                <a:effectLst/>
                <a:latin typeface="Arial" charset="0"/>
                <a:ea typeface="+mn-ea"/>
                <a:cs typeface="+mn-cs"/>
              </a:rPr>
              <a:t>transported</a:t>
            </a:r>
            <a:r>
              <a:rPr lang="fr-FR" sz="1200" kern="1200" dirty="0">
                <a:solidFill>
                  <a:schemeClr val="tx1"/>
                </a:solidFill>
                <a:effectLst/>
                <a:latin typeface="Arial" charset="0"/>
                <a:ea typeface="+mn-ea"/>
                <a:cs typeface="+mn-cs"/>
              </a:rPr>
              <a:t> in the </a:t>
            </a:r>
            <a:r>
              <a:rPr lang="fr-FR" sz="1200" kern="1200" dirty="0" err="1">
                <a:solidFill>
                  <a:schemeClr val="tx1"/>
                </a:solidFill>
                <a:effectLst/>
                <a:latin typeface="Arial" charset="0"/>
                <a:ea typeface="+mn-ea"/>
                <a:cs typeface="+mn-cs"/>
              </a:rPr>
              <a:t>same</a:t>
            </a:r>
            <a:r>
              <a:rPr lang="fr-FR" sz="1200" kern="1200" dirty="0">
                <a:solidFill>
                  <a:schemeClr val="tx1"/>
                </a:solidFill>
                <a:effectLst/>
                <a:latin typeface="Arial" charset="0"/>
                <a:ea typeface="+mn-ea"/>
                <a:cs typeface="+mn-cs"/>
              </a:rPr>
              <a:t> conditions </a:t>
            </a:r>
            <a:r>
              <a:rPr lang="fr-FR" sz="1200" kern="1200" dirty="0" err="1">
                <a:solidFill>
                  <a:schemeClr val="tx1"/>
                </a:solidFill>
                <a:effectLst/>
                <a:latin typeface="Arial" charset="0"/>
                <a:ea typeface="+mn-ea"/>
                <a:cs typeface="+mn-cs"/>
              </a:rPr>
              <a:t>than</a:t>
            </a:r>
            <a:r>
              <a:rPr lang="fr-FR" sz="1200" kern="1200" dirty="0">
                <a:solidFill>
                  <a:schemeClr val="tx1"/>
                </a:solidFill>
                <a:effectLst/>
                <a:latin typeface="Arial" charset="0"/>
                <a:ea typeface="+mn-ea"/>
                <a:cs typeface="+mn-cs"/>
              </a:rPr>
              <a:t> </a:t>
            </a:r>
            <a:r>
              <a:rPr lang="fr-FR" sz="1200" kern="1200" dirty="0" err="1">
                <a:solidFill>
                  <a:schemeClr val="tx1"/>
                </a:solidFill>
                <a:effectLst/>
                <a:latin typeface="Arial" charset="0"/>
                <a:ea typeface="+mn-ea"/>
                <a:cs typeface="+mn-cs"/>
              </a:rPr>
              <a:t>irra</a:t>
            </a:r>
            <a:r>
              <a:rPr lang="fr-FR" sz="1200" kern="1200" dirty="0">
                <a:solidFill>
                  <a:schemeClr val="tx1"/>
                </a:solidFill>
                <a:effectLst/>
                <a:latin typeface="Arial" charset="0"/>
                <a:ea typeface="+mn-ea"/>
                <a:cs typeface="+mn-cs"/>
              </a:rPr>
              <a:t>- </a:t>
            </a:r>
            <a:r>
              <a:rPr lang="fr-FR" sz="1200" kern="1200" dirty="0" err="1">
                <a:solidFill>
                  <a:schemeClr val="tx1"/>
                </a:solidFill>
                <a:effectLst/>
                <a:latin typeface="Arial" charset="0"/>
                <a:ea typeface="+mn-ea"/>
                <a:cs typeface="+mn-cs"/>
              </a:rPr>
              <a:t>diated</a:t>
            </a:r>
            <a:r>
              <a:rPr lang="fr-FR" sz="1200" kern="1200" dirty="0">
                <a:solidFill>
                  <a:schemeClr val="tx1"/>
                </a:solidFill>
                <a:effectLst/>
                <a:latin typeface="Arial" charset="0"/>
                <a:ea typeface="+mn-ea"/>
                <a:cs typeface="+mn-cs"/>
              </a:rPr>
              <a:t> </a:t>
            </a:r>
            <a:r>
              <a:rPr lang="fr-FR" sz="1200" kern="1200" dirty="0" err="1">
                <a:solidFill>
                  <a:schemeClr val="tx1"/>
                </a:solidFill>
                <a:effectLst/>
                <a:latin typeface="Arial" charset="0"/>
                <a:ea typeface="+mn-ea"/>
                <a:cs typeface="+mn-cs"/>
              </a:rPr>
              <a:t>samples</a:t>
            </a:r>
            <a:r>
              <a:rPr lang="fr-FR" sz="1200" kern="1200" dirty="0">
                <a:solidFill>
                  <a:schemeClr val="tx1"/>
                </a:solidFill>
                <a:effectLst/>
                <a:latin typeface="Arial" charset="0"/>
                <a:ea typeface="+mn-ea"/>
                <a:cs typeface="+mn-cs"/>
              </a:rPr>
              <a:t> but </a:t>
            </a:r>
            <a:r>
              <a:rPr lang="fr-FR" sz="1200" kern="1200" dirty="0" err="1">
                <a:solidFill>
                  <a:schemeClr val="tx1"/>
                </a:solidFill>
                <a:effectLst/>
                <a:latin typeface="Arial" charset="0"/>
                <a:ea typeface="+mn-ea"/>
                <a:cs typeface="+mn-cs"/>
              </a:rPr>
              <a:t>were</a:t>
            </a:r>
            <a:r>
              <a:rPr lang="fr-FR" sz="1200" kern="1200" dirty="0">
                <a:solidFill>
                  <a:schemeClr val="tx1"/>
                </a:solidFill>
                <a:effectLst/>
                <a:latin typeface="Arial" charset="0"/>
                <a:ea typeface="+mn-ea"/>
                <a:cs typeface="+mn-cs"/>
              </a:rPr>
              <a:t> not </a:t>
            </a:r>
            <a:r>
              <a:rPr lang="fr-FR" sz="1200" kern="1200" dirty="0" err="1">
                <a:solidFill>
                  <a:schemeClr val="tx1"/>
                </a:solidFill>
                <a:effectLst/>
                <a:latin typeface="Arial" charset="0"/>
                <a:ea typeface="+mn-ea"/>
                <a:cs typeface="+mn-cs"/>
              </a:rPr>
              <a:t>exposed</a:t>
            </a:r>
            <a:r>
              <a:rPr lang="fr-FR" sz="1200" kern="1200" dirty="0">
                <a:solidFill>
                  <a:schemeClr val="tx1"/>
                </a:solidFill>
                <a:effectLst/>
                <a:latin typeface="Arial" charset="0"/>
                <a:ea typeface="+mn-ea"/>
                <a:cs typeface="+mn-cs"/>
              </a:rPr>
              <a:t> to </a:t>
            </a:r>
            <a:r>
              <a:rPr lang="fr-FR" sz="1200" kern="1200" dirty="0" err="1">
                <a:solidFill>
                  <a:schemeClr val="tx1"/>
                </a:solidFill>
                <a:effectLst/>
                <a:latin typeface="Arial" charset="0"/>
                <a:ea typeface="+mn-ea"/>
                <a:cs typeface="+mn-cs"/>
              </a:rPr>
              <a:t>particles</a:t>
            </a:r>
            <a:r>
              <a:rPr lang="fr-FR" sz="1200" kern="1200" dirty="0">
                <a:solidFill>
                  <a:schemeClr val="tx1"/>
                </a:solidFill>
                <a:effectLst/>
                <a:latin typeface="Arial" charset="0"/>
                <a:ea typeface="+mn-ea"/>
                <a:cs typeface="+mn-cs"/>
              </a:rPr>
              <a:t> radiations. </a:t>
            </a:r>
            <a:endParaRPr lang="fr-FR" dirty="0"/>
          </a:p>
          <a:p>
            <a:endParaRPr lang="fr-FR" dirty="0"/>
          </a:p>
        </p:txBody>
      </p:sp>
      <p:sp>
        <p:nvSpPr>
          <p:cNvPr id="4" name="Espace réservé du numéro de diapositive 3"/>
          <p:cNvSpPr>
            <a:spLocks noGrp="1"/>
          </p:cNvSpPr>
          <p:nvPr>
            <p:ph type="sldNum" sz="quarter" idx="10"/>
          </p:nvPr>
        </p:nvSpPr>
        <p:spPr/>
        <p:txBody>
          <a:bodyPr/>
          <a:lstStyle/>
          <a:p>
            <a:pPr>
              <a:defRPr/>
            </a:pPr>
            <a:fld id="{E3FD566A-CE2F-40DE-95DE-D5A7914321C4}" type="slidenum">
              <a:rPr lang="fr-FR" smtClean="0"/>
              <a:pPr>
                <a:defRPr/>
              </a:pPr>
              <a:t>5</a:t>
            </a:fld>
            <a:endParaRPr lang="fr-FR"/>
          </a:p>
        </p:txBody>
      </p:sp>
    </p:spTree>
    <p:extLst>
      <p:ext uri="{BB962C8B-B14F-4D97-AF65-F5344CB8AC3E}">
        <p14:creationId xmlns="" xmlns:p14="http://schemas.microsoft.com/office/powerpoint/2010/main" val="3621538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Arial" charset="0"/>
                <a:ea typeface="+mn-ea"/>
                <a:cs typeface="+mn-cs"/>
              </a:rPr>
              <a:t>: </a:t>
            </a:r>
            <a:r>
              <a:rPr lang="fr-FR" sz="1200" kern="1200" dirty="0" err="1">
                <a:solidFill>
                  <a:schemeClr val="tx1"/>
                </a:solidFill>
                <a:effectLst/>
                <a:latin typeface="Arial" charset="0"/>
                <a:ea typeface="+mn-ea"/>
                <a:cs typeface="+mn-cs"/>
              </a:rPr>
              <a:t>We</a:t>
            </a:r>
            <a:r>
              <a:rPr lang="fr-FR" sz="1200" kern="1200" dirty="0">
                <a:solidFill>
                  <a:schemeClr val="tx1"/>
                </a:solidFill>
                <a:effectLst/>
                <a:latin typeface="Arial" charset="0"/>
                <a:ea typeface="+mn-ea"/>
                <a:cs typeface="+mn-cs"/>
              </a:rPr>
              <a:t> </a:t>
            </a:r>
            <a:r>
              <a:rPr lang="fr-FR" sz="1200" kern="1200" dirty="0" err="1">
                <a:solidFill>
                  <a:schemeClr val="tx1"/>
                </a:solidFill>
                <a:effectLst/>
                <a:latin typeface="Arial" charset="0"/>
                <a:ea typeface="+mn-ea"/>
                <a:cs typeface="+mn-cs"/>
              </a:rPr>
              <a:t>found</a:t>
            </a:r>
            <a:r>
              <a:rPr lang="fr-FR" sz="1200" kern="1200" dirty="0">
                <a:solidFill>
                  <a:schemeClr val="tx1"/>
                </a:solidFill>
                <a:effectLst/>
                <a:latin typeface="Arial" charset="0"/>
                <a:ea typeface="+mn-ea"/>
                <a:cs typeface="+mn-cs"/>
              </a:rPr>
              <a:t> </a:t>
            </a:r>
            <a:r>
              <a:rPr lang="fr-FR" sz="1200" kern="1200" dirty="0" err="1">
                <a:solidFill>
                  <a:schemeClr val="tx1"/>
                </a:solidFill>
                <a:effectLst/>
                <a:latin typeface="Arial" charset="0"/>
                <a:ea typeface="+mn-ea"/>
                <a:cs typeface="+mn-cs"/>
              </a:rPr>
              <a:t>that</a:t>
            </a:r>
            <a:r>
              <a:rPr lang="fr-FR" sz="1200" kern="1200" dirty="0">
                <a:solidFill>
                  <a:schemeClr val="tx1"/>
                </a:solidFill>
                <a:effectLst/>
                <a:latin typeface="Arial" charset="0"/>
                <a:ea typeface="+mn-ea"/>
                <a:cs typeface="+mn-cs"/>
              </a:rPr>
              <a:t> the recognition </a:t>
            </a:r>
            <a:r>
              <a:rPr lang="fr-FR" sz="1200" kern="1200" dirty="0" err="1">
                <a:solidFill>
                  <a:schemeClr val="tx1"/>
                </a:solidFill>
                <a:effectLst/>
                <a:latin typeface="Arial" charset="0"/>
                <a:ea typeface="+mn-ea"/>
                <a:cs typeface="+mn-cs"/>
              </a:rPr>
              <a:t>ability</a:t>
            </a:r>
            <a:r>
              <a:rPr lang="fr-FR" sz="1200" kern="1200" dirty="0">
                <a:solidFill>
                  <a:schemeClr val="tx1"/>
                </a:solidFill>
                <a:effectLst/>
                <a:latin typeface="Arial" charset="0"/>
                <a:ea typeface="+mn-ea"/>
                <a:cs typeface="+mn-cs"/>
              </a:rPr>
              <a:t> of </a:t>
            </a:r>
            <a:r>
              <a:rPr lang="fr-FR" sz="1200" kern="1200" dirty="0" err="1">
                <a:solidFill>
                  <a:schemeClr val="tx1"/>
                </a:solidFill>
                <a:effectLst/>
                <a:latin typeface="Arial" charset="0"/>
                <a:ea typeface="+mn-ea"/>
                <a:cs typeface="+mn-cs"/>
              </a:rPr>
              <a:t>fluorescently</a:t>
            </a:r>
            <a:r>
              <a:rPr lang="fr-FR" sz="1200" kern="1200" dirty="0">
                <a:solidFill>
                  <a:schemeClr val="tx1"/>
                </a:solidFill>
                <a:effectLst/>
                <a:latin typeface="Arial" charset="0"/>
                <a:ea typeface="+mn-ea"/>
                <a:cs typeface="+mn-cs"/>
              </a:rPr>
              <a:t> </a:t>
            </a:r>
            <a:r>
              <a:rPr lang="fr-FR" sz="1200" kern="1200" dirty="0" err="1">
                <a:solidFill>
                  <a:schemeClr val="tx1"/>
                </a:solidFill>
                <a:effectLst/>
                <a:latin typeface="Arial" charset="0"/>
                <a:ea typeface="+mn-ea"/>
                <a:cs typeface="+mn-cs"/>
              </a:rPr>
              <a:t>labelled</a:t>
            </a:r>
            <a:r>
              <a:rPr lang="fr-FR" sz="1200" kern="1200" dirty="0">
                <a:solidFill>
                  <a:schemeClr val="tx1"/>
                </a:solidFill>
                <a:effectLst/>
                <a:latin typeface="Arial" charset="0"/>
                <a:ea typeface="+mn-ea"/>
                <a:cs typeface="+mn-cs"/>
              </a:rPr>
              <a:t> </a:t>
            </a:r>
            <a:r>
              <a:rPr lang="fr-FR" sz="1200" kern="1200" dirty="0" err="1">
                <a:solidFill>
                  <a:schemeClr val="tx1"/>
                </a:solidFill>
                <a:effectLst/>
                <a:latin typeface="Arial" charset="0"/>
                <a:ea typeface="+mn-ea"/>
                <a:cs typeface="+mn-cs"/>
              </a:rPr>
              <a:t>aptamers</a:t>
            </a:r>
            <a:r>
              <a:rPr lang="fr-FR" sz="1200" kern="1200" dirty="0">
                <a:solidFill>
                  <a:schemeClr val="tx1"/>
                </a:solidFill>
                <a:effectLst/>
                <a:latin typeface="Arial" charset="0"/>
                <a:ea typeface="+mn-ea"/>
                <a:cs typeface="+mn-cs"/>
              </a:rPr>
              <a:t> </a:t>
            </a:r>
            <a:r>
              <a:rPr lang="fr-FR" sz="1200" kern="1200" dirty="0" err="1">
                <a:solidFill>
                  <a:schemeClr val="tx1"/>
                </a:solidFill>
                <a:effectLst/>
                <a:latin typeface="Arial" charset="0"/>
                <a:ea typeface="+mn-ea"/>
                <a:cs typeface="+mn-cs"/>
              </a:rPr>
              <a:t>was</a:t>
            </a:r>
            <a:r>
              <a:rPr lang="fr-FR" sz="1200" kern="1200" dirty="0">
                <a:solidFill>
                  <a:schemeClr val="tx1"/>
                </a:solidFill>
                <a:effectLst/>
                <a:latin typeface="Arial" charset="0"/>
                <a:ea typeface="+mn-ea"/>
                <a:cs typeface="+mn-cs"/>
              </a:rPr>
              <a:t> not </a:t>
            </a:r>
            <a:r>
              <a:rPr lang="fr-FR" sz="1200" kern="1200" dirty="0" err="1">
                <a:solidFill>
                  <a:schemeClr val="tx1"/>
                </a:solidFill>
                <a:effectLst/>
                <a:latin typeface="Arial" charset="0"/>
                <a:ea typeface="+mn-ea"/>
                <a:cs typeface="+mn-cs"/>
              </a:rPr>
              <a:t>significantly</a:t>
            </a:r>
            <a:endParaRPr lang="fr-FR" sz="1200" kern="1200" dirty="0">
              <a:solidFill>
                <a:schemeClr val="tx1"/>
              </a:solidFill>
              <a:effectLst/>
              <a:latin typeface="Arial" charset="0"/>
              <a:ea typeface="+mn-ea"/>
              <a:cs typeface="+mn-cs"/>
            </a:endParaRPr>
          </a:p>
          <a:p>
            <a:r>
              <a:rPr lang="fr-FR" sz="1200" kern="1200" dirty="0" err="1">
                <a:solidFill>
                  <a:schemeClr val="tx1"/>
                </a:solidFill>
                <a:effectLst/>
                <a:latin typeface="Arial" charset="0"/>
                <a:ea typeface="+mn-ea"/>
                <a:cs typeface="+mn-cs"/>
              </a:rPr>
              <a:t>affected</a:t>
            </a:r>
            <a:r>
              <a:rPr lang="fr-FR" sz="1200" kern="1200" dirty="0">
                <a:solidFill>
                  <a:schemeClr val="tx1"/>
                </a:solidFill>
                <a:effectLst/>
                <a:latin typeface="Arial" charset="0"/>
                <a:ea typeface="+mn-ea"/>
                <a:cs typeface="+mn-cs"/>
              </a:rPr>
              <a:t> </a:t>
            </a:r>
            <a:r>
              <a:rPr lang="fr-FR" sz="1200" kern="1200" dirty="0" err="1">
                <a:solidFill>
                  <a:schemeClr val="tx1"/>
                </a:solidFill>
                <a:effectLst/>
                <a:latin typeface="Arial" charset="0"/>
                <a:ea typeface="+mn-ea"/>
                <a:cs typeface="+mn-cs"/>
              </a:rPr>
              <a:t>during</a:t>
            </a:r>
            <a:r>
              <a:rPr lang="fr-FR" sz="1200" kern="1200" dirty="0">
                <a:solidFill>
                  <a:schemeClr val="tx1"/>
                </a:solidFill>
                <a:effectLst/>
                <a:latin typeface="Arial" charset="0"/>
                <a:ea typeface="+mn-ea"/>
                <a:cs typeface="+mn-cs"/>
              </a:rPr>
              <a:t> all </a:t>
            </a:r>
            <a:r>
              <a:rPr lang="fr-FR" sz="1200" kern="1200" dirty="0" err="1">
                <a:solidFill>
                  <a:schemeClr val="tx1"/>
                </a:solidFill>
                <a:effectLst/>
                <a:latin typeface="Arial" charset="0"/>
                <a:ea typeface="+mn-ea"/>
                <a:cs typeface="+mn-cs"/>
              </a:rPr>
              <a:t>these</a:t>
            </a:r>
            <a:r>
              <a:rPr lang="fr-FR" sz="1200" kern="1200" dirty="0">
                <a:solidFill>
                  <a:schemeClr val="tx1"/>
                </a:solidFill>
                <a:effectLst/>
                <a:latin typeface="Arial" charset="0"/>
                <a:ea typeface="+mn-ea"/>
                <a:cs typeface="+mn-cs"/>
              </a:rPr>
              <a:t> </a:t>
            </a:r>
            <a:r>
              <a:rPr lang="fr-FR" sz="1200" kern="1200" dirty="0" err="1">
                <a:solidFill>
                  <a:schemeClr val="tx1"/>
                </a:solidFill>
                <a:effectLst/>
                <a:latin typeface="Arial" charset="0"/>
                <a:ea typeface="+mn-ea"/>
                <a:cs typeface="+mn-cs"/>
              </a:rPr>
              <a:t>experiments</a:t>
            </a:r>
            <a:r>
              <a:rPr lang="fr-FR" sz="1200" kern="1200" dirty="0">
                <a:solidFill>
                  <a:schemeClr val="tx1"/>
                </a:solidFill>
                <a:effectLst/>
                <a:latin typeface="Arial" charset="0"/>
                <a:ea typeface="+mn-ea"/>
                <a:cs typeface="+mn-cs"/>
              </a:rPr>
              <a:t>. </a:t>
            </a:r>
            <a:r>
              <a:rPr lang="fr-FR" sz="1200" kern="1200" dirty="0" err="1">
                <a:solidFill>
                  <a:schemeClr val="tx1"/>
                </a:solidFill>
                <a:effectLst/>
                <a:latin typeface="Arial" charset="0"/>
                <a:ea typeface="+mn-ea"/>
                <a:cs typeface="+mn-cs"/>
              </a:rPr>
              <a:t>Further</a:t>
            </a:r>
            <a:r>
              <a:rPr lang="fr-FR" sz="1200" kern="1200" dirty="0">
                <a:solidFill>
                  <a:schemeClr val="tx1"/>
                </a:solidFill>
                <a:effectLst/>
                <a:latin typeface="Arial" charset="0"/>
                <a:ea typeface="+mn-ea"/>
                <a:cs typeface="+mn-cs"/>
              </a:rPr>
              <a:t> </a:t>
            </a:r>
            <a:r>
              <a:rPr lang="fr-FR" sz="1200" kern="1200" dirty="0" err="1">
                <a:solidFill>
                  <a:schemeClr val="tx1"/>
                </a:solidFill>
                <a:effectLst/>
                <a:latin typeface="Arial" charset="0"/>
                <a:ea typeface="+mn-ea"/>
                <a:cs typeface="+mn-cs"/>
              </a:rPr>
              <a:t>studies</a:t>
            </a:r>
            <a:r>
              <a:rPr lang="fr-FR" sz="1200" kern="1200" dirty="0">
                <a:solidFill>
                  <a:schemeClr val="tx1"/>
                </a:solidFill>
                <a:effectLst/>
                <a:latin typeface="Arial" charset="0"/>
                <a:ea typeface="+mn-ea"/>
                <a:cs typeface="+mn-cs"/>
              </a:rPr>
              <a:t> are </a:t>
            </a:r>
            <a:r>
              <a:rPr lang="fr-FR" sz="1200" kern="1200" dirty="0" err="1">
                <a:solidFill>
                  <a:schemeClr val="tx1"/>
                </a:solidFill>
                <a:effectLst/>
                <a:latin typeface="Arial" charset="0"/>
                <a:ea typeface="+mn-ea"/>
                <a:cs typeface="+mn-cs"/>
              </a:rPr>
              <a:t>required</a:t>
            </a:r>
            <a:r>
              <a:rPr lang="fr-FR" sz="1200" kern="1200" dirty="0">
                <a:solidFill>
                  <a:schemeClr val="tx1"/>
                </a:solidFill>
                <a:effectLst/>
                <a:latin typeface="Arial" charset="0"/>
                <a:ea typeface="+mn-ea"/>
                <a:cs typeface="+mn-cs"/>
              </a:rPr>
              <a:t> to </a:t>
            </a:r>
            <a:r>
              <a:rPr lang="fr-FR" sz="1200" kern="1200" dirty="0" err="1">
                <a:solidFill>
                  <a:schemeClr val="tx1"/>
                </a:solidFill>
                <a:effectLst/>
                <a:latin typeface="Arial" charset="0"/>
                <a:ea typeface="+mn-ea"/>
                <a:cs typeface="+mn-cs"/>
              </a:rPr>
              <a:t>improve</a:t>
            </a:r>
            <a:r>
              <a:rPr lang="fr-FR" sz="1200" kern="1200" dirty="0">
                <a:solidFill>
                  <a:schemeClr val="tx1"/>
                </a:solidFill>
                <a:effectLst/>
                <a:latin typeface="Arial" charset="0"/>
                <a:ea typeface="+mn-ea"/>
                <a:cs typeface="+mn-cs"/>
              </a:rPr>
              <a:t> the </a:t>
            </a:r>
            <a:r>
              <a:rPr lang="fr-FR" sz="1200" kern="1200" dirty="0" err="1">
                <a:solidFill>
                  <a:schemeClr val="tx1"/>
                </a:solidFill>
                <a:effectLst/>
                <a:latin typeface="Arial" charset="0"/>
                <a:ea typeface="+mn-ea"/>
                <a:cs typeface="+mn-cs"/>
              </a:rPr>
              <a:t>detection</a:t>
            </a:r>
            <a:endParaRPr lang="fr-FR" sz="1200" kern="1200" dirty="0">
              <a:solidFill>
                <a:schemeClr val="tx1"/>
              </a:solidFill>
              <a:effectLst/>
              <a:latin typeface="Arial" charset="0"/>
              <a:ea typeface="+mn-ea"/>
              <a:cs typeface="+mn-cs"/>
            </a:endParaRPr>
          </a:p>
          <a:p>
            <a:r>
              <a:rPr lang="fr-FR" sz="1200" kern="1200" dirty="0" err="1">
                <a:solidFill>
                  <a:schemeClr val="tx1"/>
                </a:solidFill>
                <a:effectLst/>
                <a:latin typeface="Arial" charset="0"/>
                <a:ea typeface="+mn-ea"/>
                <a:cs typeface="+mn-cs"/>
              </a:rPr>
              <a:t>step</a:t>
            </a:r>
            <a:r>
              <a:rPr lang="fr-FR" sz="1200" kern="1200" dirty="0">
                <a:solidFill>
                  <a:schemeClr val="tx1"/>
                </a:solidFill>
                <a:effectLst/>
                <a:latin typeface="Arial" charset="0"/>
                <a:ea typeface="+mn-ea"/>
                <a:cs typeface="+mn-cs"/>
              </a:rPr>
              <a:t> </a:t>
            </a:r>
            <a:r>
              <a:rPr lang="fr-FR" sz="1200" kern="1200" dirty="0" err="1">
                <a:solidFill>
                  <a:schemeClr val="tx1"/>
                </a:solidFill>
                <a:effectLst/>
                <a:latin typeface="Arial" charset="0"/>
                <a:ea typeface="+mn-ea"/>
                <a:cs typeface="+mn-cs"/>
              </a:rPr>
              <a:t>since</a:t>
            </a:r>
            <a:r>
              <a:rPr lang="fr-FR" sz="1200" kern="1200" dirty="0">
                <a:solidFill>
                  <a:schemeClr val="tx1"/>
                </a:solidFill>
                <a:effectLst/>
                <a:latin typeface="Arial" charset="0"/>
                <a:ea typeface="+mn-ea"/>
                <a:cs typeface="+mn-cs"/>
              </a:rPr>
              <a:t> the fluorescent </a:t>
            </a:r>
            <a:r>
              <a:rPr lang="fr-FR" sz="1200" kern="1200" dirty="0" err="1">
                <a:solidFill>
                  <a:schemeClr val="tx1"/>
                </a:solidFill>
                <a:effectLst/>
                <a:latin typeface="Arial" charset="0"/>
                <a:ea typeface="+mn-ea"/>
                <a:cs typeface="+mn-cs"/>
              </a:rPr>
              <a:t>dye</a:t>
            </a:r>
            <a:r>
              <a:rPr lang="fr-FR" sz="1200" kern="1200" dirty="0">
                <a:solidFill>
                  <a:schemeClr val="tx1"/>
                </a:solidFill>
                <a:effectLst/>
                <a:latin typeface="Arial" charset="0"/>
                <a:ea typeface="+mn-ea"/>
                <a:cs typeface="+mn-cs"/>
              </a:rPr>
              <a:t> </a:t>
            </a:r>
            <a:r>
              <a:rPr lang="fr-FR" sz="1200" kern="1200" dirty="0" err="1">
                <a:solidFill>
                  <a:schemeClr val="tx1"/>
                </a:solidFill>
                <a:effectLst/>
                <a:latin typeface="Arial" charset="0"/>
                <a:ea typeface="+mn-ea"/>
                <a:cs typeface="+mn-cs"/>
              </a:rPr>
              <a:t>we</a:t>
            </a:r>
            <a:r>
              <a:rPr lang="fr-FR" sz="1200" kern="1200" dirty="0">
                <a:solidFill>
                  <a:schemeClr val="tx1"/>
                </a:solidFill>
                <a:effectLst/>
                <a:latin typeface="Arial" charset="0"/>
                <a:ea typeface="+mn-ea"/>
                <a:cs typeface="+mn-cs"/>
              </a:rPr>
              <a:t> </a:t>
            </a:r>
            <a:r>
              <a:rPr lang="fr-FR" sz="1200" kern="1200" dirty="0" err="1">
                <a:solidFill>
                  <a:schemeClr val="tx1"/>
                </a:solidFill>
                <a:effectLst/>
                <a:latin typeface="Arial" charset="0"/>
                <a:ea typeface="+mn-ea"/>
                <a:cs typeface="+mn-cs"/>
              </a:rPr>
              <a:t>used</a:t>
            </a:r>
            <a:r>
              <a:rPr lang="fr-FR" sz="1200" kern="1200" dirty="0">
                <a:solidFill>
                  <a:schemeClr val="tx1"/>
                </a:solidFill>
                <a:effectLst/>
                <a:latin typeface="Arial" charset="0"/>
                <a:ea typeface="+mn-ea"/>
                <a:cs typeface="+mn-cs"/>
              </a:rPr>
              <a:t> </a:t>
            </a:r>
            <a:r>
              <a:rPr lang="fr-FR" sz="1200" kern="1200" dirty="0" err="1">
                <a:solidFill>
                  <a:schemeClr val="tx1"/>
                </a:solidFill>
                <a:effectLst/>
                <a:latin typeface="Arial" charset="0"/>
                <a:ea typeface="+mn-ea"/>
                <a:cs typeface="+mn-cs"/>
              </a:rPr>
              <a:t>was</a:t>
            </a:r>
            <a:r>
              <a:rPr lang="fr-FR" sz="1200" kern="1200" dirty="0">
                <a:solidFill>
                  <a:schemeClr val="tx1"/>
                </a:solidFill>
                <a:effectLst/>
                <a:latin typeface="Arial" charset="0"/>
                <a:ea typeface="+mn-ea"/>
                <a:cs typeface="+mn-cs"/>
              </a:rPr>
              <a:t> </a:t>
            </a:r>
            <a:r>
              <a:rPr lang="fr-FR" sz="1200" kern="1200" dirty="0" err="1">
                <a:solidFill>
                  <a:schemeClr val="tx1"/>
                </a:solidFill>
                <a:effectLst/>
                <a:latin typeface="Arial" charset="0"/>
                <a:ea typeface="+mn-ea"/>
                <a:cs typeface="+mn-cs"/>
              </a:rPr>
              <a:t>somewhat</a:t>
            </a:r>
            <a:r>
              <a:rPr lang="fr-FR" sz="1200" kern="1200" dirty="0">
                <a:solidFill>
                  <a:schemeClr val="tx1"/>
                </a:solidFill>
                <a:effectLst/>
                <a:latin typeface="Arial" charset="0"/>
                <a:ea typeface="+mn-ea"/>
                <a:cs typeface="+mn-cs"/>
              </a:rPr>
              <a:t> </a:t>
            </a:r>
            <a:r>
              <a:rPr lang="fr-FR" sz="1200" kern="1200" dirty="0" err="1">
                <a:solidFill>
                  <a:schemeClr val="tx1"/>
                </a:solidFill>
                <a:effectLst/>
                <a:latin typeface="Arial" charset="0"/>
                <a:ea typeface="+mn-ea"/>
                <a:cs typeface="+mn-cs"/>
              </a:rPr>
              <a:t>affected</a:t>
            </a:r>
            <a:r>
              <a:rPr lang="fr-FR" sz="1200" kern="1200" dirty="0">
                <a:solidFill>
                  <a:schemeClr val="tx1"/>
                </a:solidFill>
                <a:effectLst/>
                <a:latin typeface="Arial" charset="0"/>
                <a:ea typeface="+mn-ea"/>
                <a:cs typeface="+mn-cs"/>
              </a:rPr>
              <a:t> by </a:t>
            </a:r>
            <a:r>
              <a:rPr lang="fr-FR" sz="1200" kern="1200" dirty="0" err="1">
                <a:solidFill>
                  <a:schemeClr val="tx1"/>
                </a:solidFill>
                <a:effectLst/>
                <a:latin typeface="Arial" charset="0"/>
                <a:ea typeface="+mn-ea"/>
                <a:cs typeface="+mn-cs"/>
              </a:rPr>
              <a:t>temperature</a:t>
            </a:r>
            <a:r>
              <a:rPr lang="fr-FR" sz="1200" kern="1200" dirty="0">
                <a:solidFill>
                  <a:schemeClr val="tx1"/>
                </a:solidFill>
                <a:effectLst/>
                <a:latin typeface="Arial" charset="0"/>
                <a:ea typeface="+mn-ea"/>
                <a:cs typeface="+mn-cs"/>
              </a:rPr>
              <a:t> variations.</a:t>
            </a:r>
          </a:p>
          <a:p>
            <a:r>
              <a:rPr lang="fr-FR" dirty="0"/>
              <a:t>ISS</a:t>
            </a:r>
          </a:p>
        </p:txBody>
      </p:sp>
      <p:sp>
        <p:nvSpPr>
          <p:cNvPr id="4" name="Espace réservé du numéro de diapositive 3"/>
          <p:cNvSpPr>
            <a:spLocks noGrp="1"/>
          </p:cNvSpPr>
          <p:nvPr>
            <p:ph type="sldNum" sz="quarter" idx="10"/>
          </p:nvPr>
        </p:nvSpPr>
        <p:spPr/>
        <p:txBody>
          <a:bodyPr/>
          <a:lstStyle/>
          <a:p>
            <a:pPr>
              <a:defRPr/>
            </a:pPr>
            <a:fld id="{E3FD566A-CE2F-40DE-95DE-D5A7914321C4}" type="slidenum">
              <a:rPr lang="fr-FR" smtClean="0"/>
              <a:pPr>
                <a:defRPr/>
              </a:pPr>
              <a:t>6</a:t>
            </a:fld>
            <a:endParaRPr lang="fr-FR"/>
          </a:p>
        </p:txBody>
      </p:sp>
    </p:spTree>
    <p:extLst>
      <p:ext uri="{BB962C8B-B14F-4D97-AF65-F5344CB8AC3E}">
        <p14:creationId xmlns="" xmlns:p14="http://schemas.microsoft.com/office/powerpoint/2010/main" val="1323366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Epitope = zone sur la molécule et non molécules, ce sont des zones d’accroche</a:t>
            </a:r>
          </a:p>
          <a:p>
            <a:r>
              <a:rPr lang="en-US" altLang="ko-KR" sz="1200" b="0" i="0" kern="1200" dirty="0" smtClean="0">
                <a:solidFill>
                  <a:schemeClr val="tx1"/>
                </a:solidFill>
                <a:latin typeface="Arial" charset="0"/>
                <a:ea typeface="+mn-ea"/>
                <a:cs typeface="+mn-cs"/>
              </a:rPr>
              <a:t>               the part of an antigen molecule to which an antibody attaches itself</a:t>
            </a:r>
            <a:endParaRPr lang="fr-FR" dirty="0"/>
          </a:p>
        </p:txBody>
      </p:sp>
      <p:sp>
        <p:nvSpPr>
          <p:cNvPr id="4" name="Espace réservé du numéro de diapositive 3"/>
          <p:cNvSpPr>
            <a:spLocks noGrp="1"/>
          </p:cNvSpPr>
          <p:nvPr>
            <p:ph type="sldNum" sz="quarter" idx="10"/>
          </p:nvPr>
        </p:nvSpPr>
        <p:spPr/>
        <p:txBody>
          <a:bodyPr/>
          <a:lstStyle/>
          <a:p>
            <a:pPr>
              <a:defRPr/>
            </a:pPr>
            <a:fld id="{E3FD566A-CE2F-40DE-95DE-D5A7914321C4}" type="slidenum">
              <a:rPr lang="fr-FR" smtClean="0"/>
              <a:pPr>
                <a:defRPr/>
              </a:pPr>
              <a:t>7</a:t>
            </a:fld>
            <a:endParaRPr lang="fr-FR"/>
          </a:p>
        </p:txBody>
      </p:sp>
    </p:spTree>
    <p:extLst>
      <p:ext uri="{BB962C8B-B14F-4D97-AF65-F5344CB8AC3E}">
        <p14:creationId xmlns="" xmlns:p14="http://schemas.microsoft.com/office/powerpoint/2010/main" val="3208647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dirty="0" smtClean="0"/>
              <a:t>Mars</a:t>
            </a:r>
            <a:r>
              <a:rPr lang="en-US" altLang="ko-KR" baseline="0" dirty="0" smtClean="0"/>
              <a:t> Science Laboratory(MSL)</a:t>
            </a:r>
            <a:endParaRPr lang="ko-KR" altLang="en-US" dirty="0"/>
          </a:p>
        </p:txBody>
      </p:sp>
      <p:sp>
        <p:nvSpPr>
          <p:cNvPr id="4" name="슬라이드 번호 개체 틀 3"/>
          <p:cNvSpPr>
            <a:spLocks noGrp="1"/>
          </p:cNvSpPr>
          <p:nvPr>
            <p:ph type="sldNum" sz="quarter" idx="10"/>
          </p:nvPr>
        </p:nvSpPr>
        <p:spPr/>
        <p:txBody>
          <a:bodyPr/>
          <a:lstStyle/>
          <a:p>
            <a:pPr>
              <a:defRPr/>
            </a:pPr>
            <a:fld id="{E3FD566A-CE2F-40DE-95DE-D5A7914321C4}" type="slidenum">
              <a:rPr lang="fr-FR" smtClean="0"/>
              <a:pPr>
                <a:defRPr/>
              </a:pPr>
              <a:t>8</a:t>
            </a:fld>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Institut de Chimie des Milieux et Matériaux de Poitiers</a:t>
            </a:r>
          </a:p>
          <a:p>
            <a:r>
              <a:rPr lang="fr-FR" dirty="0"/>
              <a:t>Claude Geoffroy</a:t>
            </a:r>
          </a:p>
          <a:p>
            <a:endParaRPr lang="fr-FR" dirty="0"/>
          </a:p>
        </p:txBody>
      </p:sp>
      <p:sp>
        <p:nvSpPr>
          <p:cNvPr id="4" name="Espace réservé du numéro de diapositive 3"/>
          <p:cNvSpPr>
            <a:spLocks noGrp="1"/>
          </p:cNvSpPr>
          <p:nvPr>
            <p:ph type="sldNum" sz="quarter" idx="5"/>
          </p:nvPr>
        </p:nvSpPr>
        <p:spPr/>
        <p:txBody>
          <a:bodyPr/>
          <a:lstStyle/>
          <a:p>
            <a:pPr>
              <a:defRPr/>
            </a:pPr>
            <a:fld id="{E3FD566A-CE2F-40DE-95DE-D5A7914321C4}" type="slidenum">
              <a:rPr lang="fr-FR" smtClean="0"/>
              <a:pPr>
                <a:defRPr/>
              </a:pPr>
              <a:t>9</a:t>
            </a:fld>
            <a:endParaRPr lang="fr-FR"/>
          </a:p>
        </p:txBody>
      </p:sp>
    </p:spTree>
    <p:extLst>
      <p:ext uri="{BB962C8B-B14F-4D97-AF65-F5344CB8AC3E}">
        <p14:creationId xmlns="" xmlns:p14="http://schemas.microsoft.com/office/powerpoint/2010/main" val="2031958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chor="b"/>
          <a:lstStyle>
            <a:lvl1pPr>
              <a:defRPr sz="5400"/>
            </a:lvl1pPr>
          </a:lstStyle>
          <a:p>
            <a:r>
              <a:rPr lang="fr-FR" dirty="0"/>
              <a:t>Cliquez et modifiez le titre</a:t>
            </a:r>
            <a:endParaRPr lang="en-US" dirty="0"/>
          </a:p>
        </p:txBody>
      </p:sp>
      <p:sp>
        <p:nvSpPr>
          <p:cNvPr id="3" name="Subtitle 2"/>
          <p:cNvSpPr>
            <a:spLocks noGrp="1"/>
          </p:cNvSpPr>
          <p:nvPr>
            <p:ph type="subTitle" idx="1"/>
          </p:nvPr>
        </p:nvSpPr>
        <p:spPr>
          <a:xfrm>
            <a:off x="1371600" y="3886200"/>
            <a:ext cx="6400800" cy="1752600"/>
          </a:xfrm>
        </p:spPr>
        <p:txBody>
          <a:bodyPr anchor="t">
            <a:normAutofit/>
          </a:bodyPr>
          <a:lstStyle>
            <a:lvl1pPr marL="0" indent="0" algn="ctr">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Cliquez pour modifier le style des sous-titres du masque</a:t>
            </a:r>
            <a:endParaRPr lang="en-US" dirty="0"/>
          </a:p>
        </p:txBody>
      </p:sp>
      <p:sp>
        <p:nvSpPr>
          <p:cNvPr id="4" name="Date Placeholder 3"/>
          <p:cNvSpPr>
            <a:spLocks noGrp="1"/>
          </p:cNvSpPr>
          <p:nvPr>
            <p:ph type="dt" sz="half" idx="10"/>
          </p:nvPr>
        </p:nvSpPr>
        <p:spPr/>
        <p:txBody>
          <a:bodyPr/>
          <a:lstStyle/>
          <a:p>
            <a:pPr>
              <a:defRPr/>
            </a:pPr>
            <a:endParaRPr lang="fr-FR"/>
          </a:p>
        </p:txBody>
      </p:sp>
      <p:sp>
        <p:nvSpPr>
          <p:cNvPr id="5" name="Footer Placeholder 4"/>
          <p:cNvSpPr>
            <a:spLocks noGrp="1"/>
          </p:cNvSpPr>
          <p:nvPr>
            <p:ph type="ftr" sz="quarter" idx="11"/>
          </p:nvPr>
        </p:nvSpPr>
        <p:spPr/>
        <p:txBody>
          <a:bodyPr/>
          <a:lstStyle/>
          <a:p>
            <a:pPr>
              <a:defRPr/>
            </a:pPr>
            <a:endParaRPr lang="fr-FR"/>
          </a:p>
        </p:txBody>
      </p:sp>
      <p:sp>
        <p:nvSpPr>
          <p:cNvPr id="6" name="Slide Number Placeholder 5"/>
          <p:cNvSpPr>
            <a:spLocks noGrp="1"/>
          </p:cNvSpPr>
          <p:nvPr>
            <p:ph type="sldNum" sz="quarter" idx="12"/>
          </p:nvPr>
        </p:nvSpPr>
        <p:spPr/>
        <p:txBody>
          <a:bodyPr/>
          <a:lstStyle/>
          <a:p>
            <a:pPr>
              <a:defRPr/>
            </a:pPr>
            <a:fld id="{EFBDF142-3819-495C-9DBE-E0DC5C130C66}" type="slidenum">
              <a:rPr lang="fr-FR" smtClean="0"/>
              <a:pPr>
                <a:defRPr/>
              </a:pPr>
              <a:t>‹#›</a:t>
            </a:fld>
            <a:endParaRPr lang="fr-F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a:p>
        </p:txBody>
      </p:sp>
      <p:sp>
        <p:nvSpPr>
          <p:cNvPr id="3" name="Vertical Text Placeholder 2"/>
          <p:cNvSpPr>
            <a:spLocks noGrp="1"/>
          </p:cNvSpPr>
          <p:nvPr>
            <p:ph type="body" orient="vert" idx="1"/>
          </p:nvPr>
        </p:nvSpPr>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pPr>
              <a:defRPr/>
            </a:pPr>
            <a:endParaRPr lang="fr-FR"/>
          </a:p>
        </p:txBody>
      </p:sp>
      <p:sp>
        <p:nvSpPr>
          <p:cNvPr id="5" name="Footer Placeholder 4"/>
          <p:cNvSpPr>
            <a:spLocks noGrp="1"/>
          </p:cNvSpPr>
          <p:nvPr>
            <p:ph type="ftr" sz="quarter" idx="11"/>
          </p:nvPr>
        </p:nvSpPr>
        <p:spPr/>
        <p:txBody>
          <a:bodyPr/>
          <a:lstStyle/>
          <a:p>
            <a:pPr>
              <a:defRPr/>
            </a:pPr>
            <a:endParaRPr lang="fr-FR"/>
          </a:p>
        </p:txBody>
      </p:sp>
      <p:sp>
        <p:nvSpPr>
          <p:cNvPr id="6" name="Slide Number Placeholder 5"/>
          <p:cNvSpPr>
            <a:spLocks noGrp="1"/>
          </p:cNvSpPr>
          <p:nvPr>
            <p:ph type="sldNum" sz="quarter" idx="12"/>
          </p:nvPr>
        </p:nvSpPr>
        <p:spPr/>
        <p:txBody>
          <a:bodyPr/>
          <a:lstStyle/>
          <a:p>
            <a:pPr>
              <a:defRPr/>
            </a:pPr>
            <a:fld id="{E95DB4C8-E7BE-40E7-83AB-0A8CD8D5FA4D}" type="slidenum">
              <a:rPr lang="fr-FR" smtClean="0"/>
              <a:pPr>
                <a:defRPr/>
              </a:pPr>
              <a:t>‹#›</a:t>
            </a:fld>
            <a:endParaRPr lang="fr-F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fr-FR" dirty="0"/>
              <a:t>Cliquez et modifiez le titre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nchor="t"/>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10"/>
          </p:nvPr>
        </p:nvSpPr>
        <p:spPr/>
        <p:txBody>
          <a:bodyPr/>
          <a:lstStyle/>
          <a:p>
            <a:pPr>
              <a:defRPr/>
            </a:pPr>
            <a:endParaRPr lang="fr-FR"/>
          </a:p>
        </p:txBody>
      </p:sp>
      <p:sp>
        <p:nvSpPr>
          <p:cNvPr id="5" name="Footer Placeholder 4"/>
          <p:cNvSpPr>
            <a:spLocks noGrp="1"/>
          </p:cNvSpPr>
          <p:nvPr>
            <p:ph type="ftr" sz="quarter" idx="11"/>
          </p:nvPr>
        </p:nvSpPr>
        <p:spPr/>
        <p:txBody>
          <a:bodyPr/>
          <a:lstStyle/>
          <a:p>
            <a:pPr>
              <a:defRPr/>
            </a:pPr>
            <a:endParaRPr lang="fr-FR"/>
          </a:p>
        </p:txBody>
      </p:sp>
      <p:sp>
        <p:nvSpPr>
          <p:cNvPr id="6" name="Slide Number Placeholder 5"/>
          <p:cNvSpPr>
            <a:spLocks noGrp="1"/>
          </p:cNvSpPr>
          <p:nvPr>
            <p:ph type="sldNum" sz="quarter" idx="12"/>
          </p:nvPr>
        </p:nvSpPr>
        <p:spPr/>
        <p:txBody>
          <a:bodyPr/>
          <a:lstStyle/>
          <a:p>
            <a:pPr>
              <a:defRPr/>
            </a:pPr>
            <a:fld id="{918C674F-4690-4F81-B50A-F9DC6196EDA2}" type="slidenum">
              <a:rPr lang="fr-FR" smtClean="0"/>
              <a:pPr>
                <a:defRPr/>
              </a:pPr>
              <a:t>‹#›</a:t>
            </a:fld>
            <a:endParaRPr lang="fr-F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Cliquez et modifiez le titre</a:t>
            </a:r>
            <a:endParaRPr lang="en-US" dirty="0"/>
          </a:p>
        </p:txBody>
      </p:sp>
      <p:sp>
        <p:nvSpPr>
          <p:cNvPr id="3" name="Content Placeholder 2"/>
          <p:cNvSpPr>
            <a:spLocks noGrp="1"/>
          </p:cNvSpPr>
          <p:nvPr>
            <p:ph idx="1"/>
          </p:nvPr>
        </p:nvSpPr>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10"/>
          </p:nvPr>
        </p:nvSpPr>
        <p:spPr/>
        <p:txBody>
          <a:bodyPr/>
          <a:lstStyle/>
          <a:p>
            <a:pPr>
              <a:defRPr/>
            </a:pPr>
            <a:endParaRPr lang="fr-FR"/>
          </a:p>
        </p:txBody>
      </p:sp>
      <p:sp>
        <p:nvSpPr>
          <p:cNvPr id="5" name="Footer Placeholder 4"/>
          <p:cNvSpPr>
            <a:spLocks noGrp="1"/>
          </p:cNvSpPr>
          <p:nvPr>
            <p:ph type="ftr" sz="quarter" idx="11"/>
          </p:nvPr>
        </p:nvSpPr>
        <p:spPr/>
        <p:txBody>
          <a:bodyPr/>
          <a:lstStyle/>
          <a:p>
            <a:pPr>
              <a:defRPr/>
            </a:pPr>
            <a:endParaRPr lang="fr-FR"/>
          </a:p>
        </p:txBody>
      </p:sp>
      <p:sp>
        <p:nvSpPr>
          <p:cNvPr id="6" name="Slide Number Placeholder 5"/>
          <p:cNvSpPr>
            <a:spLocks noGrp="1"/>
          </p:cNvSpPr>
          <p:nvPr>
            <p:ph type="sldNum" sz="quarter" idx="12"/>
          </p:nvPr>
        </p:nvSpPr>
        <p:spPr/>
        <p:txBody>
          <a:bodyPr/>
          <a:lstStyle/>
          <a:p>
            <a:pPr>
              <a:defRPr/>
            </a:pPr>
            <a:fld id="{7414503E-7AE5-494C-8F71-9A11FA02E820}" type="slidenum">
              <a:rPr lang="fr-FR" smtClean="0"/>
              <a:pPr>
                <a:defRPr/>
              </a:pPr>
              <a:t>‹#›</a:t>
            </a:fld>
            <a:endParaRPr lang="fr-F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fr-FR" dirty="0"/>
              <a:t>Cliquez et modifiez le titre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dirty="0"/>
              <a:t>Cliquez pour modifier les styles du texte du masque</a:t>
            </a:r>
          </a:p>
        </p:txBody>
      </p:sp>
      <p:sp>
        <p:nvSpPr>
          <p:cNvPr id="4" name="Date Placeholder 3"/>
          <p:cNvSpPr>
            <a:spLocks noGrp="1"/>
          </p:cNvSpPr>
          <p:nvPr>
            <p:ph type="dt" sz="half" idx="10"/>
          </p:nvPr>
        </p:nvSpPr>
        <p:spPr/>
        <p:txBody>
          <a:bodyPr/>
          <a:lstStyle/>
          <a:p>
            <a:pPr>
              <a:defRPr/>
            </a:pPr>
            <a:endParaRPr lang="fr-FR"/>
          </a:p>
        </p:txBody>
      </p:sp>
      <p:sp>
        <p:nvSpPr>
          <p:cNvPr id="5" name="Footer Placeholder 4"/>
          <p:cNvSpPr>
            <a:spLocks noGrp="1"/>
          </p:cNvSpPr>
          <p:nvPr>
            <p:ph type="ftr" sz="quarter" idx="11"/>
          </p:nvPr>
        </p:nvSpPr>
        <p:spPr/>
        <p:txBody>
          <a:bodyPr/>
          <a:lstStyle/>
          <a:p>
            <a:pPr>
              <a:defRPr/>
            </a:pPr>
            <a:endParaRPr lang="fr-FR"/>
          </a:p>
        </p:txBody>
      </p:sp>
      <p:sp>
        <p:nvSpPr>
          <p:cNvPr id="6" name="Slide Number Placeholder 5"/>
          <p:cNvSpPr>
            <a:spLocks noGrp="1"/>
          </p:cNvSpPr>
          <p:nvPr>
            <p:ph type="sldNum" sz="quarter" idx="12"/>
          </p:nvPr>
        </p:nvSpPr>
        <p:spPr/>
        <p:txBody>
          <a:bodyPr/>
          <a:lstStyle/>
          <a:p>
            <a:pPr>
              <a:defRPr/>
            </a:pPr>
            <a:fld id="{C64B0BE5-DAC3-440D-9675-BBC0B5A53E44}" type="slidenum">
              <a:rPr lang="fr-FR" smtClean="0"/>
              <a:pPr>
                <a:defRPr/>
              </a:pPr>
              <a:t>‹#›</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Date Placeholder 4"/>
          <p:cNvSpPr>
            <a:spLocks noGrp="1"/>
          </p:cNvSpPr>
          <p:nvPr>
            <p:ph type="dt" sz="half" idx="10"/>
          </p:nvPr>
        </p:nvSpPr>
        <p:spPr/>
        <p:txBody>
          <a:bodyPr/>
          <a:lstStyle/>
          <a:p>
            <a:pPr>
              <a:defRPr/>
            </a:pPr>
            <a:endParaRPr lang="fr-FR"/>
          </a:p>
        </p:txBody>
      </p:sp>
      <p:sp>
        <p:nvSpPr>
          <p:cNvPr id="6" name="Footer Placeholder 5"/>
          <p:cNvSpPr>
            <a:spLocks noGrp="1"/>
          </p:cNvSpPr>
          <p:nvPr>
            <p:ph type="ftr" sz="quarter" idx="11"/>
          </p:nvPr>
        </p:nvSpPr>
        <p:spPr/>
        <p:txBody>
          <a:bodyPr/>
          <a:lstStyle/>
          <a:p>
            <a:pPr>
              <a:defRPr/>
            </a:pPr>
            <a:endParaRPr lang="fr-FR"/>
          </a:p>
        </p:txBody>
      </p:sp>
      <p:sp>
        <p:nvSpPr>
          <p:cNvPr id="7" name="Slide Number Placeholder 6"/>
          <p:cNvSpPr>
            <a:spLocks noGrp="1"/>
          </p:cNvSpPr>
          <p:nvPr>
            <p:ph type="sldNum" sz="quarter" idx="12"/>
          </p:nvPr>
        </p:nvSpPr>
        <p:spPr/>
        <p:txBody>
          <a:bodyPr/>
          <a:lstStyle/>
          <a:p>
            <a:pPr>
              <a:defRPr/>
            </a:pPr>
            <a:fld id="{2F5CFFB2-6250-40DF-82C4-38CF53F912AB}" type="slidenum">
              <a:rPr lang="fr-FR" smtClean="0"/>
              <a:pPr>
                <a:defRPr/>
              </a:pPr>
              <a:t>‹#›</a:t>
            </a:fld>
            <a:endParaRPr lang="fr-F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dirty="0"/>
              <a:t>Cliquez et modifiez le titre</a:t>
            </a:r>
            <a:endParaRPr lang="en-US" dirty="0"/>
          </a:p>
        </p:txBody>
      </p:sp>
      <p:sp>
        <p:nvSpPr>
          <p:cNvPr id="3" name="Text Placeholder 2"/>
          <p:cNvSpPr>
            <a:spLocks noGrp="1"/>
          </p:cNvSpPr>
          <p:nvPr>
            <p:ph type="body" idx="1"/>
          </p:nvPr>
        </p:nvSpPr>
        <p:spPr>
          <a:xfrm>
            <a:off x="457200" y="1535113"/>
            <a:ext cx="4040188"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Cliquez pour modifier les styles du texte du masque</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Text Placeholder 4"/>
          <p:cNvSpPr>
            <a:spLocks noGrp="1"/>
          </p:cNvSpPr>
          <p:nvPr>
            <p:ph type="body" sz="quarter" idx="3"/>
          </p:nvPr>
        </p:nvSpPr>
        <p:spPr>
          <a:xfrm>
            <a:off x="4645025" y="1535113"/>
            <a:ext cx="4041775"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Cliquez pour modifier les styles du texte du masque</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Date Placeholder 6"/>
          <p:cNvSpPr>
            <a:spLocks noGrp="1"/>
          </p:cNvSpPr>
          <p:nvPr>
            <p:ph type="dt" sz="half" idx="10"/>
          </p:nvPr>
        </p:nvSpPr>
        <p:spPr/>
        <p:txBody>
          <a:bodyPr/>
          <a:lstStyle/>
          <a:p>
            <a:pPr>
              <a:defRPr/>
            </a:pPr>
            <a:endParaRPr lang="fr-FR"/>
          </a:p>
        </p:txBody>
      </p:sp>
      <p:sp>
        <p:nvSpPr>
          <p:cNvPr id="8" name="Footer Placeholder 7"/>
          <p:cNvSpPr>
            <a:spLocks noGrp="1"/>
          </p:cNvSpPr>
          <p:nvPr>
            <p:ph type="ftr" sz="quarter" idx="11"/>
          </p:nvPr>
        </p:nvSpPr>
        <p:spPr/>
        <p:txBody>
          <a:bodyPr/>
          <a:lstStyle/>
          <a:p>
            <a:pPr>
              <a:defRPr/>
            </a:pPr>
            <a:endParaRPr lang="fr-FR"/>
          </a:p>
        </p:txBody>
      </p:sp>
      <p:sp>
        <p:nvSpPr>
          <p:cNvPr id="9" name="Slide Number Placeholder 8"/>
          <p:cNvSpPr>
            <a:spLocks noGrp="1"/>
          </p:cNvSpPr>
          <p:nvPr>
            <p:ph type="sldNum" sz="quarter" idx="12"/>
          </p:nvPr>
        </p:nvSpPr>
        <p:spPr/>
        <p:txBody>
          <a:bodyPr/>
          <a:lstStyle/>
          <a:p>
            <a:pPr>
              <a:defRPr/>
            </a:pPr>
            <a:fld id="{E20098A2-1761-4FAE-933D-1BBA97C29374}" type="slidenum">
              <a:rPr lang="fr-FR" smtClean="0"/>
              <a:pPr>
                <a:defRPr/>
              </a:pPr>
              <a:t>‹#›</a:t>
            </a:fld>
            <a:endParaRPr lang="fr-F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a:p>
        </p:txBody>
      </p:sp>
      <p:sp>
        <p:nvSpPr>
          <p:cNvPr id="3" name="Date Placeholder 2"/>
          <p:cNvSpPr>
            <a:spLocks noGrp="1"/>
          </p:cNvSpPr>
          <p:nvPr>
            <p:ph type="dt" sz="half" idx="10"/>
          </p:nvPr>
        </p:nvSpPr>
        <p:spPr/>
        <p:txBody>
          <a:bodyPr/>
          <a:lstStyle/>
          <a:p>
            <a:pPr>
              <a:defRPr/>
            </a:pPr>
            <a:endParaRPr lang="fr-FR"/>
          </a:p>
        </p:txBody>
      </p:sp>
      <p:sp>
        <p:nvSpPr>
          <p:cNvPr id="4" name="Footer Placeholder 3"/>
          <p:cNvSpPr>
            <a:spLocks noGrp="1"/>
          </p:cNvSpPr>
          <p:nvPr>
            <p:ph type="ftr" sz="quarter" idx="11"/>
          </p:nvPr>
        </p:nvSpPr>
        <p:spPr/>
        <p:txBody>
          <a:bodyPr/>
          <a:lstStyle/>
          <a:p>
            <a:pPr>
              <a:defRPr/>
            </a:pPr>
            <a:endParaRPr lang="fr-FR"/>
          </a:p>
        </p:txBody>
      </p:sp>
      <p:sp>
        <p:nvSpPr>
          <p:cNvPr id="5" name="Slide Number Placeholder 4"/>
          <p:cNvSpPr>
            <a:spLocks noGrp="1"/>
          </p:cNvSpPr>
          <p:nvPr>
            <p:ph type="sldNum" sz="quarter" idx="12"/>
          </p:nvPr>
        </p:nvSpPr>
        <p:spPr/>
        <p:txBody>
          <a:bodyPr/>
          <a:lstStyle/>
          <a:p>
            <a:pPr>
              <a:defRPr/>
            </a:pPr>
            <a:fld id="{17224BB7-B1DA-4F98-A07F-7B1C707FF61E}" type="slidenum">
              <a:rPr lang="fr-FR" smtClean="0"/>
              <a:pPr>
                <a:defRPr/>
              </a:pPr>
              <a:t>‹#›</a:t>
            </a:fld>
            <a:endParaRPr lang="fr-F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fr-FR"/>
          </a:p>
        </p:txBody>
      </p:sp>
      <p:sp>
        <p:nvSpPr>
          <p:cNvPr id="3" name="Footer Placeholder 2"/>
          <p:cNvSpPr>
            <a:spLocks noGrp="1"/>
          </p:cNvSpPr>
          <p:nvPr>
            <p:ph type="ftr" sz="quarter" idx="11"/>
          </p:nvPr>
        </p:nvSpPr>
        <p:spPr/>
        <p:txBody>
          <a:bodyPr/>
          <a:lstStyle/>
          <a:p>
            <a:pPr>
              <a:defRPr/>
            </a:pPr>
            <a:endParaRPr lang="fr-FR"/>
          </a:p>
        </p:txBody>
      </p:sp>
      <p:sp>
        <p:nvSpPr>
          <p:cNvPr id="4" name="Slide Number Placeholder 3"/>
          <p:cNvSpPr>
            <a:spLocks noGrp="1"/>
          </p:cNvSpPr>
          <p:nvPr>
            <p:ph type="sldNum" sz="quarter" idx="12"/>
          </p:nvPr>
        </p:nvSpPr>
        <p:spPr/>
        <p:txBody>
          <a:bodyPr/>
          <a:lstStyle/>
          <a:p>
            <a:pPr>
              <a:defRPr/>
            </a:pPr>
            <a:fld id="{28B20E2E-3E7B-4430-B4AB-C9AE2BC85F7A}" type="slidenum">
              <a:rPr lang="fr-FR" smtClean="0"/>
              <a:pPr>
                <a:defRPr/>
              </a:pPr>
              <a:t>‹#›</a:t>
            </a:fld>
            <a:endParaRPr lang="fr-F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fr-FR" dirty="0"/>
              <a:t>Cliquez et modifiez le titre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a:t>Cliquez pour modifier les styles du texte du masque</a:t>
            </a:r>
          </a:p>
        </p:txBody>
      </p:sp>
      <p:sp>
        <p:nvSpPr>
          <p:cNvPr id="5" name="Date Placeholder 4"/>
          <p:cNvSpPr>
            <a:spLocks noGrp="1"/>
          </p:cNvSpPr>
          <p:nvPr>
            <p:ph type="dt" sz="half" idx="10"/>
          </p:nvPr>
        </p:nvSpPr>
        <p:spPr/>
        <p:txBody>
          <a:bodyPr/>
          <a:lstStyle/>
          <a:p>
            <a:pPr>
              <a:defRPr/>
            </a:pPr>
            <a:endParaRPr lang="fr-FR"/>
          </a:p>
        </p:txBody>
      </p:sp>
      <p:sp>
        <p:nvSpPr>
          <p:cNvPr id="6" name="Footer Placeholder 5"/>
          <p:cNvSpPr>
            <a:spLocks noGrp="1"/>
          </p:cNvSpPr>
          <p:nvPr>
            <p:ph type="ftr" sz="quarter" idx="11"/>
          </p:nvPr>
        </p:nvSpPr>
        <p:spPr/>
        <p:txBody>
          <a:bodyPr/>
          <a:lstStyle/>
          <a:p>
            <a:pPr>
              <a:defRPr/>
            </a:pPr>
            <a:endParaRPr lang="fr-FR"/>
          </a:p>
        </p:txBody>
      </p:sp>
      <p:sp>
        <p:nvSpPr>
          <p:cNvPr id="7" name="Slide Number Placeholder 6"/>
          <p:cNvSpPr>
            <a:spLocks noGrp="1"/>
          </p:cNvSpPr>
          <p:nvPr>
            <p:ph type="sldNum" sz="quarter" idx="12"/>
          </p:nvPr>
        </p:nvSpPr>
        <p:spPr/>
        <p:txBody>
          <a:bodyPr/>
          <a:lstStyle/>
          <a:p>
            <a:pPr>
              <a:defRPr/>
            </a:pPr>
            <a:fld id="{E61A471C-631E-4B63-87F2-8ED9E4918192}" type="slidenum">
              <a:rPr lang="fr-FR" smtClean="0"/>
              <a:pPr>
                <a:defRPr/>
              </a:pPr>
              <a:t>‹#›</a:t>
            </a:fld>
            <a:endParaRPr lang="fr-F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fr-FR" dirty="0"/>
              <a:t>Cliquez et modifiez le titre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Faire glisser l'image vers l'espace réservé ou cliquer sur l'icône pour l'ajouter</a:t>
            </a:r>
            <a:endParaRPr lang="en-US"/>
          </a:p>
        </p:txBody>
      </p:sp>
      <p:sp>
        <p:nvSpPr>
          <p:cNvPr id="4" name="Text Placeholder 3"/>
          <p:cNvSpPr>
            <a:spLocks noGrp="1"/>
          </p:cNvSpPr>
          <p:nvPr>
            <p:ph type="body" sz="half" idx="2"/>
          </p:nvPr>
        </p:nvSpPr>
        <p:spPr>
          <a:xfrm>
            <a:off x="1792288" y="5367338"/>
            <a:ext cx="5486400" cy="804862"/>
          </a:xfrm>
        </p:spPr>
        <p:txBody>
          <a:bodyPr anchor="t"/>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a:t>Cliquez pour modifier les styles du texte du masque</a:t>
            </a:r>
          </a:p>
        </p:txBody>
      </p:sp>
      <p:sp>
        <p:nvSpPr>
          <p:cNvPr id="5" name="Date Placeholder 4"/>
          <p:cNvSpPr>
            <a:spLocks noGrp="1"/>
          </p:cNvSpPr>
          <p:nvPr>
            <p:ph type="dt" sz="half" idx="10"/>
          </p:nvPr>
        </p:nvSpPr>
        <p:spPr/>
        <p:txBody>
          <a:bodyPr/>
          <a:lstStyle/>
          <a:p>
            <a:pPr>
              <a:defRPr/>
            </a:pPr>
            <a:endParaRPr lang="fr-FR"/>
          </a:p>
        </p:txBody>
      </p:sp>
      <p:sp>
        <p:nvSpPr>
          <p:cNvPr id="6" name="Footer Placeholder 5"/>
          <p:cNvSpPr>
            <a:spLocks noGrp="1"/>
          </p:cNvSpPr>
          <p:nvPr>
            <p:ph type="ftr" sz="quarter" idx="11"/>
          </p:nvPr>
        </p:nvSpPr>
        <p:spPr/>
        <p:txBody>
          <a:bodyPr/>
          <a:lstStyle/>
          <a:p>
            <a:pPr>
              <a:defRPr/>
            </a:pPr>
            <a:endParaRPr lang="fr-FR"/>
          </a:p>
        </p:txBody>
      </p:sp>
      <p:sp>
        <p:nvSpPr>
          <p:cNvPr id="7" name="Slide Number Placeholder 6"/>
          <p:cNvSpPr>
            <a:spLocks noGrp="1"/>
          </p:cNvSpPr>
          <p:nvPr>
            <p:ph type="sldNum" sz="quarter" idx="12"/>
          </p:nvPr>
        </p:nvSpPr>
        <p:spPr/>
        <p:txBody>
          <a:bodyPr/>
          <a:lstStyle/>
          <a:p>
            <a:pPr>
              <a:defRPr/>
            </a:pPr>
            <a:fld id="{90B14781-4957-4D37-8175-66827F7127A9}" type="slidenum">
              <a:rPr lang="fr-FR" smtClean="0"/>
              <a:pPr>
                <a:defRPr/>
              </a:pPr>
              <a:t>‹#›</a:t>
            </a:fld>
            <a:endParaRPr lang="fr-F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1143000"/>
          </a:xfrm>
          <a:prstGeom prst="rect">
            <a:avLst/>
          </a:prstGeom>
        </p:spPr>
        <p:txBody>
          <a:bodyPr vert="horz" lIns="91440" tIns="45720" rIns="91440" bIns="45720" rtlCol="0" anchor="t">
            <a:normAutofit/>
          </a:bodyPr>
          <a:lstStyle/>
          <a:p>
            <a:r>
              <a:rPr lang="fr-FR" dirty="0"/>
              <a:t>Cliquez et modifiez le titre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chor="ctr">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fr-F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fr-F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64B0BE5-DAC3-440D-9675-BBC0B5A53E44}" type="slidenum">
              <a:rPr lang="fr-FR" smtClean="0"/>
              <a:pPr>
                <a:defRPr/>
              </a:pPr>
              <a:t>‹#›</a:t>
            </a:fld>
            <a:endParaRPr lang="fr-FR"/>
          </a:p>
        </p:txBody>
      </p:sp>
    </p:spTree>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ransition>
    <p:fade/>
  </p:transition>
  <p:hf hdr="0" ftr="0" dt="0"/>
  <p:txStyles>
    <p:titleStyle>
      <a:lvl1pPr algn="ctr" defTabSz="914400" rtl="0" eaLnBrk="1" latinLnBrk="0" hangingPunct="1">
        <a:spcBef>
          <a:spcPct val="0"/>
        </a:spcBef>
        <a:buNone/>
        <a:defRPr sz="50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50000"/>
        </a:lnSpc>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11.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1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6.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57.gif"/><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gif"/><Relationship Id="rId4" Type="http://schemas.openxmlformats.org/officeDocument/2006/relationships/image" Target="../media/image59.gif"/></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pn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jpeg"/><Relationship Id="rId10" Type="http://schemas.openxmlformats.org/officeDocument/2006/relationships/image" Target="../media/image10.png"/><Relationship Id="rId4" Type="http://schemas.openxmlformats.org/officeDocument/2006/relationships/image" Target="../media/image5.jpe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www2.cnrs.fr/presse/communique/3667.htm"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emf"/></Relationships>
</file>

<file path=ppt/slides/_rels/slide5.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jpe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D:\work\홍보\사진\국립암센터전경(주간).jpg"/>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52447"/>
          <a:stretch/>
        </p:blipFill>
        <p:spPr bwMode="auto">
          <a:xfrm>
            <a:off x="1462529" y="166745"/>
            <a:ext cx="6180546" cy="2206334"/>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re 4"/>
          <p:cNvSpPr>
            <a:spLocks noGrp="1"/>
          </p:cNvSpPr>
          <p:nvPr>
            <p:ph type="ctrTitle"/>
          </p:nvPr>
        </p:nvSpPr>
        <p:spPr>
          <a:xfrm>
            <a:off x="728608" y="2949627"/>
            <a:ext cx="7772400" cy="1470025"/>
          </a:xfrm>
        </p:spPr>
        <p:txBody>
          <a:bodyPr rtlCol="0">
            <a:noAutofit/>
          </a:bodyPr>
          <a:lstStyle/>
          <a:p>
            <a:pPr>
              <a:defRPr/>
            </a:pPr>
            <a:r>
              <a:rPr lang="fr-FR" sz="3600" b="1" dirty="0"/>
              <a:t>Geant4 simulations and experiments </a:t>
            </a:r>
            <a:br>
              <a:rPr lang="fr-FR" sz="3600" b="1" dirty="0"/>
            </a:br>
            <a:r>
              <a:rPr lang="fr-FR" sz="3600" b="1" dirty="0"/>
              <a:t>at </a:t>
            </a:r>
            <a:r>
              <a:rPr lang="fr-FR" sz="3600" b="1" dirty="0" smtClean="0"/>
              <a:t> </a:t>
            </a:r>
            <a:r>
              <a:rPr lang="fr-FR" sz="3600" b="1" dirty="0">
                <a:solidFill>
                  <a:srgbClr val="FFC000"/>
                </a:solidFill>
              </a:rPr>
              <a:t>N</a:t>
            </a:r>
            <a:r>
              <a:rPr lang="fr-FR" sz="3600" b="1" dirty="0"/>
              <a:t>ational </a:t>
            </a:r>
            <a:r>
              <a:rPr lang="fr-FR" sz="3600" b="1" dirty="0">
                <a:solidFill>
                  <a:srgbClr val="FFC000"/>
                </a:solidFill>
              </a:rPr>
              <a:t>C</a:t>
            </a:r>
            <a:r>
              <a:rPr lang="fr-FR" sz="3600" b="1" dirty="0"/>
              <a:t>ancer </a:t>
            </a:r>
            <a:r>
              <a:rPr lang="fr-FR" sz="3600" b="1" dirty="0" smtClean="0">
                <a:solidFill>
                  <a:srgbClr val="FFC000"/>
                </a:solidFill>
              </a:rPr>
              <a:t>C</a:t>
            </a:r>
            <a:r>
              <a:rPr lang="fr-FR" sz="3600" b="1" dirty="0" smtClean="0"/>
              <a:t>enter, Korea</a:t>
            </a:r>
            <a:r>
              <a:rPr lang="fr-FR" sz="3600" b="1" dirty="0"/>
              <a:t/>
            </a:r>
            <a:br>
              <a:rPr lang="fr-FR" sz="3600" b="1" dirty="0"/>
            </a:br>
            <a:endParaRPr lang="fr-FR" sz="3600" b="1" dirty="0"/>
          </a:p>
        </p:txBody>
      </p:sp>
      <p:sp>
        <p:nvSpPr>
          <p:cNvPr id="10" name="Sous-titre 9"/>
          <p:cNvSpPr>
            <a:spLocks noGrp="1"/>
          </p:cNvSpPr>
          <p:nvPr>
            <p:ph type="subTitle" idx="1"/>
          </p:nvPr>
        </p:nvSpPr>
        <p:spPr>
          <a:xfrm>
            <a:off x="1371600" y="4296696"/>
            <a:ext cx="6400800" cy="1752600"/>
          </a:xfrm>
        </p:spPr>
        <p:txBody>
          <a:bodyPr rtlCol="0">
            <a:normAutofit fontScale="55000" lnSpcReduction="20000"/>
          </a:bodyPr>
          <a:lstStyle/>
          <a:p>
            <a:pPr>
              <a:defRPr/>
            </a:pPr>
            <a:r>
              <a:rPr lang="fr-FR" dirty="0">
                <a:solidFill>
                  <a:srgbClr val="00FFFF"/>
                </a:solidFill>
              </a:rPr>
              <a:t>Se </a:t>
            </a:r>
            <a:r>
              <a:rPr lang="fr-FR" dirty="0" err="1">
                <a:solidFill>
                  <a:srgbClr val="00FFFF"/>
                </a:solidFill>
              </a:rPr>
              <a:t>Byeong</a:t>
            </a:r>
            <a:r>
              <a:rPr lang="fr-FR" dirty="0">
                <a:solidFill>
                  <a:srgbClr val="00FFFF"/>
                </a:solidFill>
              </a:rPr>
              <a:t> Lee </a:t>
            </a:r>
            <a:r>
              <a:rPr lang="fr-FR" dirty="0"/>
              <a:t>– National Cancer Center, </a:t>
            </a:r>
            <a:r>
              <a:rPr lang="fr-FR" dirty="0" err="1"/>
              <a:t>Goyang</a:t>
            </a:r>
            <a:r>
              <a:rPr lang="fr-FR" dirty="0"/>
              <a:t>-si, </a:t>
            </a:r>
            <a:r>
              <a:rPr lang="fr-FR" dirty="0" err="1"/>
              <a:t>Korea</a:t>
            </a:r>
            <a:r>
              <a:rPr lang="fr-FR" dirty="0"/>
              <a:t/>
            </a:r>
            <a:br>
              <a:rPr lang="fr-FR" dirty="0"/>
            </a:br>
            <a:r>
              <a:rPr lang="fr-FR" dirty="0" err="1">
                <a:solidFill>
                  <a:srgbClr val="66FFFF"/>
                </a:solidFill>
              </a:rPr>
              <a:t>Sebastien</a:t>
            </a:r>
            <a:r>
              <a:rPr lang="fr-FR" dirty="0">
                <a:solidFill>
                  <a:srgbClr val="66FFFF"/>
                </a:solidFill>
              </a:rPr>
              <a:t> </a:t>
            </a:r>
            <a:r>
              <a:rPr lang="fr-FR" dirty="0" err="1">
                <a:solidFill>
                  <a:srgbClr val="66FFFF"/>
                </a:solidFill>
              </a:rPr>
              <a:t>Incerti</a:t>
            </a:r>
            <a:r>
              <a:rPr lang="fr-FR" dirty="0">
                <a:solidFill>
                  <a:srgbClr val="66FFFF"/>
                </a:solidFill>
              </a:rPr>
              <a:t>  </a:t>
            </a:r>
            <a:r>
              <a:rPr lang="fr-FR" dirty="0"/>
              <a:t>–  CNRS / IN2P3 / CENBG</a:t>
            </a:r>
          </a:p>
          <a:p>
            <a:pPr eaLnBrk="1" fontAlgn="auto" hangingPunct="1">
              <a:spcAft>
                <a:spcPts val="0"/>
              </a:spcAft>
              <a:buFont typeface="Arial" pitchFamily="34" charset="0"/>
              <a:buNone/>
              <a:defRPr/>
            </a:pPr>
            <a:endParaRPr lang="fr-FR" dirty="0">
              <a:ea typeface="+mn-ea"/>
              <a:cs typeface="+mn-cs"/>
            </a:endParaRPr>
          </a:p>
          <a:p>
            <a:pPr eaLnBrk="1" fontAlgn="auto" hangingPunct="1">
              <a:spcAft>
                <a:spcPts val="0"/>
              </a:spcAft>
              <a:buFont typeface="Arial" pitchFamily="34" charset="0"/>
              <a:buNone/>
              <a:defRPr/>
            </a:pPr>
            <a:r>
              <a:rPr lang="fr-FR" sz="3800" b="1" dirty="0">
                <a:solidFill>
                  <a:srgbClr val="FFFF00"/>
                </a:solidFill>
                <a:ea typeface="+mn-ea"/>
                <a:cs typeface="+mn-cs"/>
              </a:rPr>
              <a:t>on </a:t>
            </a:r>
            <a:r>
              <a:rPr lang="fr-FR" sz="3800" b="1" dirty="0" err="1">
                <a:solidFill>
                  <a:srgbClr val="FFFF00"/>
                </a:solidFill>
                <a:ea typeface="+mn-ea"/>
                <a:cs typeface="+mn-cs"/>
              </a:rPr>
              <a:t>behalf</a:t>
            </a:r>
            <a:r>
              <a:rPr lang="fr-FR" sz="3800" b="1" dirty="0">
                <a:solidFill>
                  <a:srgbClr val="FFFF00"/>
                </a:solidFill>
                <a:ea typeface="+mn-ea"/>
                <a:cs typeface="+mn-cs"/>
              </a:rPr>
              <a:t> of the « Med-1/</a:t>
            </a:r>
            <a:r>
              <a:rPr lang="fr-FR" sz="3800" b="1" dirty="0" err="1">
                <a:solidFill>
                  <a:srgbClr val="FFFF00"/>
                </a:solidFill>
                <a:ea typeface="+mn-ea"/>
                <a:cs typeface="+mn-cs"/>
              </a:rPr>
              <a:t>Protontherapy</a:t>
            </a:r>
            <a:r>
              <a:rPr lang="fr-FR" sz="3800" b="1" dirty="0">
                <a:solidFill>
                  <a:srgbClr val="FFFF00"/>
                </a:solidFill>
                <a:ea typeface="+mn-ea"/>
                <a:cs typeface="+mn-cs"/>
              </a:rPr>
              <a:t> » team</a:t>
            </a:r>
          </a:p>
        </p:txBody>
      </p:sp>
      <p:pic>
        <p:nvPicPr>
          <p:cNvPr id="9" name="Picture 306" descr="FRAN0001"/>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7236296" y="681064"/>
            <a:ext cx="1718085" cy="1152128"/>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5364" name="ZoneTexte 10"/>
          <p:cNvSpPr txBox="1">
            <a:spLocks noChangeArrowheads="1"/>
          </p:cNvSpPr>
          <p:nvPr/>
        </p:nvSpPr>
        <p:spPr bwMode="auto">
          <a:xfrm>
            <a:off x="179388" y="6347886"/>
            <a:ext cx="538544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fr-FR" sz="1800" dirty="0">
                <a:solidFill>
                  <a:schemeClr val="accent1"/>
                </a:solidFill>
                <a:latin typeface="Corbel" charset="0"/>
                <a:cs typeface="Corbel" charset="0"/>
              </a:rPr>
              <a:t>TYL-FKPPL Joint Workshop, </a:t>
            </a:r>
            <a:r>
              <a:rPr lang="fr-FR" sz="1800" dirty="0" err="1">
                <a:solidFill>
                  <a:schemeClr val="accent1"/>
                </a:solidFill>
                <a:latin typeface="Corbel" charset="0"/>
                <a:cs typeface="Corbel" charset="0"/>
              </a:rPr>
              <a:t>Jeju</a:t>
            </a:r>
            <a:r>
              <a:rPr lang="fr-FR" sz="1800" dirty="0">
                <a:solidFill>
                  <a:schemeClr val="accent1"/>
                </a:solidFill>
                <a:latin typeface="Corbel" charset="0"/>
                <a:cs typeface="Corbel" charset="0"/>
              </a:rPr>
              <a:t> Island, May 8-10, 2019</a:t>
            </a:r>
          </a:p>
        </p:txBody>
      </p:sp>
      <p:pic>
        <p:nvPicPr>
          <p:cNvPr id="15365" name="Image 1"/>
          <p:cNvPicPr>
            <a:picLocks noChangeAspect="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79388" y="680320"/>
            <a:ext cx="1643062" cy="1138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Espace réservé du numéro de diapositive 1">
            <a:extLst>
              <a:ext uri="{FF2B5EF4-FFF2-40B4-BE49-F238E27FC236}">
                <a16:creationId xmlns="" xmlns:a16="http://schemas.microsoft.com/office/drawing/2014/main" id="{1637E2E2-EADD-0340-8981-B25EBC3E9C84}"/>
              </a:ext>
            </a:extLst>
          </p:cNvPr>
          <p:cNvSpPr>
            <a:spLocks noGrp="1"/>
          </p:cNvSpPr>
          <p:nvPr>
            <p:ph type="sldNum" sz="quarter" idx="12"/>
          </p:nvPr>
        </p:nvSpPr>
        <p:spPr/>
        <p:txBody>
          <a:bodyPr/>
          <a:lstStyle/>
          <a:p>
            <a:pPr>
              <a:defRPr/>
            </a:pPr>
            <a:fld id="{EFBDF142-3819-495C-9DBE-E0DC5C130C66}" type="slidenum">
              <a:rPr lang="fr-FR" smtClean="0"/>
              <a:pPr>
                <a:defRPr/>
              </a:pPr>
              <a:t>1</a:t>
            </a:fld>
            <a:endParaRPr lang="fr-FR"/>
          </a:p>
        </p:txBody>
      </p:sp>
    </p:spTree>
    <p:extLst>
      <p:ext uri="{BB962C8B-B14F-4D97-AF65-F5344CB8AC3E}">
        <p14:creationId xmlns="" xmlns:p14="http://schemas.microsoft.com/office/powerpoint/2010/main" val="105245315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3AC32B6C-B10E-2842-A528-ACE623510CF6}"/>
              </a:ext>
            </a:extLst>
          </p:cNvPr>
          <p:cNvSpPr>
            <a:spLocks noGrp="1"/>
          </p:cNvSpPr>
          <p:nvPr>
            <p:ph type="title"/>
          </p:nvPr>
        </p:nvSpPr>
        <p:spPr>
          <a:xfrm>
            <a:off x="457200" y="457200"/>
            <a:ext cx="5307496" cy="1143000"/>
          </a:xfrm>
        </p:spPr>
        <p:txBody>
          <a:bodyPr>
            <a:normAutofit/>
          </a:bodyPr>
          <a:lstStyle/>
          <a:p>
            <a:r>
              <a:rPr lang="fr-FR" sz="4000" dirty="0"/>
              <a:t>UPLC </a:t>
            </a:r>
            <a:r>
              <a:rPr lang="fr-FR" sz="4000" dirty="0" err="1"/>
              <a:t>samples</a:t>
            </a:r>
            <a:endParaRPr lang="fr-FR" sz="4000" dirty="0"/>
          </a:p>
        </p:txBody>
      </p:sp>
      <p:sp>
        <p:nvSpPr>
          <p:cNvPr id="3" name="Espace réservé du contenu 2">
            <a:extLst>
              <a:ext uri="{FF2B5EF4-FFF2-40B4-BE49-F238E27FC236}">
                <a16:creationId xmlns="" xmlns:a16="http://schemas.microsoft.com/office/drawing/2014/main" id="{19F0BBE7-DAC4-B44C-8D71-CA2C59D8BA20}"/>
              </a:ext>
            </a:extLst>
          </p:cNvPr>
          <p:cNvSpPr>
            <a:spLocks noGrp="1"/>
          </p:cNvSpPr>
          <p:nvPr>
            <p:ph idx="1"/>
          </p:nvPr>
        </p:nvSpPr>
        <p:spPr>
          <a:xfrm>
            <a:off x="212587" y="1600201"/>
            <a:ext cx="5055706" cy="4562060"/>
          </a:xfrm>
        </p:spPr>
        <p:txBody>
          <a:bodyPr>
            <a:normAutofit fontScale="85000" lnSpcReduction="20000"/>
          </a:bodyPr>
          <a:lstStyle/>
          <a:p>
            <a:r>
              <a:rPr lang="fr-FR" sz="2000" dirty="0" err="1">
                <a:solidFill>
                  <a:srgbClr val="FFFF00"/>
                </a:solidFill>
              </a:rPr>
              <a:t>Two</a:t>
            </a:r>
            <a:r>
              <a:rPr lang="fr-FR" sz="2000" dirty="0">
                <a:solidFill>
                  <a:srgbClr val="FFFF00"/>
                </a:solidFill>
              </a:rPr>
              <a:t> types </a:t>
            </a:r>
            <a:r>
              <a:rPr lang="fr-FR" sz="2000" dirty="0"/>
              <a:t>of UPLC </a:t>
            </a:r>
            <a:r>
              <a:rPr lang="fr-FR" sz="2000" dirty="0" err="1"/>
              <a:t>columns</a:t>
            </a:r>
            <a:endParaRPr lang="fr-FR" sz="2000" dirty="0"/>
          </a:p>
          <a:p>
            <a:pPr lvl="1"/>
            <a:r>
              <a:rPr lang="fr-FR" sz="1600" dirty="0" err="1"/>
              <a:t>Purchased</a:t>
            </a:r>
            <a:r>
              <a:rPr lang="fr-FR" sz="1600" dirty="0"/>
              <a:t> </a:t>
            </a:r>
            <a:r>
              <a:rPr lang="fr-FR" sz="1600" dirty="0" err="1"/>
              <a:t>from</a:t>
            </a:r>
            <a:r>
              <a:rPr lang="fr-FR" sz="1600" dirty="0"/>
              <a:t> </a:t>
            </a:r>
            <a:r>
              <a:rPr lang="fr-FR" sz="1600" dirty="0" err="1"/>
              <a:t>industry</a:t>
            </a:r>
            <a:r>
              <a:rPr lang="fr-FR" sz="1600" dirty="0"/>
              <a:t> (</a:t>
            </a:r>
            <a:r>
              <a:rPr lang="fr-FR" sz="1600" dirty="0" err="1"/>
              <a:t>ThermoScientific</a:t>
            </a:r>
            <a:r>
              <a:rPr lang="fr-FR" sz="1600" baseline="30000" dirty="0" err="1"/>
              <a:t>TM</a:t>
            </a:r>
            <a:r>
              <a:rPr lang="fr-FR" sz="1600" dirty="0"/>
              <a:t>)</a:t>
            </a:r>
          </a:p>
          <a:p>
            <a:pPr lvl="2"/>
            <a:r>
              <a:rPr lang="fr-FR" sz="1400" dirty="0"/>
              <a:t>20 (</a:t>
            </a:r>
            <a:r>
              <a:rPr lang="fr-FR" sz="1400" dirty="0" err="1"/>
              <a:t>length</a:t>
            </a:r>
            <a:r>
              <a:rPr lang="fr-FR" sz="1400" dirty="0"/>
              <a:t>, </a:t>
            </a:r>
            <a:r>
              <a:rPr lang="fr-FR" sz="1400" dirty="0" err="1"/>
              <a:t>stainless</a:t>
            </a:r>
            <a:r>
              <a:rPr lang="fr-FR" sz="1400" dirty="0"/>
              <a:t> </a:t>
            </a:r>
            <a:r>
              <a:rPr lang="fr-FR" sz="1400" dirty="0" err="1"/>
              <a:t>steal</a:t>
            </a:r>
            <a:r>
              <a:rPr lang="fr-FR" sz="1400" dirty="0"/>
              <a:t>) x 2.1 mm (</a:t>
            </a:r>
            <a:r>
              <a:rPr lang="fr-FR" sz="1400" dirty="0" err="1"/>
              <a:t>capillary</a:t>
            </a:r>
            <a:r>
              <a:rPr lang="fr-FR" sz="1400" dirty="0"/>
              <a:t> </a:t>
            </a:r>
            <a:r>
              <a:rPr lang="fr-FR" sz="1400" dirty="0" err="1"/>
              <a:t>diameter</a:t>
            </a:r>
            <a:r>
              <a:rPr lang="fr-FR" sz="1400" dirty="0"/>
              <a:t>)</a:t>
            </a:r>
          </a:p>
          <a:p>
            <a:pPr lvl="2"/>
            <a:r>
              <a:rPr lang="fr-FR" sz="1400" dirty="0"/>
              <a:t>50 x 1 mm</a:t>
            </a:r>
          </a:p>
          <a:p>
            <a:pPr lvl="1"/>
            <a:r>
              <a:rPr lang="fr-FR" sz="1600" dirty="0"/>
              <a:t>Target </a:t>
            </a:r>
            <a:r>
              <a:rPr lang="fr-FR" sz="1600" dirty="0" err="1"/>
              <a:t>is</a:t>
            </a:r>
            <a:r>
              <a:rPr lang="fr-FR" sz="1600" dirty="0"/>
              <a:t> the </a:t>
            </a:r>
            <a:r>
              <a:rPr lang="fr-FR" sz="1600" dirty="0" err="1"/>
              <a:t>stationary</a:t>
            </a:r>
            <a:r>
              <a:rPr lang="fr-FR" sz="1600" dirty="0"/>
              <a:t> phase </a:t>
            </a:r>
            <a:r>
              <a:rPr lang="fr-FR" sz="1600" dirty="0" err="1"/>
              <a:t>composed</a:t>
            </a:r>
            <a:r>
              <a:rPr lang="fr-FR" sz="1600" dirty="0"/>
              <a:t> of glass </a:t>
            </a:r>
            <a:r>
              <a:rPr lang="fr-FR" sz="1600" dirty="0" err="1"/>
              <a:t>microballs</a:t>
            </a:r>
            <a:r>
              <a:rPr lang="fr-FR" sz="1600" dirty="0"/>
              <a:t> and water/</a:t>
            </a:r>
            <a:r>
              <a:rPr lang="fr-FR" sz="1600" dirty="0" err="1">
                <a:solidFill>
                  <a:srgbClr val="FFFF00"/>
                </a:solidFill>
              </a:rPr>
              <a:t>acetonitril</a:t>
            </a:r>
            <a:r>
              <a:rPr lang="fr-FR" sz="1600" dirty="0">
                <a:solidFill>
                  <a:srgbClr val="FFFF00"/>
                </a:solidFill>
              </a:rPr>
              <a:t> </a:t>
            </a:r>
            <a:r>
              <a:rPr lang="fr-FR" sz="1600" dirty="0"/>
              <a:t>mix</a:t>
            </a:r>
          </a:p>
          <a:p>
            <a:pPr lvl="2"/>
            <a:r>
              <a:rPr lang="fr-FR" sz="1400" dirty="0"/>
              <a:t>90% SiO</a:t>
            </a:r>
            <a:r>
              <a:rPr lang="fr-FR" sz="1400" baseline="-25000" dirty="0"/>
              <a:t>2</a:t>
            </a:r>
            <a:r>
              <a:rPr lang="fr-FR" sz="1400" dirty="0"/>
              <a:t>, 1% ACN (C</a:t>
            </a:r>
            <a:r>
              <a:rPr lang="fr-FR" sz="1400" baseline="-25000" dirty="0"/>
              <a:t>2</a:t>
            </a:r>
            <a:r>
              <a:rPr lang="fr-FR" sz="1400" dirty="0"/>
              <a:t>H</a:t>
            </a:r>
            <a:r>
              <a:rPr lang="fr-FR" sz="1400" baseline="-25000" dirty="0"/>
              <a:t>3</a:t>
            </a:r>
            <a:r>
              <a:rPr lang="fr-FR" sz="1400" dirty="0"/>
              <a:t>N), 9% H</a:t>
            </a:r>
            <a:r>
              <a:rPr lang="fr-FR" sz="1400" baseline="-25000" dirty="0"/>
              <a:t>2</a:t>
            </a:r>
            <a:r>
              <a:rPr lang="fr-FR" sz="1400" dirty="0"/>
              <a:t>0; d = 2.186 g/cm</a:t>
            </a:r>
            <a:r>
              <a:rPr lang="fr-FR" sz="1400" baseline="30000" dirty="0"/>
              <a:t>3</a:t>
            </a:r>
            <a:endParaRPr lang="fr-FR" sz="1400" dirty="0"/>
          </a:p>
          <a:p>
            <a:r>
              <a:rPr lang="fr-FR" sz="2000" dirty="0" err="1"/>
              <a:t>Two</a:t>
            </a:r>
            <a:r>
              <a:rPr lang="fr-FR" sz="2000" dirty="0"/>
              <a:t> types of irradiation</a:t>
            </a:r>
          </a:p>
          <a:p>
            <a:pPr lvl="1"/>
            <a:r>
              <a:rPr lang="fr-FR" sz="1600" dirty="0">
                <a:solidFill>
                  <a:srgbClr val="FFFF00"/>
                </a:solidFill>
              </a:rPr>
              <a:t>1 Gy </a:t>
            </a:r>
            <a:r>
              <a:rPr lang="fr-FR" sz="1600" dirty="0"/>
              <a:t>and </a:t>
            </a:r>
            <a:r>
              <a:rPr lang="fr-FR" sz="1600" dirty="0">
                <a:solidFill>
                  <a:srgbClr val="FFFF00"/>
                </a:solidFill>
              </a:rPr>
              <a:t>10 Gy</a:t>
            </a:r>
            <a:r>
              <a:rPr lang="fr-FR" sz="1600" dirty="0"/>
              <a:t>, + 1 control</a:t>
            </a:r>
          </a:p>
          <a:p>
            <a:pPr lvl="1"/>
            <a:r>
              <a:rPr lang="fr-FR" sz="1600" dirty="0"/>
              <a:t>Settings</a:t>
            </a:r>
          </a:p>
          <a:p>
            <a:pPr lvl="2"/>
            <a:r>
              <a:rPr lang="fr-FR" sz="1200" dirty="0" err="1"/>
              <a:t>Energy</a:t>
            </a:r>
            <a:r>
              <a:rPr lang="fr-FR" sz="1200" dirty="0"/>
              <a:t>: </a:t>
            </a:r>
            <a:r>
              <a:rPr lang="fr-FR" sz="1200" dirty="0">
                <a:solidFill>
                  <a:srgbClr val="FFFF00"/>
                </a:solidFill>
              </a:rPr>
              <a:t>200 MeV</a:t>
            </a:r>
            <a:r>
              <a:rPr lang="fr-FR" sz="1200" dirty="0"/>
              <a:t>,</a:t>
            </a:r>
          </a:p>
          <a:p>
            <a:pPr lvl="2"/>
            <a:r>
              <a:rPr lang="fr-FR" sz="1200" dirty="0"/>
              <a:t>12 x 12 cm</a:t>
            </a:r>
            <a:r>
              <a:rPr lang="fr-FR" sz="1200" baseline="30000" dirty="0"/>
              <a:t>2</a:t>
            </a:r>
            <a:r>
              <a:rPr lang="fr-FR" sz="1200" dirty="0"/>
              <a:t> square </a:t>
            </a:r>
            <a:r>
              <a:rPr lang="fr-FR" sz="1200" dirty="0" err="1"/>
              <a:t>beam</a:t>
            </a:r>
            <a:r>
              <a:rPr lang="fr-FR" sz="1200" dirty="0"/>
              <a:t> spot (100% dose </a:t>
            </a:r>
            <a:r>
              <a:rPr lang="fr-FR" sz="1200" dirty="0" err="1"/>
              <a:t>region</a:t>
            </a:r>
            <a:r>
              <a:rPr lang="fr-FR" sz="1200" dirty="0"/>
              <a:t>)</a:t>
            </a:r>
          </a:p>
          <a:p>
            <a:pPr lvl="2"/>
            <a:r>
              <a:rPr lang="fr-FR" sz="1200" dirty="0"/>
              <a:t>0.2 Gy/min</a:t>
            </a:r>
          </a:p>
          <a:p>
            <a:pPr lvl="2"/>
            <a:r>
              <a:rPr lang="fr-FR" sz="1200" dirty="0"/>
              <a:t>a pause about </a:t>
            </a:r>
            <a:r>
              <a:rPr lang="fr-FR" sz="1200" dirty="0" err="1"/>
              <a:t>every</a:t>
            </a:r>
            <a:r>
              <a:rPr lang="fr-FR" sz="1200" dirty="0"/>
              <a:t> 2 min (or 2 Gy)</a:t>
            </a:r>
          </a:p>
          <a:p>
            <a:pPr lvl="1"/>
            <a:r>
              <a:rPr lang="fr-FR" sz="1600" dirty="0"/>
              <a:t>Irradiation durations </a:t>
            </a:r>
            <a:r>
              <a:rPr lang="fr-FR" sz="1600" dirty="0" err="1"/>
              <a:t>calculated</a:t>
            </a:r>
            <a:r>
              <a:rPr lang="fr-FR" sz="1600" dirty="0"/>
              <a:t> </a:t>
            </a:r>
            <a:r>
              <a:rPr lang="fr-FR" sz="1600" dirty="0" err="1"/>
              <a:t>using</a:t>
            </a:r>
            <a:r>
              <a:rPr lang="fr-FR" sz="1600" dirty="0"/>
              <a:t> </a:t>
            </a:r>
            <a:r>
              <a:rPr lang="fr-FR" sz="1600" dirty="0">
                <a:solidFill>
                  <a:srgbClr val="00FF00"/>
                </a:solidFill>
              </a:rPr>
              <a:t>Geant4</a:t>
            </a:r>
          </a:p>
          <a:p>
            <a:pPr lvl="1"/>
            <a:endParaRPr lang="fr-FR" sz="1600" dirty="0"/>
          </a:p>
        </p:txBody>
      </p:sp>
      <p:sp>
        <p:nvSpPr>
          <p:cNvPr id="4" name="Espace réservé du numéro de diapositive 3">
            <a:extLst>
              <a:ext uri="{FF2B5EF4-FFF2-40B4-BE49-F238E27FC236}">
                <a16:creationId xmlns="" xmlns:a16="http://schemas.microsoft.com/office/drawing/2014/main" id="{D040662A-F40A-4049-81A2-CFD3FE82CA5B}"/>
              </a:ext>
            </a:extLst>
          </p:cNvPr>
          <p:cNvSpPr>
            <a:spLocks noGrp="1"/>
          </p:cNvSpPr>
          <p:nvPr>
            <p:ph type="sldNum" sz="quarter" idx="12"/>
          </p:nvPr>
        </p:nvSpPr>
        <p:spPr>
          <a:xfrm>
            <a:off x="6566453" y="6126568"/>
            <a:ext cx="2133600" cy="365125"/>
          </a:xfrm>
        </p:spPr>
        <p:txBody>
          <a:bodyPr/>
          <a:lstStyle/>
          <a:p>
            <a:pPr>
              <a:defRPr/>
            </a:pPr>
            <a:fld id="{7414503E-7AE5-494C-8F71-9A11FA02E820}" type="slidenum">
              <a:rPr lang="fr-FR" smtClean="0"/>
              <a:pPr>
                <a:defRPr/>
              </a:pPr>
              <a:t>10</a:t>
            </a:fld>
            <a:endParaRPr lang="fr-FR"/>
          </a:p>
        </p:txBody>
      </p:sp>
      <p:pic>
        <p:nvPicPr>
          <p:cNvPr id="6" name="Image 5">
            <a:extLst>
              <a:ext uri="{FF2B5EF4-FFF2-40B4-BE49-F238E27FC236}">
                <a16:creationId xmlns="" xmlns:a16="http://schemas.microsoft.com/office/drawing/2014/main" id="{AA02249B-19A4-4A4E-8BFF-4787CE21D378}"/>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367130" y="2843331"/>
            <a:ext cx="3564284" cy="2422728"/>
          </a:xfrm>
          <a:prstGeom prst="rect">
            <a:avLst/>
          </a:prstGeom>
        </p:spPr>
      </p:pic>
      <p:pic>
        <p:nvPicPr>
          <p:cNvPr id="8" name="Image 7">
            <a:extLst>
              <a:ext uri="{FF2B5EF4-FFF2-40B4-BE49-F238E27FC236}">
                <a16:creationId xmlns="" xmlns:a16="http://schemas.microsoft.com/office/drawing/2014/main" id="{35F3C62C-A0DB-034F-8E04-560F9B935EDC}"/>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367130" y="123578"/>
            <a:ext cx="3564284" cy="2673214"/>
          </a:xfrm>
          <a:prstGeom prst="rect">
            <a:avLst/>
          </a:prstGeom>
        </p:spPr>
      </p:pic>
      <p:cxnSp>
        <p:nvCxnSpPr>
          <p:cNvPr id="12" name="Connecteur droit avec flèche 11">
            <a:extLst>
              <a:ext uri="{FF2B5EF4-FFF2-40B4-BE49-F238E27FC236}">
                <a16:creationId xmlns="" xmlns:a16="http://schemas.microsoft.com/office/drawing/2014/main" id="{0F869CBD-CABD-6D4F-832F-E3BFAF1A9B11}"/>
              </a:ext>
            </a:extLst>
          </p:cNvPr>
          <p:cNvCxnSpPr/>
          <p:nvPr/>
        </p:nvCxnSpPr>
        <p:spPr>
          <a:xfrm flipH="1" flipV="1">
            <a:off x="7415474" y="2151129"/>
            <a:ext cx="217779" cy="63941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a:extLst>
              <a:ext uri="{FF2B5EF4-FFF2-40B4-BE49-F238E27FC236}">
                <a16:creationId xmlns="" xmlns:a16="http://schemas.microsoft.com/office/drawing/2014/main" id="{493734E4-B9BB-D540-A6FC-64B19E39F956}"/>
              </a:ext>
            </a:extLst>
          </p:cNvPr>
          <p:cNvCxnSpPr>
            <a:cxnSpLocks/>
          </p:cNvCxnSpPr>
          <p:nvPr/>
        </p:nvCxnSpPr>
        <p:spPr>
          <a:xfrm>
            <a:off x="6798365" y="0"/>
            <a:ext cx="238539" cy="74874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 xmlns:a16="http://schemas.microsoft.com/office/drawing/2014/main" id="{0015A93D-87BB-A348-A2E0-FEA503B99044}"/>
              </a:ext>
            </a:extLst>
          </p:cNvPr>
          <p:cNvCxnSpPr/>
          <p:nvPr/>
        </p:nvCxnSpPr>
        <p:spPr>
          <a:xfrm flipH="1" flipV="1">
            <a:off x="7580245" y="2098345"/>
            <a:ext cx="217779" cy="63941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 xmlns:a16="http://schemas.microsoft.com/office/drawing/2014/main" id="{30770A3F-409D-AC4C-8BAF-7D84A9DCF421}"/>
              </a:ext>
            </a:extLst>
          </p:cNvPr>
          <p:cNvCxnSpPr>
            <a:cxnSpLocks/>
          </p:cNvCxnSpPr>
          <p:nvPr/>
        </p:nvCxnSpPr>
        <p:spPr>
          <a:xfrm>
            <a:off x="6983895" y="0"/>
            <a:ext cx="238539" cy="74874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 xmlns:a16="http://schemas.microsoft.com/office/drawing/2014/main" id="{31E3EE37-2612-3D40-90E8-6D57BE9B04D8}"/>
              </a:ext>
            </a:extLst>
          </p:cNvPr>
          <p:cNvSpPr txBox="1"/>
          <p:nvPr/>
        </p:nvSpPr>
        <p:spPr>
          <a:xfrm>
            <a:off x="7515812" y="4815469"/>
            <a:ext cx="1337226" cy="369332"/>
          </a:xfrm>
          <a:prstGeom prst="rect">
            <a:avLst/>
          </a:prstGeom>
          <a:noFill/>
        </p:spPr>
        <p:txBody>
          <a:bodyPr wrap="none" rtlCol="0">
            <a:spAutoFit/>
          </a:bodyPr>
          <a:lstStyle/>
          <a:p>
            <a:r>
              <a:rPr lang="fr-FR" dirty="0">
                <a:latin typeface="+mj-lt"/>
              </a:rPr>
              <a:t>Geant4 10.4</a:t>
            </a:r>
          </a:p>
        </p:txBody>
      </p:sp>
      <p:pic>
        <p:nvPicPr>
          <p:cNvPr id="14" name="그림 11">
            <a:extLst>
              <a:ext uri="{FF2B5EF4-FFF2-40B4-BE49-F238E27FC236}">
                <a16:creationId xmlns="" xmlns:a16="http://schemas.microsoft.com/office/drawing/2014/main" id="{41E01BDA-1B43-B64F-8006-D1172B9481E3}"/>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5341724" y="5335333"/>
            <a:ext cx="3603545" cy="1439541"/>
          </a:xfrm>
          <a:prstGeom prst="rect">
            <a:avLst/>
          </a:prstGeom>
        </p:spPr>
      </p:pic>
    </p:spTree>
    <p:extLst>
      <p:ext uri="{BB962C8B-B14F-4D97-AF65-F5344CB8AC3E}">
        <p14:creationId xmlns="" xmlns:p14="http://schemas.microsoft.com/office/powerpoint/2010/main" val="3975687517"/>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한쪽 모서리가 잘린 사각형 25"/>
          <p:cNvSpPr/>
          <p:nvPr/>
        </p:nvSpPr>
        <p:spPr>
          <a:xfrm>
            <a:off x="0" y="122238"/>
            <a:ext cx="8858250" cy="785812"/>
          </a:xfrm>
          <a:prstGeom prst="snip1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t">
              <a:spcBef>
                <a:spcPts val="0"/>
              </a:spcBef>
              <a:spcAft>
                <a:spcPts val="0"/>
              </a:spcAft>
              <a:defRPr/>
            </a:pPr>
            <a:r>
              <a:rPr kumimoji="0" lang="en-US" altLang="ko-KR" sz="2800" b="1" dirty="0">
                <a:solidFill>
                  <a:schemeClr val="bg1">
                    <a:lumMod val="50000"/>
                  </a:schemeClr>
                </a:solidFill>
                <a:effectLst>
                  <a:outerShdw blurRad="38100" dist="38100" dir="2700000" algn="tl">
                    <a:srgbClr val="000000">
                      <a:alpha val="43137"/>
                    </a:srgbClr>
                  </a:outerShdw>
                </a:effectLst>
                <a:latin typeface="+mj-lt"/>
                <a:ea typeface="휴먼둥근헤드라인" pitchFamily="18" charset="-127"/>
                <a:cs typeface="Arial" panose="020B0604020202020204" pitchFamily="34" charset="0"/>
              </a:rPr>
              <a:t> </a:t>
            </a:r>
            <a:r>
              <a:rPr kumimoji="0" lang="en-US" altLang="ko-KR" sz="2800" b="1" dirty="0">
                <a:solidFill>
                  <a:srgbClr val="FFFF00"/>
                </a:solidFill>
                <a:effectLst>
                  <a:outerShdw blurRad="38100" dist="38100" dir="2700000" algn="tl">
                    <a:srgbClr val="000000">
                      <a:alpha val="43137"/>
                    </a:srgbClr>
                  </a:outerShdw>
                </a:effectLst>
                <a:latin typeface="+mj-lt"/>
                <a:ea typeface="휴먼둥근헤드라인" pitchFamily="18" charset="-127"/>
                <a:cs typeface="Arial" panose="020B0604020202020204" pitchFamily="34" charset="0"/>
              </a:rPr>
              <a:t>Proton beam facility </a:t>
            </a:r>
            <a:br>
              <a:rPr kumimoji="0" lang="en-US" altLang="ko-KR" sz="2800" b="1" dirty="0">
                <a:solidFill>
                  <a:srgbClr val="FFFF00"/>
                </a:solidFill>
                <a:effectLst>
                  <a:outerShdw blurRad="38100" dist="38100" dir="2700000" algn="tl">
                    <a:srgbClr val="000000">
                      <a:alpha val="43137"/>
                    </a:srgbClr>
                  </a:outerShdw>
                </a:effectLst>
                <a:latin typeface="+mj-lt"/>
                <a:ea typeface="휴먼둥근헤드라인" pitchFamily="18" charset="-127"/>
                <a:cs typeface="Arial" panose="020B0604020202020204" pitchFamily="34" charset="0"/>
              </a:rPr>
            </a:br>
            <a:r>
              <a:rPr kumimoji="0" lang="en-US" altLang="ko-KR" sz="2800" b="1" dirty="0">
                <a:solidFill>
                  <a:schemeClr val="tx1">
                    <a:lumMod val="65000"/>
                    <a:lumOff val="35000"/>
                  </a:schemeClr>
                </a:solidFill>
                <a:effectLst>
                  <a:outerShdw blurRad="38100" dist="38100" dir="2700000" algn="tl">
                    <a:srgbClr val="000000">
                      <a:alpha val="43137"/>
                    </a:srgbClr>
                  </a:outerShdw>
                </a:effectLst>
                <a:latin typeface="+mj-lt"/>
                <a:ea typeface="휴먼둥근헤드라인" pitchFamily="18" charset="-127"/>
                <a:cs typeface="Arial" panose="020B0604020202020204" pitchFamily="34" charset="0"/>
              </a:rPr>
              <a:t>at the National Cancer Center </a:t>
            </a:r>
            <a:endParaRPr kumimoji="0" lang="en-US" altLang="ko-KR" sz="2800" b="1" kern="0" dirty="0">
              <a:solidFill>
                <a:schemeClr val="tx1">
                  <a:lumMod val="65000"/>
                  <a:lumOff val="35000"/>
                </a:schemeClr>
              </a:solidFill>
              <a:effectLst>
                <a:outerShdw blurRad="38100" dist="38100" dir="2700000" algn="tl">
                  <a:srgbClr val="000000">
                    <a:alpha val="43137"/>
                  </a:srgbClr>
                </a:outerShdw>
              </a:effectLst>
              <a:latin typeface="+mj-lt"/>
              <a:ea typeface="휴먼모음T" pitchFamily="18" charset="-127"/>
              <a:cs typeface="Arial" panose="020B0604020202020204" pitchFamily="34" charset="0"/>
            </a:endParaRPr>
          </a:p>
        </p:txBody>
      </p:sp>
      <p:sp>
        <p:nvSpPr>
          <p:cNvPr id="16" name="모서리가 둥근 직사각형 15"/>
          <p:cNvSpPr/>
          <p:nvPr/>
        </p:nvSpPr>
        <p:spPr bwMode="auto">
          <a:xfrm>
            <a:off x="357188" y="1142365"/>
            <a:ext cx="8501062" cy="5214938"/>
          </a:xfrm>
          <a:prstGeom prst="roundRect">
            <a:avLst>
              <a:gd name="adj" fmla="val 3805"/>
            </a:avLst>
          </a:prstGeom>
          <a:blipFill>
            <a:blip r:embed="rId3" cstate="print"/>
            <a:stretch>
              <a:fillRect/>
            </a:stretch>
          </a:blip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819150" indent="-819150">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buFontTx/>
              <a:buBlip>
                <a:blip r:embed="rId4"/>
              </a:buBlip>
              <a:defRPr/>
            </a:pPr>
            <a:endParaRPr kumimoji="0" lang="en-US" altLang="ko-KR" sz="2200" b="1">
              <a:solidFill>
                <a:schemeClr val="tx2"/>
              </a:solidFill>
              <a:ea typeface="굴림" charset="-127"/>
            </a:endParaRPr>
          </a:p>
        </p:txBody>
      </p:sp>
      <p:sp>
        <p:nvSpPr>
          <p:cNvPr id="17" name="모서리가 둥근 직사각형 16"/>
          <p:cNvSpPr/>
          <p:nvPr/>
        </p:nvSpPr>
        <p:spPr bwMode="auto">
          <a:xfrm>
            <a:off x="6459538" y="2396490"/>
            <a:ext cx="2320925" cy="1517650"/>
          </a:xfrm>
          <a:prstGeom prst="roundRect">
            <a:avLst>
              <a:gd name="adj" fmla="val 3805"/>
            </a:avLst>
          </a:prstGeom>
          <a:blipFill>
            <a:blip r:embed="rId5" cstate="screen">
              <a:extLst>
                <a:ext uri="{28A0092B-C50C-407E-A947-70E740481C1C}">
                  <a14:useLocalDpi xmlns="" xmlns:a14="http://schemas.microsoft.com/office/drawing/2010/main"/>
                </a:ext>
              </a:extLst>
            </a:blip>
            <a:stretch>
              <a:fillRect/>
            </a:stretch>
          </a:blip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819150" indent="-819150">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buFontTx/>
              <a:buBlip>
                <a:blip r:embed="rId4"/>
              </a:buBlip>
              <a:defRPr/>
            </a:pPr>
            <a:endParaRPr kumimoji="0" lang="en-US" altLang="ko-KR" sz="2200" b="1">
              <a:solidFill>
                <a:schemeClr val="tx2"/>
              </a:solidFill>
              <a:ea typeface="굴림" charset="-127"/>
            </a:endParaRPr>
          </a:p>
        </p:txBody>
      </p:sp>
      <p:sp>
        <p:nvSpPr>
          <p:cNvPr id="19" name="모서리가 둥근 직사각형 18"/>
          <p:cNvSpPr/>
          <p:nvPr/>
        </p:nvSpPr>
        <p:spPr bwMode="auto">
          <a:xfrm>
            <a:off x="1120775" y="1736090"/>
            <a:ext cx="2320925" cy="1519238"/>
          </a:xfrm>
          <a:prstGeom prst="roundRect">
            <a:avLst>
              <a:gd name="adj" fmla="val 3805"/>
            </a:avLst>
          </a:prstGeom>
          <a:blipFill>
            <a:blip r:embed="rId6" cstate="screen">
              <a:extLst>
                <a:ext uri="{28A0092B-C50C-407E-A947-70E740481C1C}">
                  <a14:useLocalDpi xmlns="" xmlns:a14="http://schemas.microsoft.com/office/drawing/2010/main"/>
                </a:ext>
              </a:extLst>
            </a:blip>
            <a:stretch>
              <a:fillRect/>
            </a:stretch>
          </a:blip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819150" indent="-819150">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buFontTx/>
              <a:buBlip>
                <a:blip r:embed="rId4"/>
              </a:buBlip>
              <a:defRPr/>
            </a:pPr>
            <a:endParaRPr kumimoji="0" lang="en-US" altLang="ko-KR" sz="2200" b="1">
              <a:solidFill>
                <a:schemeClr val="tx2"/>
              </a:solidFill>
              <a:ea typeface="굴림" charset="-127"/>
            </a:endParaRPr>
          </a:p>
        </p:txBody>
      </p:sp>
      <p:sp>
        <p:nvSpPr>
          <p:cNvPr id="8199" name="Rectangle 58"/>
          <p:cNvSpPr>
            <a:spLocks noChangeArrowheads="1"/>
          </p:cNvSpPr>
          <p:nvPr/>
        </p:nvSpPr>
        <p:spPr bwMode="auto">
          <a:xfrm>
            <a:off x="4572000" y="4047490"/>
            <a:ext cx="4248150" cy="1508125"/>
          </a:xfrm>
          <a:prstGeom prst="rect">
            <a:avLst/>
          </a:prstGeom>
          <a:solidFill>
            <a:schemeClr val="tx1">
              <a:alpha val="70195"/>
            </a:schemeClr>
          </a:solidFill>
          <a:ln w="9525">
            <a:solidFill>
              <a:srgbClr val="FFFFFF"/>
            </a:solidFill>
            <a:miter lim="800000"/>
            <a:headEnd/>
            <a:tailEnd/>
          </a:ln>
        </p:spPr>
        <p:txBody>
          <a:bodyPr>
            <a:spAutoFit/>
          </a:bodyPr>
          <a:lstStyle/>
          <a:p>
            <a:pPr fontAlgn="auto">
              <a:lnSpc>
                <a:spcPct val="150000"/>
              </a:lnSpc>
              <a:spcBef>
                <a:spcPts val="0"/>
              </a:spcBef>
              <a:spcAft>
                <a:spcPts val="0"/>
              </a:spcAft>
              <a:defRPr/>
            </a:pPr>
            <a:r>
              <a:rPr kumimoji="0" lang="fr-BE" altLang="ko-KR" sz="1400" b="1" dirty="0">
                <a:solidFill>
                  <a:srgbClr val="FF0000"/>
                </a:solidFill>
                <a:latin typeface="+mj-lt"/>
                <a:ea typeface="궁서" pitchFamily="18" charset="-127"/>
                <a:cs typeface="Arial" panose="020B0604020202020204" pitchFamily="34" charset="0"/>
              </a:rPr>
              <a:t>IBA Proteus 235</a:t>
            </a:r>
            <a:endParaRPr kumimoji="0" lang="fr-BE" altLang="ko-KR" sz="1400" b="1" dirty="0">
              <a:solidFill>
                <a:srgbClr val="FF0000"/>
              </a:solidFill>
              <a:latin typeface="+mj-lt"/>
              <a:ea typeface="휴먼모음T" pitchFamily="18" charset="-127"/>
              <a:cs typeface="Arial" panose="020B0604020202020204" pitchFamily="34" charset="0"/>
            </a:endParaRPr>
          </a:p>
          <a:p>
            <a:pPr fontAlgn="auto">
              <a:lnSpc>
                <a:spcPct val="150000"/>
              </a:lnSpc>
              <a:spcBef>
                <a:spcPts val="0"/>
              </a:spcBef>
              <a:spcAft>
                <a:spcPts val="0"/>
              </a:spcAft>
              <a:defRPr/>
            </a:pPr>
            <a:r>
              <a:rPr kumimoji="0" lang="fr-BE" altLang="ko-KR" sz="1200" b="1" dirty="0">
                <a:solidFill>
                  <a:srgbClr val="000000"/>
                </a:solidFill>
                <a:latin typeface="+mj-lt"/>
                <a:ea typeface="휴먼모음T" pitchFamily="18" charset="-127"/>
                <a:cs typeface="Arial" panose="020B0604020202020204" pitchFamily="34" charset="0"/>
              </a:rPr>
              <a:t> Weight : 220 tons   </a:t>
            </a:r>
            <a:r>
              <a:rPr kumimoji="0" lang="en-US" altLang="ko-KR" sz="1200" b="1" dirty="0">
                <a:solidFill>
                  <a:srgbClr val="000000"/>
                </a:solidFill>
                <a:latin typeface="+mj-lt"/>
                <a:ea typeface="휴먼모음T" pitchFamily="18" charset="-127"/>
                <a:cs typeface="Arial" panose="020B0604020202020204" pitchFamily="34" charset="0"/>
              </a:rPr>
              <a:t>Height : 210 cm   Diameter : 434 cm</a:t>
            </a:r>
          </a:p>
          <a:p>
            <a:pPr fontAlgn="auto">
              <a:lnSpc>
                <a:spcPct val="150000"/>
              </a:lnSpc>
              <a:spcBef>
                <a:spcPts val="0"/>
              </a:spcBef>
              <a:spcAft>
                <a:spcPts val="0"/>
              </a:spcAft>
              <a:defRPr/>
            </a:pPr>
            <a:r>
              <a:rPr kumimoji="0" lang="en-US" altLang="ko-KR" sz="1200" b="1" dirty="0">
                <a:solidFill>
                  <a:srgbClr val="000000"/>
                </a:solidFill>
                <a:latin typeface="+mj-lt"/>
                <a:ea typeface="휴먼모음T" pitchFamily="18" charset="-127"/>
                <a:cs typeface="Arial" panose="020B0604020202020204" pitchFamily="34" charset="0"/>
              </a:rPr>
              <a:t>Energy : </a:t>
            </a:r>
            <a:r>
              <a:rPr kumimoji="0" lang="en-US" altLang="ko-KR" sz="1200" b="1" dirty="0">
                <a:solidFill>
                  <a:srgbClr val="FF0000"/>
                </a:solidFill>
                <a:latin typeface="+mj-lt"/>
                <a:ea typeface="휴먼모음T" pitchFamily="18" charset="-127"/>
                <a:cs typeface="Arial" panose="020B0604020202020204" pitchFamily="34" charset="0"/>
              </a:rPr>
              <a:t>230 MeV</a:t>
            </a:r>
          </a:p>
          <a:p>
            <a:pPr fontAlgn="auto">
              <a:lnSpc>
                <a:spcPct val="150000"/>
              </a:lnSpc>
              <a:spcBef>
                <a:spcPts val="0"/>
              </a:spcBef>
              <a:spcAft>
                <a:spcPts val="0"/>
              </a:spcAft>
              <a:defRPr/>
            </a:pPr>
            <a:r>
              <a:rPr kumimoji="0" lang="en-US" altLang="ko-KR" sz="1200" b="1" dirty="0">
                <a:solidFill>
                  <a:srgbClr val="000000"/>
                </a:solidFill>
                <a:latin typeface="+mj-lt"/>
                <a:ea typeface="휴먼모음T" pitchFamily="18" charset="-127"/>
                <a:cs typeface="Arial" panose="020B0604020202020204" pitchFamily="34" charset="0"/>
              </a:rPr>
              <a:t>Max. extracted beam current : 300 </a:t>
            </a:r>
            <a:r>
              <a:rPr kumimoji="0" lang="en-US" altLang="ko-KR" sz="1200" b="1" dirty="0" err="1">
                <a:solidFill>
                  <a:srgbClr val="000000"/>
                </a:solidFill>
                <a:latin typeface="+mj-lt"/>
                <a:ea typeface="휴먼모음T" pitchFamily="18" charset="-127"/>
                <a:cs typeface="Arial" panose="020B0604020202020204" pitchFamily="34" charset="0"/>
              </a:rPr>
              <a:t>nA</a:t>
            </a:r>
            <a:endParaRPr kumimoji="0" lang="en-US" altLang="ko-KR" sz="1200" b="1" dirty="0">
              <a:solidFill>
                <a:srgbClr val="000000"/>
              </a:solidFill>
              <a:latin typeface="+mj-lt"/>
              <a:ea typeface="휴먼모음T" pitchFamily="18" charset="-127"/>
              <a:cs typeface="Arial" panose="020B0604020202020204" pitchFamily="34" charset="0"/>
            </a:endParaRPr>
          </a:p>
          <a:p>
            <a:pPr fontAlgn="auto">
              <a:lnSpc>
                <a:spcPct val="150000"/>
              </a:lnSpc>
              <a:spcBef>
                <a:spcPts val="0"/>
              </a:spcBef>
              <a:spcAft>
                <a:spcPts val="0"/>
              </a:spcAft>
              <a:defRPr/>
            </a:pPr>
            <a:r>
              <a:rPr kumimoji="0" lang="en-US" altLang="ko-KR" sz="1200" b="1" dirty="0">
                <a:solidFill>
                  <a:srgbClr val="000000"/>
                </a:solidFill>
                <a:latin typeface="+mj-lt"/>
                <a:ea typeface="휴먼모음T" pitchFamily="18" charset="-127"/>
                <a:cs typeface="Arial" panose="020B0604020202020204" pitchFamily="34" charset="0"/>
              </a:rPr>
              <a:t>RF frequency : 106 MHz  </a:t>
            </a:r>
          </a:p>
        </p:txBody>
      </p:sp>
      <p:pic>
        <p:nvPicPr>
          <p:cNvPr id="5130" name="그림 12" descr="DSC00043.JPG"/>
          <p:cNvPicPr>
            <a:picLocks noChangeAspect="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576392" y="4316878"/>
            <a:ext cx="2103437" cy="1519238"/>
          </a:xfrm>
          <a:prstGeom prst="rect">
            <a:avLst/>
          </a:prstGeom>
          <a:blipFill dpi="0" rotWithShape="1">
            <a:blip r:embed="rId8" cstate="print"/>
            <a:srcRect/>
            <a:stretch>
              <a:fillRect/>
            </a:stretch>
          </a:blipFill>
          <a:ln w="25400">
            <a:solidFill>
              <a:srgbClr val="FFFFFF"/>
            </a:solidFill>
            <a:miter lim="800000"/>
            <a:headEnd/>
            <a:tailEnd/>
          </a:ln>
        </p:spPr>
      </p:pic>
      <p:sp>
        <p:nvSpPr>
          <p:cNvPr id="5125" name="슬라이드 번호 개체 틀 4"/>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Arial" charset="0"/>
                <a:cs typeface="Arial" charset="0"/>
              </a:defRPr>
            </a:lvl1pPr>
            <a:lvl2pPr marL="742950" indent="-285750" eaLnBrk="0" hangingPunct="0">
              <a:spcBef>
                <a:spcPct val="20000"/>
              </a:spcBef>
              <a:buFont typeface="Arial" charset="0"/>
              <a:buChar char="–"/>
              <a:defRPr sz="2800">
                <a:solidFill>
                  <a:schemeClr val="tx1"/>
                </a:solidFill>
                <a:latin typeface="Arial" charset="0"/>
                <a:cs typeface="Arial" charset="0"/>
              </a:defRPr>
            </a:lvl2pPr>
            <a:lvl3pPr marL="1143000" indent="-228600" eaLnBrk="0" hangingPunct="0">
              <a:spcBef>
                <a:spcPct val="20000"/>
              </a:spcBef>
              <a:buFont typeface="Arial" charset="0"/>
              <a:buChar char="•"/>
              <a:defRPr sz="2400">
                <a:solidFill>
                  <a:schemeClr val="tx1"/>
                </a:solidFill>
                <a:latin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cs typeface="Arial" charset="0"/>
              </a:defRPr>
            </a:lvl9pPr>
          </a:lstStyle>
          <a:p>
            <a:pPr eaLnBrk="1" hangingPunct="1">
              <a:spcBef>
                <a:spcPct val="0"/>
              </a:spcBef>
              <a:buFontTx/>
              <a:buNone/>
            </a:pPr>
            <a:fld id="{D68BB29E-E38A-4741-96AC-4868F7900A0E}" type="slidenum">
              <a:rPr lang="ko-KR" altLang="en-US" sz="1200" smtClean="0">
                <a:solidFill>
                  <a:srgbClr val="FFFFFF"/>
                </a:solidFill>
              </a:rPr>
              <a:pPr eaLnBrk="1" hangingPunct="1">
                <a:spcBef>
                  <a:spcPct val="0"/>
                </a:spcBef>
                <a:buFontTx/>
                <a:buNone/>
              </a:pPr>
              <a:t>11</a:t>
            </a:fld>
            <a:endParaRPr lang="ko-KR" altLang="en-US" sz="1200">
              <a:solidFill>
                <a:srgbClr val="FFFFFF"/>
              </a:solidFill>
            </a:endParaRPr>
          </a:p>
        </p:txBody>
      </p:sp>
      <p:cxnSp>
        <p:nvCxnSpPr>
          <p:cNvPr id="3" name="Connecteur droit avec flèche 2">
            <a:extLst>
              <a:ext uri="{FF2B5EF4-FFF2-40B4-BE49-F238E27FC236}">
                <a16:creationId xmlns="" xmlns:a16="http://schemas.microsoft.com/office/drawing/2014/main" id="{B9505634-0DA3-5842-94DE-3CA580F220AB}"/>
              </a:ext>
            </a:extLst>
          </p:cNvPr>
          <p:cNvCxnSpPr/>
          <p:nvPr/>
        </p:nvCxnSpPr>
        <p:spPr>
          <a:xfrm flipH="1">
            <a:off x="5892800" y="596900"/>
            <a:ext cx="2171700" cy="165735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 xmlns:a16="http://schemas.microsoft.com/office/drawing/2014/main" id="{D9DD8DD0-EDC4-0346-95C8-195CD14FD4F1}"/>
              </a:ext>
            </a:extLst>
          </p:cNvPr>
          <p:cNvSpPr txBox="1"/>
          <p:nvPr/>
        </p:nvSpPr>
        <p:spPr>
          <a:xfrm>
            <a:off x="6946900" y="155356"/>
            <a:ext cx="1739900" cy="646331"/>
          </a:xfrm>
          <a:prstGeom prst="rect">
            <a:avLst/>
          </a:prstGeom>
          <a:solidFill>
            <a:srgbClr val="FF0000"/>
          </a:solidFill>
        </p:spPr>
        <p:txBody>
          <a:bodyPr wrap="square" rtlCol="0">
            <a:spAutoFit/>
          </a:bodyPr>
          <a:lstStyle/>
          <a:p>
            <a:pPr algn="ctr"/>
            <a:r>
              <a:rPr lang="fr-FR" b="1" dirty="0" err="1">
                <a:latin typeface="+mj-lt"/>
              </a:rPr>
              <a:t>Fixed</a:t>
            </a:r>
            <a:r>
              <a:rPr lang="fr-FR" b="1" dirty="0">
                <a:latin typeface="+mj-lt"/>
              </a:rPr>
              <a:t> proton </a:t>
            </a:r>
            <a:r>
              <a:rPr lang="fr-FR" b="1" dirty="0" err="1">
                <a:latin typeface="+mj-lt"/>
              </a:rPr>
              <a:t>beam</a:t>
            </a:r>
            <a:r>
              <a:rPr lang="fr-FR" b="1" dirty="0">
                <a:latin typeface="+mj-lt"/>
              </a:rPr>
              <a:t> line</a:t>
            </a:r>
          </a:p>
        </p:txBody>
      </p:sp>
    </p:spTree>
    <p:extLst>
      <p:ext uri="{BB962C8B-B14F-4D97-AF65-F5344CB8AC3E}">
        <p14:creationId xmlns="" xmlns:p14="http://schemas.microsoft.com/office/powerpoint/2010/main" val="246878245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F36CFEE4-602C-8448-BA5C-75637EA793E5}"/>
              </a:ext>
            </a:extLst>
          </p:cNvPr>
          <p:cNvSpPr>
            <a:spLocks noGrp="1"/>
          </p:cNvSpPr>
          <p:nvPr>
            <p:ph type="title"/>
          </p:nvPr>
        </p:nvSpPr>
        <p:spPr>
          <a:xfrm>
            <a:off x="457200" y="293304"/>
            <a:ext cx="8229600" cy="1143000"/>
          </a:xfrm>
        </p:spPr>
        <p:txBody>
          <a:bodyPr/>
          <a:lstStyle/>
          <a:p>
            <a:r>
              <a:rPr lang="fr-FR" dirty="0" err="1"/>
              <a:t>Beam</a:t>
            </a:r>
            <a:r>
              <a:rPr lang="fr-FR" dirty="0"/>
              <a:t> output: </a:t>
            </a:r>
            <a:r>
              <a:rPr lang="fr-FR" dirty="0">
                <a:solidFill>
                  <a:srgbClr val="FFFF00"/>
                </a:solidFill>
              </a:rPr>
              <a:t>range</a:t>
            </a:r>
          </a:p>
        </p:txBody>
      </p:sp>
      <p:sp>
        <p:nvSpPr>
          <p:cNvPr id="4" name="Espace réservé du numéro de diapositive 3">
            <a:extLst>
              <a:ext uri="{FF2B5EF4-FFF2-40B4-BE49-F238E27FC236}">
                <a16:creationId xmlns="" xmlns:a16="http://schemas.microsoft.com/office/drawing/2014/main" id="{0DAE3D89-6D77-C94B-BE11-4DC6C916F446}"/>
              </a:ext>
            </a:extLst>
          </p:cNvPr>
          <p:cNvSpPr>
            <a:spLocks noGrp="1"/>
          </p:cNvSpPr>
          <p:nvPr>
            <p:ph type="sldNum" sz="quarter" idx="12"/>
          </p:nvPr>
        </p:nvSpPr>
        <p:spPr/>
        <p:txBody>
          <a:bodyPr/>
          <a:lstStyle/>
          <a:p>
            <a:pPr>
              <a:defRPr/>
            </a:pPr>
            <a:fld id="{7414503E-7AE5-494C-8F71-9A11FA02E820}" type="slidenum">
              <a:rPr lang="fr-FR" smtClean="0">
                <a:latin typeface="+mj-lt"/>
              </a:rPr>
              <a:pPr>
                <a:defRPr/>
              </a:pPr>
              <a:t>12</a:t>
            </a:fld>
            <a:endParaRPr lang="fr-FR">
              <a:latin typeface="+mj-lt"/>
            </a:endParaRPr>
          </a:p>
        </p:txBody>
      </p:sp>
      <p:pic>
        <p:nvPicPr>
          <p:cNvPr id="6" name="그림 5">
            <a:extLst>
              <a:ext uri="{FF2B5EF4-FFF2-40B4-BE49-F238E27FC236}">
                <a16:creationId xmlns="" xmlns:a16="http://schemas.microsoft.com/office/drawing/2014/main" id="{96CC8F1C-0ABA-E044-A7A2-59CFAF1F105C}"/>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23528" y="1268130"/>
            <a:ext cx="5850721" cy="4104456"/>
          </a:xfrm>
          <a:prstGeom prst="rect">
            <a:avLst/>
          </a:prstGeom>
          <a:ln>
            <a:noFill/>
          </a:ln>
          <a:effectLst>
            <a:outerShdw blurRad="190500" algn="tl" rotWithShape="0">
              <a:srgbClr val="000000">
                <a:alpha val="70000"/>
              </a:srgbClr>
            </a:outerShdw>
          </a:effectLst>
        </p:spPr>
      </p:pic>
      <p:pic>
        <p:nvPicPr>
          <p:cNvPr id="7" name="Picture 3">
            <a:extLst>
              <a:ext uri="{FF2B5EF4-FFF2-40B4-BE49-F238E27FC236}">
                <a16:creationId xmlns="" xmlns:a16="http://schemas.microsoft.com/office/drawing/2014/main" id="{3FFB93A1-44D0-D94F-8B73-233B625180F3}"/>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923928" y="4389743"/>
            <a:ext cx="4896544" cy="2254349"/>
          </a:xfrm>
          <a:prstGeom prst="rect">
            <a:avLst/>
          </a:prstGeom>
          <a:noFill/>
          <a:ln w="25400">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sp>
        <p:nvSpPr>
          <p:cNvPr id="8" name="타원 6">
            <a:extLst>
              <a:ext uri="{FF2B5EF4-FFF2-40B4-BE49-F238E27FC236}">
                <a16:creationId xmlns="" xmlns:a16="http://schemas.microsoft.com/office/drawing/2014/main" id="{F65473E0-5DD2-AA4E-B3B6-C35127BA3845}"/>
              </a:ext>
            </a:extLst>
          </p:cNvPr>
          <p:cNvSpPr/>
          <p:nvPr/>
        </p:nvSpPr>
        <p:spPr>
          <a:xfrm>
            <a:off x="4788024" y="2924944"/>
            <a:ext cx="936104" cy="28803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j-lt"/>
            </a:endParaRPr>
          </a:p>
        </p:txBody>
      </p:sp>
      <p:sp>
        <p:nvSpPr>
          <p:cNvPr id="9" name="TextBox 7">
            <a:extLst>
              <a:ext uri="{FF2B5EF4-FFF2-40B4-BE49-F238E27FC236}">
                <a16:creationId xmlns="" xmlns:a16="http://schemas.microsoft.com/office/drawing/2014/main" id="{E929A8C5-6DC2-4B45-850E-43CA652C01F4}"/>
              </a:ext>
            </a:extLst>
          </p:cNvPr>
          <p:cNvSpPr txBox="1"/>
          <p:nvPr/>
        </p:nvSpPr>
        <p:spPr>
          <a:xfrm>
            <a:off x="6359860" y="2047034"/>
            <a:ext cx="2520280" cy="1754326"/>
          </a:xfrm>
          <a:prstGeom prst="rect">
            <a:avLst/>
          </a:prstGeom>
          <a:noFill/>
        </p:spPr>
        <p:txBody>
          <a:bodyPr wrap="square" rtlCol="0">
            <a:spAutoFit/>
          </a:bodyPr>
          <a:lstStyle/>
          <a:p>
            <a:pPr marL="285750" indent="-285750">
              <a:buFont typeface="Arial" panose="020B0604020202020204" pitchFamily="34" charset="0"/>
              <a:buChar char="•"/>
            </a:pPr>
            <a:r>
              <a:rPr lang="en-US" altLang="ko-KR" dirty="0">
                <a:latin typeface="+mj-lt"/>
                <a:sym typeface="Wingdings" panose="05000000000000000000" pitchFamily="2" charset="2"/>
              </a:rPr>
              <a:t>200</a:t>
            </a:r>
            <a:r>
              <a:rPr lang="en-US" altLang="ko-KR" dirty="0">
                <a:solidFill>
                  <a:schemeClr val="tx1">
                    <a:lumMod val="75000"/>
                  </a:schemeClr>
                </a:solidFill>
                <a:latin typeface="+mj-lt"/>
                <a:sym typeface="Wingdings" panose="05000000000000000000" pitchFamily="2" charset="2"/>
              </a:rPr>
              <a:t>.4</a:t>
            </a:r>
            <a:r>
              <a:rPr lang="en-US" altLang="ko-KR" dirty="0">
                <a:latin typeface="+mj-lt"/>
                <a:sym typeface="Wingdings" panose="05000000000000000000" pitchFamily="2" charset="2"/>
              </a:rPr>
              <a:t> MeV protons (nominal value from IBA)</a:t>
            </a:r>
          </a:p>
          <a:p>
            <a:endParaRPr lang="en-US" altLang="ko-KR" dirty="0">
              <a:latin typeface="+mj-lt"/>
              <a:sym typeface="Wingdings" panose="05000000000000000000" pitchFamily="2" charset="2"/>
            </a:endParaRPr>
          </a:p>
          <a:p>
            <a:pPr marL="285750" indent="-285750">
              <a:buFont typeface="Arial" panose="020B0604020202020204" pitchFamily="34" charset="0"/>
              <a:buChar char="•"/>
            </a:pPr>
            <a:r>
              <a:rPr lang="en-US" altLang="ko-KR" dirty="0">
                <a:latin typeface="+mj-lt"/>
                <a:sym typeface="Wingdings" panose="05000000000000000000" pitchFamily="2" charset="2"/>
              </a:rPr>
              <a:t>Distal range (90%):  </a:t>
            </a:r>
          </a:p>
          <a:p>
            <a:r>
              <a:rPr lang="en-US" altLang="ko-KR" dirty="0">
                <a:latin typeface="+mj-lt"/>
                <a:sym typeface="Wingdings" panose="05000000000000000000" pitchFamily="2" charset="2"/>
              </a:rPr>
              <a:t>     </a:t>
            </a:r>
            <a:r>
              <a:rPr lang="en-US" altLang="ko-KR" dirty="0">
                <a:solidFill>
                  <a:srgbClr val="FFFF00"/>
                </a:solidFill>
                <a:latin typeface="+mj-lt"/>
                <a:sym typeface="Wingdings" panose="05000000000000000000" pitchFamily="2" charset="2"/>
              </a:rPr>
              <a:t>26.03 cm in water</a:t>
            </a:r>
            <a:endParaRPr lang="ko-KR" altLang="en-US" dirty="0">
              <a:solidFill>
                <a:srgbClr val="FFFF00"/>
              </a:solidFill>
              <a:latin typeface="+mj-lt"/>
            </a:endParaRPr>
          </a:p>
        </p:txBody>
      </p:sp>
      <p:pic>
        <p:nvPicPr>
          <p:cNvPr id="10" name="그림 10">
            <a:extLst>
              <a:ext uri="{FF2B5EF4-FFF2-40B4-BE49-F238E27FC236}">
                <a16:creationId xmlns="" xmlns:a16="http://schemas.microsoft.com/office/drawing/2014/main" id="{34EFE2E5-4A9C-F74F-BD3C-838B8E8F191A}"/>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23528" y="5556651"/>
            <a:ext cx="1371316" cy="1028487"/>
          </a:xfrm>
          <a:prstGeom prst="rect">
            <a:avLst/>
          </a:prstGeom>
        </p:spPr>
      </p:pic>
      <p:sp>
        <p:nvSpPr>
          <p:cNvPr id="11" name="TextBox 8">
            <a:extLst>
              <a:ext uri="{FF2B5EF4-FFF2-40B4-BE49-F238E27FC236}">
                <a16:creationId xmlns="" xmlns:a16="http://schemas.microsoft.com/office/drawing/2014/main" id="{B4C16291-C32B-B641-A1E2-FAB5E1D5D2B8}"/>
              </a:ext>
            </a:extLst>
          </p:cNvPr>
          <p:cNvSpPr txBox="1"/>
          <p:nvPr/>
        </p:nvSpPr>
        <p:spPr>
          <a:xfrm>
            <a:off x="1694844" y="5935361"/>
            <a:ext cx="1653020" cy="307777"/>
          </a:xfrm>
          <a:prstGeom prst="rect">
            <a:avLst/>
          </a:prstGeom>
          <a:noFill/>
        </p:spPr>
        <p:txBody>
          <a:bodyPr wrap="square" rtlCol="0">
            <a:spAutoFit/>
          </a:bodyPr>
          <a:lstStyle/>
          <a:p>
            <a:r>
              <a:rPr lang="en-US" altLang="ko-KR" sz="1400" b="1" dirty="0">
                <a:latin typeface="+mj-lt"/>
              </a:rPr>
              <a:t>Zebra(MLIC),IBA</a:t>
            </a:r>
            <a:endParaRPr lang="ko-KR" altLang="en-US" sz="1400" b="1" dirty="0">
              <a:latin typeface="+mj-lt"/>
            </a:endParaRPr>
          </a:p>
        </p:txBody>
      </p:sp>
      <p:sp>
        <p:nvSpPr>
          <p:cNvPr id="3" name="ZoneTexte 2">
            <a:extLst>
              <a:ext uri="{FF2B5EF4-FFF2-40B4-BE49-F238E27FC236}">
                <a16:creationId xmlns="" xmlns:a16="http://schemas.microsoft.com/office/drawing/2014/main" id="{EDF9BC53-E764-3144-B5F1-FF658612983B}"/>
              </a:ext>
            </a:extLst>
          </p:cNvPr>
          <p:cNvSpPr txBox="1"/>
          <p:nvPr/>
        </p:nvSpPr>
        <p:spPr>
          <a:xfrm>
            <a:off x="8440429" y="31255"/>
            <a:ext cx="639919" cy="369332"/>
          </a:xfrm>
          <a:prstGeom prst="rect">
            <a:avLst/>
          </a:prstGeom>
          <a:noFill/>
        </p:spPr>
        <p:txBody>
          <a:bodyPr wrap="none" rtlCol="0">
            <a:spAutoFit/>
          </a:bodyPr>
          <a:lstStyle/>
          <a:p>
            <a:r>
              <a:rPr lang="fr-FR" dirty="0">
                <a:latin typeface="+mj-lt"/>
              </a:rPr>
              <a:t>2018</a:t>
            </a:r>
          </a:p>
        </p:txBody>
      </p:sp>
    </p:spTree>
    <p:extLst>
      <p:ext uri="{BB962C8B-B14F-4D97-AF65-F5344CB8AC3E}">
        <p14:creationId xmlns="" xmlns:p14="http://schemas.microsoft.com/office/powerpoint/2010/main" val="3144958116"/>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DA9394C3-2A0A-434E-A974-7EC26FCB8649}"/>
              </a:ext>
            </a:extLst>
          </p:cNvPr>
          <p:cNvSpPr>
            <a:spLocks noGrp="1"/>
          </p:cNvSpPr>
          <p:nvPr>
            <p:ph type="title"/>
          </p:nvPr>
        </p:nvSpPr>
        <p:spPr>
          <a:xfrm>
            <a:off x="457200" y="211322"/>
            <a:ext cx="8229600" cy="1143000"/>
          </a:xfrm>
        </p:spPr>
        <p:txBody>
          <a:bodyPr/>
          <a:lstStyle/>
          <a:p>
            <a:r>
              <a:rPr lang="fr-FR" dirty="0" err="1"/>
              <a:t>Beam</a:t>
            </a:r>
            <a:r>
              <a:rPr lang="fr-FR" dirty="0"/>
              <a:t> output: </a:t>
            </a:r>
            <a:r>
              <a:rPr lang="fr-FR" dirty="0" err="1">
                <a:solidFill>
                  <a:srgbClr val="FFFF00"/>
                </a:solidFill>
              </a:rPr>
              <a:t>shape</a:t>
            </a:r>
            <a:endParaRPr lang="fr-FR" dirty="0">
              <a:solidFill>
                <a:srgbClr val="FFFF00"/>
              </a:solidFill>
            </a:endParaRPr>
          </a:p>
        </p:txBody>
      </p:sp>
      <p:sp>
        <p:nvSpPr>
          <p:cNvPr id="4" name="Espace réservé du numéro de diapositive 3">
            <a:extLst>
              <a:ext uri="{FF2B5EF4-FFF2-40B4-BE49-F238E27FC236}">
                <a16:creationId xmlns="" xmlns:a16="http://schemas.microsoft.com/office/drawing/2014/main" id="{8042E3BA-688A-BA48-98F2-E8844873D58C}"/>
              </a:ext>
            </a:extLst>
          </p:cNvPr>
          <p:cNvSpPr>
            <a:spLocks noGrp="1"/>
          </p:cNvSpPr>
          <p:nvPr>
            <p:ph type="sldNum" sz="quarter" idx="12"/>
          </p:nvPr>
        </p:nvSpPr>
        <p:spPr/>
        <p:txBody>
          <a:bodyPr/>
          <a:lstStyle/>
          <a:p>
            <a:pPr>
              <a:defRPr/>
            </a:pPr>
            <a:fld id="{7414503E-7AE5-494C-8F71-9A11FA02E820}" type="slidenum">
              <a:rPr lang="fr-FR" smtClean="0"/>
              <a:pPr>
                <a:defRPr/>
              </a:pPr>
              <a:t>13</a:t>
            </a:fld>
            <a:endParaRPr lang="fr-FR"/>
          </a:p>
        </p:txBody>
      </p:sp>
      <p:pic>
        <p:nvPicPr>
          <p:cNvPr id="5" name="그림 9">
            <a:extLst>
              <a:ext uri="{FF2B5EF4-FFF2-40B4-BE49-F238E27FC236}">
                <a16:creationId xmlns="" xmlns:a16="http://schemas.microsoft.com/office/drawing/2014/main" id="{D1F44893-3724-9348-ADED-F655A99F3354}"/>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869098" y="1062628"/>
            <a:ext cx="1917650" cy="2556866"/>
          </a:xfrm>
          <a:prstGeom prst="rect">
            <a:avLst/>
          </a:prstGeom>
        </p:spPr>
      </p:pic>
      <p:sp>
        <p:nvSpPr>
          <p:cNvPr id="6" name="TextBox 2">
            <a:extLst>
              <a:ext uri="{FF2B5EF4-FFF2-40B4-BE49-F238E27FC236}">
                <a16:creationId xmlns="" xmlns:a16="http://schemas.microsoft.com/office/drawing/2014/main" id="{F4020D6A-B8E9-A745-97EE-B923314A0F2F}"/>
              </a:ext>
            </a:extLst>
          </p:cNvPr>
          <p:cNvSpPr txBox="1"/>
          <p:nvPr/>
        </p:nvSpPr>
        <p:spPr>
          <a:xfrm>
            <a:off x="3221596" y="1371565"/>
            <a:ext cx="5040560" cy="1938992"/>
          </a:xfrm>
          <a:prstGeom prst="rect">
            <a:avLst/>
          </a:prstGeom>
          <a:noFill/>
        </p:spPr>
        <p:txBody>
          <a:bodyPr wrap="square" rtlCol="0">
            <a:spAutoFit/>
          </a:bodyPr>
          <a:lstStyle/>
          <a:p>
            <a:pPr marL="285750" indent="-285750">
              <a:buFont typeface="Arial" panose="020B0604020202020204" pitchFamily="34" charset="0"/>
              <a:buChar char="•"/>
            </a:pPr>
            <a:r>
              <a:rPr lang="en-US" altLang="ko-KR" sz="2000" dirty="0">
                <a:latin typeface="+mj-lt"/>
              </a:rPr>
              <a:t>Radius 7.0cm</a:t>
            </a:r>
          </a:p>
          <a:p>
            <a:pPr lvl="1"/>
            <a:r>
              <a:rPr lang="en-US" altLang="ko-KR" sz="2000" dirty="0">
                <a:latin typeface="+mj-lt"/>
              </a:rPr>
              <a:t>+- 3.0% dose variation</a:t>
            </a:r>
            <a:br>
              <a:rPr lang="en-US" altLang="ko-KR" sz="2000" dirty="0">
                <a:latin typeface="+mj-lt"/>
              </a:rPr>
            </a:br>
            <a:r>
              <a:rPr lang="en-US" altLang="ko-KR" sz="2000" dirty="0">
                <a:latin typeface="+mj-lt"/>
              </a:rPr>
              <a:t>IBA beam tuning typical setting</a:t>
            </a:r>
            <a:br>
              <a:rPr lang="en-US" altLang="ko-KR" sz="2000" dirty="0">
                <a:latin typeface="+mj-lt"/>
              </a:rPr>
            </a:br>
            <a:endParaRPr lang="en-US" altLang="ko-KR" sz="2000" dirty="0">
              <a:latin typeface="+mj-lt"/>
            </a:endParaRPr>
          </a:p>
          <a:p>
            <a:pPr marL="285750" indent="-285750">
              <a:buFont typeface="Arial" panose="020B0604020202020204" pitchFamily="34" charset="0"/>
              <a:buChar char="•"/>
            </a:pPr>
            <a:r>
              <a:rPr lang="en-US" altLang="ko-KR" sz="2000" dirty="0">
                <a:latin typeface="+mj-lt"/>
              </a:rPr>
              <a:t>Film Measurements (EBT3 scan)</a:t>
            </a:r>
            <a:br>
              <a:rPr lang="en-US" altLang="ko-KR" sz="2000" dirty="0">
                <a:latin typeface="+mj-lt"/>
              </a:rPr>
            </a:br>
            <a:r>
              <a:rPr lang="en-US" altLang="ko-KR" sz="2000" dirty="0">
                <a:solidFill>
                  <a:srgbClr val="FFFF00"/>
                </a:solidFill>
                <a:latin typeface="+mj-lt"/>
              </a:rPr>
              <a:t>12.0 cm x 12.0cm </a:t>
            </a:r>
            <a:r>
              <a:rPr lang="en-US" altLang="ko-KR" sz="2000" dirty="0">
                <a:latin typeface="+mj-lt"/>
              </a:rPr>
              <a:t>(100% dose region)</a:t>
            </a:r>
            <a:endParaRPr lang="ko-KR" altLang="en-US" sz="2000" dirty="0">
              <a:latin typeface="+mj-lt"/>
            </a:endParaRPr>
          </a:p>
        </p:txBody>
      </p:sp>
      <p:pic>
        <p:nvPicPr>
          <p:cNvPr id="9" name="그림 11">
            <a:extLst>
              <a:ext uri="{FF2B5EF4-FFF2-40B4-BE49-F238E27FC236}">
                <a16:creationId xmlns="" xmlns:a16="http://schemas.microsoft.com/office/drawing/2014/main" id="{355452DE-1E61-3E44-A5A8-0A900AFE5F40}"/>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38986" y="3717006"/>
            <a:ext cx="7380312" cy="2948281"/>
          </a:xfrm>
          <a:prstGeom prst="rect">
            <a:avLst/>
          </a:prstGeom>
        </p:spPr>
      </p:pic>
      <p:sp>
        <p:nvSpPr>
          <p:cNvPr id="10" name="직사각형 1">
            <a:extLst>
              <a:ext uri="{FF2B5EF4-FFF2-40B4-BE49-F238E27FC236}">
                <a16:creationId xmlns="" xmlns:a16="http://schemas.microsoft.com/office/drawing/2014/main" id="{7029D60D-F18C-A74B-9697-63825CE5ACC4}"/>
              </a:ext>
            </a:extLst>
          </p:cNvPr>
          <p:cNvSpPr/>
          <p:nvPr/>
        </p:nvSpPr>
        <p:spPr>
          <a:xfrm>
            <a:off x="5563522" y="3861022"/>
            <a:ext cx="1512168" cy="28803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직사각형 6">
            <a:extLst>
              <a:ext uri="{FF2B5EF4-FFF2-40B4-BE49-F238E27FC236}">
                <a16:creationId xmlns="" xmlns:a16="http://schemas.microsoft.com/office/drawing/2014/main" id="{6F85E4C1-0027-2E44-9C7B-C2ABA7A15528}"/>
              </a:ext>
            </a:extLst>
          </p:cNvPr>
          <p:cNvSpPr/>
          <p:nvPr/>
        </p:nvSpPr>
        <p:spPr>
          <a:xfrm>
            <a:off x="5419506" y="5373190"/>
            <a:ext cx="1728192" cy="28803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ZoneTexte 11">
            <a:extLst>
              <a:ext uri="{FF2B5EF4-FFF2-40B4-BE49-F238E27FC236}">
                <a16:creationId xmlns="" xmlns:a16="http://schemas.microsoft.com/office/drawing/2014/main" id="{A24E94C4-D9F8-8245-994B-B7C31BFF39F6}"/>
              </a:ext>
            </a:extLst>
          </p:cNvPr>
          <p:cNvSpPr txBox="1"/>
          <p:nvPr/>
        </p:nvSpPr>
        <p:spPr>
          <a:xfrm>
            <a:off x="8440429" y="31255"/>
            <a:ext cx="639919" cy="369332"/>
          </a:xfrm>
          <a:prstGeom prst="rect">
            <a:avLst/>
          </a:prstGeom>
          <a:noFill/>
        </p:spPr>
        <p:txBody>
          <a:bodyPr wrap="none" rtlCol="0">
            <a:spAutoFit/>
          </a:bodyPr>
          <a:lstStyle/>
          <a:p>
            <a:r>
              <a:rPr lang="fr-FR" dirty="0">
                <a:latin typeface="+mj-lt"/>
              </a:rPr>
              <a:t>2018</a:t>
            </a:r>
          </a:p>
        </p:txBody>
      </p:sp>
    </p:spTree>
    <p:extLst>
      <p:ext uri="{BB962C8B-B14F-4D97-AF65-F5344CB8AC3E}">
        <p14:creationId xmlns="" xmlns:p14="http://schemas.microsoft.com/office/powerpoint/2010/main" val="2988780561"/>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제목 6"/>
          <p:cNvSpPr>
            <a:spLocks noGrp="1"/>
          </p:cNvSpPr>
          <p:nvPr>
            <p:ph type="title"/>
          </p:nvPr>
        </p:nvSpPr>
        <p:spPr>
          <a:xfrm>
            <a:off x="446856" y="169729"/>
            <a:ext cx="8229600" cy="1143000"/>
          </a:xfrm>
        </p:spPr>
        <p:txBody>
          <a:bodyPr>
            <a:normAutofit/>
          </a:bodyPr>
          <a:lstStyle/>
          <a:p>
            <a:r>
              <a:rPr lang="en-US" altLang="ko-KR" dirty="0"/>
              <a:t>Beam output: </a:t>
            </a:r>
            <a:r>
              <a:rPr lang="en-US" altLang="ko-KR" dirty="0">
                <a:solidFill>
                  <a:srgbClr val="FFFF00"/>
                </a:solidFill>
              </a:rPr>
              <a:t>dosimetry</a:t>
            </a:r>
            <a:endParaRPr lang="ko-KR" altLang="en-US" dirty="0">
              <a:solidFill>
                <a:srgbClr val="FFFF00"/>
              </a:solidFill>
            </a:endParaRPr>
          </a:p>
        </p:txBody>
      </p:sp>
      <p:pic>
        <p:nvPicPr>
          <p:cNvPr id="4" name="내용 개체 틀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1069156" y="1210190"/>
            <a:ext cx="3492500" cy="2616200"/>
          </a:xfrm>
        </p:spPr>
      </p:pic>
      <p:pic>
        <p:nvPicPr>
          <p:cNvPr id="9" name="그림 8"/>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36712" y="1210190"/>
            <a:ext cx="3488266" cy="2616199"/>
          </a:xfrm>
          <a:prstGeom prst="rect">
            <a:avLst/>
          </a:prstGeom>
        </p:spPr>
      </p:pic>
      <p:pic>
        <p:nvPicPr>
          <p:cNvPr id="3074"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223229" y="4265562"/>
            <a:ext cx="2555776" cy="161130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0" name="TextBox 9"/>
          <p:cNvSpPr txBox="1"/>
          <p:nvPr/>
        </p:nvSpPr>
        <p:spPr>
          <a:xfrm>
            <a:off x="304098" y="4019325"/>
            <a:ext cx="7920880" cy="2246769"/>
          </a:xfrm>
          <a:prstGeom prst="rect">
            <a:avLst/>
          </a:prstGeom>
          <a:noFill/>
        </p:spPr>
        <p:txBody>
          <a:bodyPr wrap="square" rtlCol="0">
            <a:spAutoFit/>
          </a:bodyPr>
          <a:lstStyle/>
          <a:p>
            <a:pPr marL="285750" indent="-285750">
              <a:buFont typeface="Arial" panose="020B0604020202020204" pitchFamily="34" charset="0"/>
              <a:buChar char="•"/>
            </a:pPr>
            <a:r>
              <a:rPr lang="en-US" altLang="ko-KR" sz="2000" dirty="0">
                <a:latin typeface="+mj-lt"/>
              </a:rPr>
              <a:t>Proton Dosimetry Protocol: TRS398</a:t>
            </a:r>
          </a:p>
          <a:p>
            <a:pPr marL="285750" indent="-285750">
              <a:buFont typeface="Arial" panose="020B0604020202020204" pitchFamily="34" charset="0"/>
              <a:buChar char="•"/>
            </a:pPr>
            <a:r>
              <a:rPr lang="en-US" altLang="ko-KR" sz="2000" dirty="0">
                <a:latin typeface="+mj-lt"/>
              </a:rPr>
              <a:t>Farmer chamber (PTW, Serial no. 010052) </a:t>
            </a:r>
            <a:endParaRPr lang="fr-FR" altLang="ko-KR" sz="2000" dirty="0">
              <a:latin typeface="+mj-lt"/>
            </a:endParaRPr>
          </a:p>
          <a:p>
            <a:pPr marL="285750" indent="-285750">
              <a:buFont typeface="Arial" panose="020B0604020202020204" pitchFamily="34" charset="0"/>
              <a:buChar char="•"/>
            </a:pPr>
            <a:r>
              <a:rPr lang="fr-FR" altLang="ko-KR" sz="2000" dirty="0" err="1">
                <a:latin typeface="+mj-lt"/>
                <a:sym typeface="Wingdings" panose="05000000000000000000" pitchFamily="2" charset="2"/>
              </a:rPr>
              <a:t>Two</a:t>
            </a:r>
            <a:r>
              <a:rPr lang="fr-FR" altLang="ko-KR" sz="2000" dirty="0">
                <a:latin typeface="+mj-lt"/>
                <a:sym typeface="Wingdings" panose="05000000000000000000" pitchFamily="2" charset="2"/>
              </a:rPr>
              <a:t> </a:t>
            </a:r>
            <a:r>
              <a:rPr lang="fr-FR" altLang="ko-KR" sz="2000" dirty="0" err="1">
                <a:latin typeface="+mj-lt"/>
                <a:sym typeface="Wingdings" panose="05000000000000000000" pitchFamily="2" charset="2"/>
              </a:rPr>
              <a:t>delivered</a:t>
            </a:r>
            <a:r>
              <a:rPr lang="fr-FR" altLang="ko-KR" sz="2000" dirty="0">
                <a:latin typeface="+mj-lt"/>
                <a:sym typeface="Wingdings" panose="05000000000000000000" pitchFamily="2" charset="2"/>
              </a:rPr>
              <a:t> doses on surface </a:t>
            </a:r>
            <a:r>
              <a:rPr lang="fr-FR" altLang="ko-KR" sz="2000" dirty="0" err="1">
                <a:latin typeface="+mj-lt"/>
                <a:sym typeface="Wingdings" panose="05000000000000000000" pitchFamily="2" charset="2"/>
              </a:rPr>
              <a:t>exposed</a:t>
            </a:r>
            <a:r>
              <a:rPr lang="fr-FR" altLang="ko-KR" sz="2000" dirty="0">
                <a:latin typeface="+mj-lt"/>
                <a:sym typeface="Wingdings" panose="05000000000000000000" pitchFamily="2" charset="2"/>
              </a:rPr>
              <a:t> to </a:t>
            </a:r>
            <a:r>
              <a:rPr lang="fr-FR" altLang="ko-KR" sz="2000" dirty="0" err="1">
                <a:latin typeface="+mj-lt"/>
                <a:sym typeface="Wingdings" panose="05000000000000000000" pitchFamily="2" charset="2"/>
              </a:rPr>
              <a:t>beam</a:t>
            </a:r>
            <a:endParaRPr lang="en-US" altLang="ko-KR" sz="2000" dirty="0">
              <a:latin typeface="+mj-lt"/>
              <a:sym typeface="Wingdings" panose="05000000000000000000" pitchFamily="2" charset="2"/>
            </a:endParaRPr>
          </a:p>
          <a:p>
            <a:pPr marL="742950" lvl="1" indent="-285750">
              <a:buFont typeface="Arial" panose="020B0604020202020204" pitchFamily="34" charset="0"/>
              <a:buChar char="•"/>
            </a:pPr>
            <a:r>
              <a:rPr lang="en-US" altLang="ko-KR" sz="2000" dirty="0">
                <a:solidFill>
                  <a:srgbClr val="FFFF00"/>
                </a:solidFill>
                <a:latin typeface="+mj-lt"/>
                <a:sym typeface="Wingdings" panose="05000000000000000000" pitchFamily="2" charset="2"/>
              </a:rPr>
              <a:t>1.0 </a:t>
            </a:r>
            <a:r>
              <a:rPr lang="en-US" altLang="ko-KR" sz="2000" dirty="0" err="1">
                <a:solidFill>
                  <a:srgbClr val="FFFF00"/>
                </a:solidFill>
                <a:latin typeface="+mj-lt"/>
                <a:sym typeface="Wingdings" panose="05000000000000000000" pitchFamily="2" charset="2"/>
              </a:rPr>
              <a:t>Gy</a:t>
            </a:r>
            <a:r>
              <a:rPr lang="en-US" altLang="ko-KR" sz="2000" dirty="0">
                <a:latin typeface="+mj-lt"/>
                <a:sym typeface="Wingdings" panose="05000000000000000000" pitchFamily="2" charset="2"/>
              </a:rPr>
              <a:t> for 109.6 MU (NCC PTC)</a:t>
            </a:r>
          </a:p>
          <a:p>
            <a:pPr marL="742950" lvl="1" indent="-285750">
              <a:buFont typeface="Arial" panose="020B0604020202020204" pitchFamily="34" charset="0"/>
              <a:buChar char="•"/>
            </a:pPr>
            <a:r>
              <a:rPr lang="en-US" altLang="ko-KR" sz="2000" dirty="0">
                <a:solidFill>
                  <a:srgbClr val="FFFF00"/>
                </a:solidFill>
                <a:latin typeface="+mj-lt"/>
                <a:sym typeface="Wingdings" panose="05000000000000000000" pitchFamily="2" charset="2"/>
              </a:rPr>
              <a:t>10.0 </a:t>
            </a:r>
            <a:r>
              <a:rPr lang="en-US" altLang="ko-KR" sz="2000" dirty="0" err="1">
                <a:solidFill>
                  <a:srgbClr val="FFFF00"/>
                </a:solidFill>
                <a:latin typeface="+mj-lt"/>
                <a:sym typeface="Wingdings" panose="05000000000000000000" pitchFamily="2" charset="2"/>
              </a:rPr>
              <a:t>Gy</a:t>
            </a:r>
            <a:r>
              <a:rPr lang="en-US" altLang="ko-KR" sz="2000" dirty="0">
                <a:latin typeface="+mj-lt"/>
                <a:sym typeface="Wingdings" panose="05000000000000000000" pitchFamily="2" charset="2"/>
              </a:rPr>
              <a:t> for 1096 MU (NCC PTC)</a:t>
            </a:r>
          </a:p>
          <a:p>
            <a:pPr marL="742950" lvl="1" indent="-285750">
              <a:buFont typeface="Arial" panose="020B0604020202020204" pitchFamily="34" charset="0"/>
              <a:buChar char="•"/>
            </a:pPr>
            <a:r>
              <a:rPr lang="en-US" altLang="ko-KR" sz="2000" dirty="0">
                <a:solidFill>
                  <a:srgbClr val="FFFF00"/>
                </a:solidFill>
                <a:latin typeface="+mj-lt"/>
                <a:sym typeface="Wingdings" panose="05000000000000000000" pitchFamily="2" charset="2"/>
              </a:rPr>
              <a:t>~0.2 </a:t>
            </a:r>
            <a:r>
              <a:rPr lang="en-US" altLang="ko-KR" sz="2000" dirty="0" err="1">
                <a:solidFill>
                  <a:srgbClr val="FFFF00"/>
                </a:solidFill>
                <a:latin typeface="+mj-lt"/>
                <a:sym typeface="Wingdings" panose="05000000000000000000" pitchFamily="2" charset="2"/>
              </a:rPr>
              <a:t>Gy</a:t>
            </a:r>
            <a:r>
              <a:rPr lang="en-US" altLang="ko-KR" sz="2000" dirty="0">
                <a:solidFill>
                  <a:srgbClr val="FFFF00"/>
                </a:solidFill>
                <a:latin typeface="+mj-lt"/>
                <a:sym typeface="Wingdings" panose="05000000000000000000" pitchFamily="2" charset="2"/>
              </a:rPr>
              <a:t>/min </a:t>
            </a:r>
            <a:r>
              <a:rPr lang="en-US" altLang="ko-KR" sz="2000" dirty="0">
                <a:latin typeface="+mj-lt"/>
                <a:sym typeface="Wingdings" panose="05000000000000000000" pitchFamily="2" charset="2"/>
              </a:rPr>
              <a:t>for 2.5 </a:t>
            </a:r>
            <a:r>
              <a:rPr lang="en-US" altLang="ko-KR" sz="2000" dirty="0" err="1">
                <a:latin typeface="+mj-lt"/>
                <a:sym typeface="Wingdings" panose="05000000000000000000" pitchFamily="2" charset="2"/>
              </a:rPr>
              <a:t>nA</a:t>
            </a:r>
            <a:r>
              <a:rPr lang="en-US" altLang="ko-KR" sz="2000" dirty="0">
                <a:latin typeface="+mj-lt"/>
                <a:sym typeface="Wingdings" panose="05000000000000000000" pitchFamily="2" charset="2"/>
              </a:rPr>
              <a:t> (from cyclotron exit)</a:t>
            </a:r>
            <a:endParaRPr lang="en-US" altLang="ko-KR" sz="2000" dirty="0">
              <a:latin typeface="+mj-lt"/>
            </a:endParaRPr>
          </a:p>
          <a:p>
            <a:r>
              <a:rPr lang="en-US" altLang="ko-KR" sz="2000" dirty="0">
                <a:latin typeface="+mj-lt"/>
              </a:rPr>
              <a:t>                                       </a:t>
            </a:r>
            <a:endParaRPr lang="ko-KR" altLang="en-US" sz="2000" dirty="0">
              <a:latin typeface="+mj-lt"/>
            </a:endParaRPr>
          </a:p>
        </p:txBody>
      </p:sp>
      <p:sp>
        <p:nvSpPr>
          <p:cNvPr id="8" name="ZoneTexte 7">
            <a:extLst>
              <a:ext uri="{FF2B5EF4-FFF2-40B4-BE49-F238E27FC236}">
                <a16:creationId xmlns="" xmlns:a16="http://schemas.microsoft.com/office/drawing/2014/main" id="{3BCA9A65-1D6A-5D41-B844-7E2E2FB6EF36}"/>
              </a:ext>
            </a:extLst>
          </p:cNvPr>
          <p:cNvSpPr txBox="1"/>
          <p:nvPr/>
        </p:nvSpPr>
        <p:spPr>
          <a:xfrm>
            <a:off x="8440429" y="31255"/>
            <a:ext cx="639919" cy="369332"/>
          </a:xfrm>
          <a:prstGeom prst="rect">
            <a:avLst/>
          </a:prstGeom>
          <a:noFill/>
        </p:spPr>
        <p:txBody>
          <a:bodyPr wrap="none" rtlCol="0">
            <a:spAutoFit/>
          </a:bodyPr>
          <a:lstStyle/>
          <a:p>
            <a:r>
              <a:rPr lang="fr-FR" dirty="0">
                <a:latin typeface="+mj-lt"/>
              </a:rPr>
              <a:t>2018</a:t>
            </a:r>
          </a:p>
        </p:txBody>
      </p:sp>
    </p:spTree>
    <p:extLst>
      <p:ext uri="{BB962C8B-B14F-4D97-AF65-F5344CB8AC3E}">
        <p14:creationId xmlns="" xmlns:p14="http://schemas.microsoft.com/office/powerpoint/2010/main" val="1461894140"/>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 xmlns:a16="http://schemas.microsoft.com/office/drawing/2014/main" id="{EF3BCD4E-CCA8-C547-A33B-90F9979B1EC3}"/>
              </a:ext>
            </a:extLst>
          </p:cNvPr>
          <p:cNvPicPr>
            <a:picLocks noChangeAspect="1"/>
          </p:cNvPicPr>
          <p:nvPr/>
        </p:nvPicPr>
        <p:blipFill rotWithShape="1">
          <a:blip r:embed="rId2" cstate="print">
            <a:extLst>
              <a:ext uri="{28A0092B-C50C-407E-A947-70E740481C1C}">
                <a14:useLocalDpi xmlns="" xmlns:a14="http://schemas.microsoft.com/office/drawing/2010/main" val="0"/>
              </a:ext>
            </a:extLst>
          </a:blip>
          <a:srcRect l="30969"/>
          <a:stretch/>
        </p:blipFill>
        <p:spPr>
          <a:xfrm>
            <a:off x="34930" y="701728"/>
            <a:ext cx="3497297" cy="3799684"/>
          </a:xfrm>
          <a:prstGeom prst="rect">
            <a:avLst/>
          </a:prstGeom>
        </p:spPr>
      </p:pic>
      <p:pic>
        <p:nvPicPr>
          <p:cNvPr id="8" name="Image 7">
            <a:extLst>
              <a:ext uri="{FF2B5EF4-FFF2-40B4-BE49-F238E27FC236}">
                <a16:creationId xmlns="" xmlns:a16="http://schemas.microsoft.com/office/drawing/2014/main" id="{E400C720-3D7B-B34B-92A6-B5425B15CDA4}"/>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rot="5400000">
            <a:off x="3119634" y="1176952"/>
            <a:ext cx="3801791" cy="2851343"/>
          </a:xfrm>
          <a:prstGeom prst="rect">
            <a:avLst/>
          </a:prstGeom>
        </p:spPr>
      </p:pic>
      <p:pic>
        <p:nvPicPr>
          <p:cNvPr id="10" name="Image 9">
            <a:extLst>
              <a:ext uri="{FF2B5EF4-FFF2-40B4-BE49-F238E27FC236}">
                <a16:creationId xmlns="" xmlns:a16="http://schemas.microsoft.com/office/drawing/2014/main" id="{3F287DC9-3CBF-C741-AEFF-6E546F3DFBD0}"/>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rot="5400000">
            <a:off x="6153537" y="487889"/>
            <a:ext cx="3276603" cy="2457452"/>
          </a:xfrm>
          <a:prstGeom prst="rect">
            <a:avLst/>
          </a:prstGeom>
        </p:spPr>
      </p:pic>
      <p:pic>
        <p:nvPicPr>
          <p:cNvPr id="12" name="Image 11">
            <a:extLst>
              <a:ext uri="{FF2B5EF4-FFF2-40B4-BE49-F238E27FC236}">
                <a16:creationId xmlns="" xmlns:a16="http://schemas.microsoft.com/office/drawing/2014/main" id="{9DA30B44-1358-E749-80B0-12F8A0501056}"/>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rot="5400000">
            <a:off x="6138767" y="3878990"/>
            <a:ext cx="3276602" cy="2457452"/>
          </a:xfrm>
          <a:prstGeom prst="rect">
            <a:avLst/>
          </a:prstGeom>
        </p:spPr>
      </p:pic>
      <p:sp>
        <p:nvSpPr>
          <p:cNvPr id="13" name="ZoneTexte 12">
            <a:extLst>
              <a:ext uri="{FF2B5EF4-FFF2-40B4-BE49-F238E27FC236}">
                <a16:creationId xmlns="" xmlns:a16="http://schemas.microsoft.com/office/drawing/2014/main" id="{3CF5B929-0956-084F-8055-945DAECE0A5F}"/>
              </a:ext>
            </a:extLst>
          </p:cNvPr>
          <p:cNvSpPr txBox="1"/>
          <p:nvPr/>
        </p:nvSpPr>
        <p:spPr>
          <a:xfrm>
            <a:off x="1256401" y="219184"/>
            <a:ext cx="1096775" cy="369332"/>
          </a:xfrm>
          <a:prstGeom prst="rect">
            <a:avLst/>
          </a:prstGeom>
          <a:noFill/>
        </p:spPr>
        <p:txBody>
          <a:bodyPr wrap="none" rtlCol="0">
            <a:spAutoFit/>
          </a:bodyPr>
          <a:lstStyle/>
          <a:p>
            <a:r>
              <a:rPr lang="fr-FR" dirty="0">
                <a:latin typeface="+mj-lt"/>
              </a:rPr>
              <a:t>EBT3 </a:t>
            </a:r>
            <a:r>
              <a:rPr lang="fr-FR" dirty="0">
                <a:solidFill>
                  <a:srgbClr val="FFFF00"/>
                </a:solidFill>
                <a:latin typeface="+mj-lt"/>
              </a:rPr>
              <a:t>film</a:t>
            </a:r>
          </a:p>
        </p:txBody>
      </p:sp>
      <p:sp>
        <p:nvSpPr>
          <p:cNvPr id="14" name="ZoneTexte 13">
            <a:extLst>
              <a:ext uri="{FF2B5EF4-FFF2-40B4-BE49-F238E27FC236}">
                <a16:creationId xmlns="" xmlns:a16="http://schemas.microsoft.com/office/drawing/2014/main" id="{22F26DEB-5A35-8043-B6B6-7D9583BE9C96}"/>
              </a:ext>
            </a:extLst>
          </p:cNvPr>
          <p:cNvSpPr txBox="1"/>
          <p:nvPr/>
        </p:nvSpPr>
        <p:spPr>
          <a:xfrm>
            <a:off x="3656942" y="217898"/>
            <a:ext cx="2887329" cy="369332"/>
          </a:xfrm>
          <a:prstGeom prst="rect">
            <a:avLst/>
          </a:prstGeom>
          <a:noFill/>
        </p:spPr>
        <p:txBody>
          <a:bodyPr wrap="none" rtlCol="0">
            <a:spAutoFit/>
          </a:bodyPr>
          <a:lstStyle/>
          <a:p>
            <a:r>
              <a:rPr lang="fr-FR" dirty="0">
                <a:latin typeface="+mj-lt"/>
              </a:rPr>
              <a:t>3 </a:t>
            </a:r>
            <a:r>
              <a:rPr lang="fr-FR" dirty="0" err="1">
                <a:solidFill>
                  <a:srgbClr val="FFFF00"/>
                </a:solidFill>
                <a:latin typeface="+mj-lt"/>
              </a:rPr>
              <a:t>samples</a:t>
            </a:r>
            <a:r>
              <a:rPr lang="fr-FR" dirty="0">
                <a:solidFill>
                  <a:srgbClr val="FFFF00"/>
                </a:solidFill>
                <a:latin typeface="+mj-lt"/>
              </a:rPr>
              <a:t>: </a:t>
            </a:r>
            <a:r>
              <a:rPr lang="fr-FR" dirty="0">
                <a:latin typeface="+mj-lt"/>
              </a:rPr>
              <a:t>2 </a:t>
            </a:r>
            <a:r>
              <a:rPr lang="fr-FR" dirty="0" err="1">
                <a:latin typeface="+mj-lt"/>
              </a:rPr>
              <a:t>columns</a:t>
            </a:r>
            <a:r>
              <a:rPr lang="fr-FR" dirty="0">
                <a:latin typeface="+mj-lt"/>
              </a:rPr>
              <a:t>, 1 slide</a:t>
            </a:r>
          </a:p>
        </p:txBody>
      </p:sp>
      <p:sp>
        <p:nvSpPr>
          <p:cNvPr id="15" name="ZoneTexte 14">
            <a:extLst>
              <a:ext uri="{FF2B5EF4-FFF2-40B4-BE49-F238E27FC236}">
                <a16:creationId xmlns="" xmlns:a16="http://schemas.microsoft.com/office/drawing/2014/main" id="{F5AFCACC-18AA-D04F-AEA7-F41D27FA474C}"/>
              </a:ext>
            </a:extLst>
          </p:cNvPr>
          <p:cNvSpPr txBox="1"/>
          <p:nvPr/>
        </p:nvSpPr>
        <p:spPr>
          <a:xfrm>
            <a:off x="6911639" y="3857251"/>
            <a:ext cx="1943737" cy="369332"/>
          </a:xfrm>
          <a:prstGeom prst="rect">
            <a:avLst/>
          </a:prstGeom>
          <a:noFill/>
        </p:spPr>
        <p:txBody>
          <a:bodyPr wrap="none" rtlCol="0">
            <a:spAutoFit/>
          </a:bodyPr>
          <a:lstStyle/>
          <a:p>
            <a:r>
              <a:rPr lang="fr-FR" dirty="0">
                <a:latin typeface="+mj-lt"/>
              </a:rPr>
              <a:t>Vertical irradiation</a:t>
            </a:r>
          </a:p>
        </p:txBody>
      </p:sp>
      <p:sp>
        <p:nvSpPr>
          <p:cNvPr id="16" name="ZoneTexte 15">
            <a:extLst>
              <a:ext uri="{FF2B5EF4-FFF2-40B4-BE49-F238E27FC236}">
                <a16:creationId xmlns="" xmlns:a16="http://schemas.microsoft.com/office/drawing/2014/main" id="{8243FC32-B996-8540-B495-EC06E984FEBA}"/>
              </a:ext>
            </a:extLst>
          </p:cNvPr>
          <p:cNvSpPr txBox="1"/>
          <p:nvPr/>
        </p:nvSpPr>
        <p:spPr>
          <a:xfrm>
            <a:off x="7086517" y="339524"/>
            <a:ext cx="1406154" cy="369332"/>
          </a:xfrm>
          <a:prstGeom prst="rect">
            <a:avLst/>
          </a:prstGeom>
          <a:noFill/>
        </p:spPr>
        <p:txBody>
          <a:bodyPr wrap="none" rtlCol="0">
            <a:spAutoFit/>
          </a:bodyPr>
          <a:lstStyle/>
          <a:p>
            <a:r>
              <a:rPr lang="fr-FR" dirty="0" err="1">
                <a:latin typeface="+mj-lt"/>
              </a:rPr>
              <a:t>Beam</a:t>
            </a:r>
            <a:r>
              <a:rPr lang="fr-FR" dirty="0">
                <a:latin typeface="+mj-lt"/>
              </a:rPr>
              <a:t> </a:t>
            </a:r>
            <a:r>
              <a:rPr lang="fr-FR" dirty="0" err="1">
                <a:latin typeface="+mj-lt"/>
              </a:rPr>
              <a:t>nozzle</a:t>
            </a:r>
            <a:endParaRPr lang="fr-FR" dirty="0">
              <a:latin typeface="+mj-lt"/>
            </a:endParaRPr>
          </a:p>
        </p:txBody>
      </p:sp>
      <p:sp>
        <p:nvSpPr>
          <p:cNvPr id="17" name="ZoneTexte 16">
            <a:extLst>
              <a:ext uri="{FF2B5EF4-FFF2-40B4-BE49-F238E27FC236}">
                <a16:creationId xmlns="" xmlns:a16="http://schemas.microsoft.com/office/drawing/2014/main" id="{0A82B40D-6B38-6343-99CD-153F99C2221B}"/>
              </a:ext>
            </a:extLst>
          </p:cNvPr>
          <p:cNvSpPr txBox="1"/>
          <p:nvPr/>
        </p:nvSpPr>
        <p:spPr>
          <a:xfrm>
            <a:off x="7086517" y="5847981"/>
            <a:ext cx="1214371" cy="646331"/>
          </a:xfrm>
          <a:prstGeom prst="rect">
            <a:avLst/>
          </a:prstGeom>
          <a:noFill/>
        </p:spPr>
        <p:txBody>
          <a:bodyPr wrap="none" rtlCol="0">
            <a:spAutoFit/>
          </a:bodyPr>
          <a:lstStyle/>
          <a:p>
            <a:r>
              <a:rPr lang="fr-FR" dirty="0">
                <a:solidFill>
                  <a:srgbClr val="FFFF00"/>
                </a:solidFill>
                <a:latin typeface="+mj-lt"/>
              </a:rPr>
              <a:t>200 MeV</a:t>
            </a:r>
            <a:br>
              <a:rPr lang="fr-FR" dirty="0">
                <a:solidFill>
                  <a:srgbClr val="FFFF00"/>
                </a:solidFill>
                <a:latin typeface="+mj-lt"/>
              </a:rPr>
            </a:br>
            <a:r>
              <a:rPr lang="fr-FR" dirty="0">
                <a:solidFill>
                  <a:srgbClr val="FFFF00"/>
                </a:solidFill>
                <a:latin typeface="+mj-lt"/>
              </a:rPr>
              <a:t>0.2 Gy/min</a:t>
            </a:r>
          </a:p>
        </p:txBody>
      </p:sp>
      <p:pic>
        <p:nvPicPr>
          <p:cNvPr id="3" name="Image 2">
            <a:extLst>
              <a:ext uri="{FF2B5EF4-FFF2-40B4-BE49-F238E27FC236}">
                <a16:creationId xmlns="" xmlns:a16="http://schemas.microsoft.com/office/drawing/2014/main" id="{5629BEA8-205E-CD44-842B-F58776749920}"/>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1918776" y="4226583"/>
            <a:ext cx="3062038" cy="2405717"/>
          </a:xfrm>
          <a:prstGeom prst="rect">
            <a:avLst/>
          </a:prstGeom>
        </p:spPr>
      </p:pic>
      <p:sp>
        <p:nvSpPr>
          <p:cNvPr id="18" name="ZoneTexte 17">
            <a:extLst>
              <a:ext uri="{FF2B5EF4-FFF2-40B4-BE49-F238E27FC236}">
                <a16:creationId xmlns="" xmlns:a16="http://schemas.microsoft.com/office/drawing/2014/main" id="{E07746BE-B32A-654C-B7B5-293D48CFF3FE}"/>
              </a:ext>
            </a:extLst>
          </p:cNvPr>
          <p:cNvSpPr txBox="1"/>
          <p:nvPr/>
        </p:nvSpPr>
        <p:spPr>
          <a:xfrm>
            <a:off x="8440429" y="31255"/>
            <a:ext cx="639919" cy="369332"/>
          </a:xfrm>
          <a:prstGeom prst="rect">
            <a:avLst/>
          </a:prstGeom>
          <a:noFill/>
        </p:spPr>
        <p:txBody>
          <a:bodyPr wrap="none" rtlCol="0">
            <a:spAutoFit/>
          </a:bodyPr>
          <a:lstStyle/>
          <a:p>
            <a:r>
              <a:rPr lang="fr-FR" dirty="0">
                <a:latin typeface="+mj-lt"/>
              </a:rPr>
              <a:t>2018</a:t>
            </a:r>
          </a:p>
        </p:txBody>
      </p:sp>
    </p:spTree>
    <p:extLst>
      <p:ext uri="{BB962C8B-B14F-4D97-AF65-F5344CB8AC3E}">
        <p14:creationId xmlns="" xmlns:p14="http://schemas.microsoft.com/office/powerpoint/2010/main" val="3592651850"/>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4775363E-1AF6-7D4B-AE1A-BEF9C8BE7B3C}"/>
              </a:ext>
            </a:extLst>
          </p:cNvPr>
          <p:cNvSpPr>
            <a:spLocks noGrp="1"/>
          </p:cNvSpPr>
          <p:nvPr>
            <p:ph type="title"/>
          </p:nvPr>
        </p:nvSpPr>
        <p:spPr/>
        <p:txBody>
          <a:bodyPr>
            <a:noAutofit/>
          </a:bodyPr>
          <a:lstStyle/>
          <a:p>
            <a:r>
              <a:rPr lang="fr-FR" sz="3600" dirty="0" err="1"/>
              <a:t>Liquid</a:t>
            </a:r>
            <a:r>
              <a:rPr lang="fr-FR" sz="3600" dirty="0"/>
              <a:t> </a:t>
            </a:r>
            <a:r>
              <a:rPr lang="fr-FR" sz="3600" dirty="0" err="1"/>
              <a:t>chromatography</a:t>
            </a:r>
            <a:r>
              <a:rPr lang="fr-FR" sz="3600" dirty="0"/>
              <a:t>: </a:t>
            </a:r>
            <a:br>
              <a:rPr lang="fr-FR" sz="3600" dirty="0"/>
            </a:br>
            <a:r>
              <a:rPr lang="fr-FR" sz="3600" dirty="0">
                <a:solidFill>
                  <a:srgbClr val="FFFF00"/>
                </a:solidFill>
              </a:rPr>
              <a:t>first </a:t>
            </a:r>
            <a:r>
              <a:rPr lang="fr-FR" sz="3600" dirty="0" err="1">
                <a:solidFill>
                  <a:srgbClr val="FFFF00"/>
                </a:solidFill>
              </a:rPr>
              <a:t>results</a:t>
            </a:r>
            <a:endParaRPr lang="fr-FR" sz="3600" dirty="0">
              <a:solidFill>
                <a:srgbClr val="FFFF00"/>
              </a:solidFill>
            </a:endParaRPr>
          </a:p>
        </p:txBody>
      </p:sp>
      <p:sp>
        <p:nvSpPr>
          <p:cNvPr id="3" name="Espace réservé du contenu 2">
            <a:extLst>
              <a:ext uri="{FF2B5EF4-FFF2-40B4-BE49-F238E27FC236}">
                <a16:creationId xmlns="" xmlns:a16="http://schemas.microsoft.com/office/drawing/2014/main" id="{F0FE6572-6B83-DB48-A420-AC47D36F6426}"/>
              </a:ext>
            </a:extLst>
          </p:cNvPr>
          <p:cNvSpPr>
            <a:spLocks noGrp="1"/>
          </p:cNvSpPr>
          <p:nvPr>
            <p:ph idx="1"/>
          </p:nvPr>
        </p:nvSpPr>
        <p:spPr>
          <a:xfrm>
            <a:off x="457200" y="1742533"/>
            <a:ext cx="8229600" cy="4525963"/>
          </a:xfrm>
        </p:spPr>
        <p:txBody>
          <a:bodyPr>
            <a:normAutofit fontScale="62500" lnSpcReduction="20000"/>
          </a:bodyPr>
          <a:lstStyle/>
          <a:p>
            <a:r>
              <a:rPr lang="fr-FR" dirty="0" err="1">
                <a:latin typeface="+mj-lt"/>
              </a:rPr>
              <a:t>Both</a:t>
            </a:r>
            <a:r>
              <a:rPr lang="fr-FR" dirty="0">
                <a:latin typeface="+mj-lt"/>
              </a:rPr>
              <a:t> </a:t>
            </a:r>
            <a:r>
              <a:rPr lang="fr-FR" dirty="0" err="1">
                <a:latin typeface="+mj-lt"/>
              </a:rPr>
              <a:t>columns</a:t>
            </a:r>
            <a:r>
              <a:rPr lang="fr-FR" dirty="0">
                <a:latin typeface="+mj-lt"/>
              </a:rPr>
              <a:t> are </a:t>
            </a:r>
            <a:r>
              <a:rPr lang="fr-FR" dirty="0" err="1">
                <a:latin typeface="+mj-lt"/>
              </a:rPr>
              <a:t>still</a:t>
            </a:r>
            <a:r>
              <a:rPr lang="fr-FR" dirty="0">
                <a:latin typeface="+mj-lt"/>
              </a:rPr>
              <a:t> </a:t>
            </a:r>
            <a:r>
              <a:rPr lang="fr-FR" dirty="0" err="1">
                <a:latin typeface="+mj-lt"/>
              </a:rPr>
              <a:t>functional</a:t>
            </a:r>
            <a:r>
              <a:rPr lang="fr-FR" dirty="0">
                <a:latin typeface="+mj-lt"/>
              </a:rPr>
              <a:t> </a:t>
            </a:r>
            <a:r>
              <a:rPr lang="fr-FR" dirty="0" err="1">
                <a:latin typeface="+mj-lt"/>
              </a:rPr>
              <a:t>after</a:t>
            </a:r>
            <a:r>
              <a:rPr lang="fr-FR" dirty="0">
                <a:latin typeface="+mj-lt"/>
              </a:rPr>
              <a:t> irradiation</a:t>
            </a:r>
          </a:p>
          <a:p>
            <a:r>
              <a:rPr lang="fr-FR" dirty="0">
                <a:latin typeface="+mj-lt"/>
              </a:rPr>
              <a:t> One </a:t>
            </a:r>
            <a:r>
              <a:rPr lang="fr-FR" dirty="0" err="1">
                <a:latin typeface="+mj-lt"/>
              </a:rPr>
              <a:t>column</a:t>
            </a:r>
            <a:r>
              <a:rPr lang="fr-FR" dirty="0">
                <a:latin typeface="+mj-lt"/>
              </a:rPr>
              <a:t> </a:t>
            </a:r>
            <a:r>
              <a:rPr lang="fr-FR" dirty="0" err="1">
                <a:latin typeface="+mj-lt"/>
              </a:rPr>
              <a:t>seems</a:t>
            </a:r>
            <a:r>
              <a:rPr lang="fr-FR" dirty="0">
                <a:latin typeface="+mj-lt"/>
              </a:rPr>
              <a:t> </a:t>
            </a:r>
            <a:r>
              <a:rPr lang="fr-FR" dirty="0" err="1">
                <a:latin typeface="+mj-lt"/>
              </a:rPr>
              <a:t>robuster</a:t>
            </a:r>
            <a:r>
              <a:rPr lang="fr-FR" dirty="0">
                <a:latin typeface="+mj-lt"/>
              </a:rPr>
              <a:t> </a:t>
            </a:r>
            <a:r>
              <a:rPr lang="fr-FR" dirty="0" err="1">
                <a:latin typeface="+mj-lt"/>
              </a:rPr>
              <a:t>than</a:t>
            </a:r>
            <a:r>
              <a:rPr lang="fr-FR" dirty="0">
                <a:latin typeface="+mj-lt"/>
              </a:rPr>
              <a:t> the </a:t>
            </a:r>
            <a:r>
              <a:rPr lang="fr-FR" dirty="0" err="1">
                <a:latin typeface="+mj-lt"/>
              </a:rPr>
              <a:t>other</a:t>
            </a:r>
            <a:endParaRPr lang="fr-FR" dirty="0">
              <a:latin typeface="+mj-lt"/>
            </a:endParaRPr>
          </a:p>
          <a:p>
            <a:r>
              <a:rPr lang="fr-FR" dirty="0" err="1">
                <a:latin typeface="+mj-lt"/>
              </a:rPr>
              <a:t>Some</a:t>
            </a:r>
            <a:r>
              <a:rPr lang="fr-FR" dirty="0">
                <a:latin typeface="+mj-lt"/>
              </a:rPr>
              <a:t> </a:t>
            </a:r>
            <a:r>
              <a:rPr lang="fr-FR" dirty="0" err="1">
                <a:latin typeface="+mj-lt"/>
              </a:rPr>
              <a:t>slight</a:t>
            </a:r>
            <a:r>
              <a:rPr lang="fr-FR" dirty="0">
                <a:latin typeface="+mj-lt"/>
              </a:rPr>
              <a:t> </a:t>
            </a:r>
            <a:r>
              <a:rPr lang="fr-FR" dirty="0" err="1">
                <a:latin typeface="+mj-lt"/>
              </a:rPr>
              <a:t>differences</a:t>
            </a:r>
            <a:r>
              <a:rPr lang="fr-FR" dirty="0">
                <a:latin typeface="+mj-lt"/>
              </a:rPr>
              <a:t> </a:t>
            </a:r>
            <a:r>
              <a:rPr lang="fr-FR" dirty="0" err="1">
                <a:latin typeface="+mj-lt"/>
              </a:rPr>
              <a:t>observed</a:t>
            </a:r>
            <a:r>
              <a:rPr lang="fr-FR" dirty="0">
                <a:latin typeface="+mj-lt"/>
              </a:rPr>
              <a:t> </a:t>
            </a:r>
            <a:r>
              <a:rPr lang="fr-FR" dirty="0" err="1">
                <a:latin typeface="+mj-lt"/>
              </a:rPr>
              <a:t>after</a:t>
            </a:r>
            <a:r>
              <a:rPr lang="fr-FR" dirty="0">
                <a:latin typeface="+mj-lt"/>
              </a:rPr>
              <a:t> irradiation</a:t>
            </a:r>
          </a:p>
          <a:p>
            <a:r>
              <a:rPr lang="fr-FR" dirty="0">
                <a:latin typeface="+mj-lt"/>
              </a:rPr>
              <a:t>13 </a:t>
            </a:r>
            <a:r>
              <a:rPr lang="fr-FR" dirty="0" err="1">
                <a:latin typeface="+mj-lt"/>
              </a:rPr>
              <a:t>injected</a:t>
            </a:r>
            <a:r>
              <a:rPr lang="fr-FR" dirty="0">
                <a:latin typeface="+mj-lt"/>
              </a:rPr>
              <a:t> </a:t>
            </a:r>
            <a:r>
              <a:rPr lang="fr-FR" dirty="0" err="1">
                <a:latin typeface="+mj-lt"/>
              </a:rPr>
              <a:t>molecules</a:t>
            </a:r>
            <a:r>
              <a:rPr lang="fr-FR" dirty="0">
                <a:latin typeface="+mj-lt"/>
              </a:rPr>
              <a:t> have been </a:t>
            </a:r>
            <a:r>
              <a:rPr lang="fr-FR" dirty="0" err="1">
                <a:latin typeface="+mj-lt"/>
              </a:rPr>
              <a:t>tested</a:t>
            </a:r>
            <a:endParaRPr lang="fr-FR" dirty="0">
              <a:latin typeface="+mj-lt"/>
            </a:endParaRPr>
          </a:p>
          <a:p>
            <a:pPr lvl="1"/>
            <a:r>
              <a:rPr lang="fr-FR" dirty="0" err="1">
                <a:latin typeface="+mj-lt"/>
              </a:rPr>
              <a:t>Only</a:t>
            </a:r>
            <a:r>
              <a:rPr lang="fr-FR" dirty="0">
                <a:latin typeface="+mj-lt"/>
              </a:rPr>
              <a:t> </a:t>
            </a:r>
            <a:r>
              <a:rPr lang="fr-FR" dirty="0" err="1">
                <a:latin typeface="+mj-lt"/>
              </a:rPr>
              <a:t>two</a:t>
            </a:r>
            <a:r>
              <a:rPr lang="fr-FR" dirty="0">
                <a:latin typeface="+mj-lt"/>
              </a:rPr>
              <a:t> show a </a:t>
            </a:r>
            <a:r>
              <a:rPr lang="fr-FR" dirty="0" err="1">
                <a:latin typeface="+mj-lt"/>
              </a:rPr>
              <a:t>slight</a:t>
            </a:r>
            <a:r>
              <a:rPr lang="fr-FR" dirty="0">
                <a:latin typeface="+mj-lt"/>
              </a:rPr>
              <a:t> </a:t>
            </a:r>
            <a:r>
              <a:rPr lang="fr-FR" dirty="0" err="1">
                <a:latin typeface="+mj-lt"/>
              </a:rPr>
              <a:t>intensity</a:t>
            </a:r>
            <a:r>
              <a:rPr lang="fr-FR" dirty="0">
                <a:latin typeface="+mj-lt"/>
              </a:rPr>
              <a:t> </a:t>
            </a:r>
            <a:r>
              <a:rPr lang="fr-FR" dirty="0" err="1">
                <a:latin typeface="+mj-lt"/>
              </a:rPr>
              <a:t>decrease</a:t>
            </a:r>
            <a:endParaRPr lang="fr-FR" dirty="0">
              <a:latin typeface="+mj-lt"/>
            </a:endParaRPr>
          </a:p>
          <a:p>
            <a:pPr lvl="1"/>
            <a:r>
              <a:rPr lang="fr-FR" dirty="0">
                <a:latin typeface="+mj-lt"/>
              </a:rPr>
              <a:t>All </a:t>
            </a:r>
            <a:r>
              <a:rPr lang="fr-FR" dirty="0" err="1">
                <a:latin typeface="+mj-lt"/>
              </a:rPr>
              <a:t>others</a:t>
            </a:r>
            <a:r>
              <a:rPr lang="fr-FR" dirty="0">
                <a:latin typeface="+mj-lt"/>
              </a:rPr>
              <a:t> show </a:t>
            </a:r>
            <a:r>
              <a:rPr lang="fr-FR" dirty="0" err="1">
                <a:latin typeface="+mj-lt"/>
              </a:rPr>
              <a:t>intensity</a:t>
            </a:r>
            <a:r>
              <a:rPr lang="fr-FR" dirty="0">
                <a:latin typeface="+mj-lt"/>
              </a:rPr>
              <a:t> </a:t>
            </a:r>
            <a:r>
              <a:rPr lang="fr-FR" dirty="0" err="1">
                <a:latin typeface="+mj-lt"/>
              </a:rPr>
              <a:t>increase</a:t>
            </a:r>
            <a:endParaRPr lang="fr-FR" dirty="0">
              <a:latin typeface="+mj-lt"/>
            </a:endParaRPr>
          </a:p>
          <a:p>
            <a:r>
              <a:rPr lang="fr-FR" dirty="0"/>
              <a:t>Few modifications of </a:t>
            </a:r>
            <a:r>
              <a:rPr lang="fr-FR" dirty="0" err="1"/>
              <a:t>retention</a:t>
            </a:r>
            <a:r>
              <a:rPr lang="fr-FR" dirty="0"/>
              <a:t> times</a:t>
            </a:r>
          </a:p>
          <a:p>
            <a:r>
              <a:rPr lang="fr-FR" dirty="0" err="1">
                <a:solidFill>
                  <a:srgbClr val="FFFF00"/>
                </a:solidFill>
                <a:latin typeface="+mj-lt"/>
              </a:rPr>
              <a:t>These</a:t>
            </a:r>
            <a:r>
              <a:rPr lang="fr-FR" dirty="0">
                <a:solidFill>
                  <a:srgbClr val="FFFF00"/>
                </a:solidFill>
                <a:latin typeface="+mj-lt"/>
              </a:rPr>
              <a:t> first </a:t>
            </a:r>
            <a:r>
              <a:rPr lang="fr-FR" dirty="0" err="1">
                <a:solidFill>
                  <a:srgbClr val="FFFF00"/>
                </a:solidFill>
                <a:latin typeface="+mj-lt"/>
              </a:rPr>
              <a:t>results</a:t>
            </a:r>
            <a:r>
              <a:rPr lang="fr-FR" dirty="0">
                <a:solidFill>
                  <a:srgbClr val="FFFF00"/>
                </a:solidFill>
                <a:latin typeface="+mj-lt"/>
              </a:rPr>
              <a:t> are </a:t>
            </a:r>
            <a:r>
              <a:rPr lang="fr-FR" dirty="0" err="1">
                <a:solidFill>
                  <a:srgbClr val="FFFF00"/>
                </a:solidFill>
                <a:latin typeface="+mj-lt"/>
              </a:rPr>
              <a:t>promising</a:t>
            </a:r>
            <a:r>
              <a:rPr lang="fr-FR" dirty="0">
                <a:solidFill>
                  <a:srgbClr val="FFFF00"/>
                </a:solidFill>
                <a:latin typeface="+mj-lt"/>
              </a:rPr>
              <a:t> for the </a:t>
            </a:r>
            <a:r>
              <a:rPr lang="fr-FR" dirty="0" err="1">
                <a:solidFill>
                  <a:srgbClr val="FFFF00"/>
                </a:solidFill>
                <a:latin typeface="+mj-lt"/>
              </a:rPr>
              <a:t>feasability</a:t>
            </a:r>
            <a:r>
              <a:rPr lang="fr-FR" dirty="0">
                <a:solidFill>
                  <a:srgbClr val="FFFF00"/>
                </a:solidFill>
                <a:latin typeface="+mj-lt"/>
              </a:rPr>
              <a:t> of UPLC in </a:t>
            </a:r>
            <a:r>
              <a:rPr lang="fr-FR" dirty="0" err="1">
                <a:solidFill>
                  <a:srgbClr val="FFFF00"/>
                </a:solidFill>
                <a:latin typeface="+mj-lt"/>
              </a:rPr>
              <a:t>space</a:t>
            </a:r>
            <a:endParaRPr lang="fr-FR" dirty="0">
              <a:solidFill>
                <a:srgbClr val="FFFF00"/>
              </a:solidFill>
              <a:latin typeface="+mj-lt"/>
            </a:endParaRPr>
          </a:p>
          <a:p>
            <a:r>
              <a:rPr lang="fr-FR" dirty="0">
                <a:latin typeface="+mj-lt"/>
              </a:rPr>
              <a:t>New analyses in </a:t>
            </a:r>
            <a:r>
              <a:rPr lang="fr-FR" dirty="0" err="1">
                <a:latin typeface="+mj-lt"/>
              </a:rPr>
              <a:t>progress</a:t>
            </a:r>
            <a:r>
              <a:rPr lang="fr-FR" dirty="0">
                <a:latin typeface="+mj-lt"/>
              </a:rPr>
              <a:t> to </a:t>
            </a:r>
            <a:r>
              <a:rPr lang="fr-FR" dirty="0" err="1">
                <a:latin typeface="+mj-lt"/>
              </a:rPr>
              <a:t>better</a:t>
            </a:r>
            <a:r>
              <a:rPr lang="fr-FR" dirty="0">
                <a:latin typeface="+mj-lt"/>
              </a:rPr>
              <a:t> </a:t>
            </a:r>
            <a:r>
              <a:rPr lang="fr-FR" dirty="0" err="1">
                <a:latin typeface="+mj-lt"/>
              </a:rPr>
              <a:t>understand</a:t>
            </a:r>
            <a:r>
              <a:rPr lang="fr-FR" dirty="0">
                <a:latin typeface="+mj-lt"/>
              </a:rPr>
              <a:t> irradiation impact </a:t>
            </a:r>
          </a:p>
          <a:p>
            <a:pPr marL="0" indent="0">
              <a:buNone/>
            </a:pPr>
            <a:r>
              <a:rPr lang="fr-FR" dirty="0">
                <a:latin typeface="+mj-lt"/>
              </a:rPr>
              <a:t>	</a:t>
            </a:r>
            <a:r>
              <a:rPr lang="fr-FR" dirty="0">
                <a:latin typeface="Wingdings"/>
                <a:ea typeface="Wingdings"/>
                <a:cs typeface="Wingdings"/>
                <a:sym typeface="Wingdings"/>
              </a:rPr>
              <a:t></a:t>
            </a:r>
            <a:r>
              <a:rPr lang="fr-FR" dirty="0">
                <a:latin typeface="+mj-lt"/>
              </a:rPr>
              <a:t> </a:t>
            </a:r>
            <a:r>
              <a:rPr lang="fr-FR" dirty="0">
                <a:solidFill>
                  <a:srgbClr val="66FFFF"/>
                </a:solidFill>
                <a:latin typeface="+mj-lt"/>
              </a:rPr>
              <a:t>Poster </a:t>
            </a:r>
            <a:r>
              <a:rPr lang="fr-FR" dirty="0" err="1">
                <a:solidFill>
                  <a:srgbClr val="66FFFF"/>
                </a:solidFill>
                <a:latin typeface="+mj-lt"/>
              </a:rPr>
              <a:t>presentation</a:t>
            </a:r>
            <a:r>
              <a:rPr lang="fr-FR" dirty="0">
                <a:solidFill>
                  <a:srgbClr val="66FFFF"/>
                </a:solidFill>
                <a:latin typeface="+mj-lt"/>
              </a:rPr>
              <a:t> at IUPAC (World </a:t>
            </a:r>
            <a:r>
              <a:rPr lang="fr-FR" dirty="0" err="1">
                <a:solidFill>
                  <a:srgbClr val="66FFFF"/>
                </a:solidFill>
                <a:latin typeface="+mj-lt"/>
              </a:rPr>
              <a:t>Chemistry</a:t>
            </a:r>
            <a:r>
              <a:rPr lang="fr-FR" dirty="0">
                <a:solidFill>
                  <a:srgbClr val="66FFFF"/>
                </a:solidFill>
                <a:latin typeface="+mj-lt"/>
              </a:rPr>
              <a:t> </a:t>
            </a:r>
            <a:r>
              <a:rPr lang="fr-FR" dirty="0" err="1">
                <a:solidFill>
                  <a:srgbClr val="66FFFF"/>
                </a:solidFill>
                <a:latin typeface="+mj-lt"/>
              </a:rPr>
              <a:t>Congress</a:t>
            </a:r>
            <a:r>
              <a:rPr lang="fr-FR" dirty="0">
                <a:solidFill>
                  <a:srgbClr val="66FFFF"/>
                </a:solidFill>
                <a:latin typeface="+mj-lt"/>
              </a:rPr>
              <a:t>)</a:t>
            </a:r>
          </a:p>
        </p:txBody>
      </p:sp>
      <p:sp>
        <p:nvSpPr>
          <p:cNvPr id="4" name="Espace réservé du numéro de diapositive 3">
            <a:extLst>
              <a:ext uri="{FF2B5EF4-FFF2-40B4-BE49-F238E27FC236}">
                <a16:creationId xmlns="" xmlns:a16="http://schemas.microsoft.com/office/drawing/2014/main" id="{FED149FC-97DE-8D4B-918E-B9F9928D14BD}"/>
              </a:ext>
            </a:extLst>
          </p:cNvPr>
          <p:cNvSpPr>
            <a:spLocks noGrp="1"/>
          </p:cNvSpPr>
          <p:nvPr>
            <p:ph type="sldNum" sz="quarter" idx="12"/>
          </p:nvPr>
        </p:nvSpPr>
        <p:spPr/>
        <p:txBody>
          <a:bodyPr/>
          <a:lstStyle/>
          <a:p>
            <a:pPr>
              <a:defRPr/>
            </a:pPr>
            <a:fld id="{7414503E-7AE5-494C-8F71-9A11FA02E820}" type="slidenum">
              <a:rPr lang="fr-FR" smtClean="0"/>
              <a:pPr>
                <a:defRPr/>
              </a:pPr>
              <a:t>16</a:t>
            </a:fld>
            <a:endParaRPr lang="fr-FR" dirty="0"/>
          </a:p>
        </p:txBody>
      </p:sp>
      <p:sp>
        <p:nvSpPr>
          <p:cNvPr id="5" name="ZoneTexte 4">
            <a:extLst>
              <a:ext uri="{FF2B5EF4-FFF2-40B4-BE49-F238E27FC236}">
                <a16:creationId xmlns="" xmlns:a16="http://schemas.microsoft.com/office/drawing/2014/main" id="{9BEBE05D-8DCB-014C-B760-6271957DFF1E}"/>
              </a:ext>
            </a:extLst>
          </p:cNvPr>
          <p:cNvSpPr txBox="1"/>
          <p:nvPr/>
        </p:nvSpPr>
        <p:spPr>
          <a:xfrm>
            <a:off x="8440429" y="31255"/>
            <a:ext cx="639919" cy="369332"/>
          </a:xfrm>
          <a:prstGeom prst="rect">
            <a:avLst/>
          </a:prstGeom>
          <a:noFill/>
        </p:spPr>
        <p:txBody>
          <a:bodyPr wrap="none" rtlCol="0">
            <a:spAutoFit/>
          </a:bodyPr>
          <a:lstStyle/>
          <a:p>
            <a:r>
              <a:rPr lang="fr-FR" dirty="0">
                <a:latin typeface="+mj-lt"/>
              </a:rPr>
              <a:t>2018</a:t>
            </a:r>
          </a:p>
        </p:txBody>
      </p:sp>
      <p:pic>
        <p:nvPicPr>
          <p:cNvPr id="7" name="Image 6"/>
          <p:cNvPicPr>
            <a:picLocks noChangeAspect="1"/>
          </p:cNvPicPr>
          <p:nvPr/>
        </p:nvPicPr>
        <p:blipFill>
          <a:blip r:embed="rId2" cstate="print"/>
          <a:stretch>
            <a:fillRect/>
          </a:stretch>
        </p:blipFill>
        <p:spPr>
          <a:xfrm>
            <a:off x="3663676" y="6268496"/>
            <a:ext cx="2118411" cy="353069"/>
          </a:xfrm>
          <a:prstGeom prst="rect">
            <a:avLst/>
          </a:prstGeom>
        </p:spPr>
      </p:pic>
    </p:spTree>
    <p:extLst>
      <p:ext uri="{BB962C8B-B14F-4D97-AF65-F5344CB8AC3E}">
        <p14:creationId xmlns="" xmlns:p14="http://schemas.microsoft.com/office/powerpoint/2010/main" val="485812416"/>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re 1"/>
          <p:cNvSpPr>
            <a:spLocks noGrp="1"/>
          </p:cNvSpPr>
          <p:nvPr>
            <p:ph type="title"/>
          </p:nvPr>
        </p:nvSpPr>
        <p:spPr/>
        <p:txBody>
          <a:bodyPr>
            <a:noAutofit/>
          </a:bodyPr>
          <a:lstStyle/>
          <a:p>
            <a:r>
              <a:rPr lang="en-AU" sz="3600" dirty="0">
                <a:solidFill>
                  <a:srgbClr val="FF0000"/>
                </a:solidFill>
              </a:rPr>
              <a:t>2) </a:t>
            </a:r>
            <a:r>
              <a:rPr lang="en-AU" sz="3600" dirty="0"/>
              <a:t>Geant4-DNA Physics</a:t>
            </a:r>
          </a:p>
        </p:txBody>
      </p:sp>
      <p:sp>
        <p:nvSpPr>
          <p:cNvPr id="7171" name="Espace réservé du numéro de diapositive 3"/>
          <p:cNvSpPr>
            <a:spLocks noGrp="1"/>
          </p:cNvSpPr>
          <p:nvPr>
            <p:ph type="sldNum" sz="quarter" idx="12"/>
          </p:nvPr>
        </p:nvSpPr>
        <p:spPr>
          <a:xfrm>
            <a:off x="7389090" y="6356350"/>
            <a:ext cx="1297709" cy="365125"/>
          </a:xfrm>
        </p:spPr>
        <p:txBody>
          <a:bodyPr>
            <a:normAutofit/>
          </a:bodyPr>
          <a:lstStyle/>
          <a:p>
            <a:fld id="{69B29388-DB3F-4998-9F69-D5A19668A424}" type="slidenum">
              <a:rPr lang="en-AU" smtClean="0"/>
              <a:pPr/>
              <a:t>17</a:t>
            </a:fld>
            <a:endParaRPr lang="en-AU"/>
          </a:p>
        </p:txBody>
      </p:sp>
      <p:sp>
        <p:nvSpPr>
          <p:cNvPr id="5" name="Rectangle à coins arrondis 4"/>
          <p:cNvSpPr/>
          <p:nvPr/>
        </p:nvSpPr>
        <p:spPr>
          <a:xfrm>
            <a:off x="1214438" y="1740173"/>
            <a:ext cx="2786062" cy="1500187"/>
          </a:xfrm>
          <a:prstGeom prst="roundRect">
            <a:avLst/>
          </a:prstGeom>
          <a:solidFill>
            <a:srgbClr val="66FF99"/>
          </a:solidFill>
          <a:effectLst>
            <a:outerShdw blurRad="50800" dist="38100" dir="8100000" algn="tr"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anchor="ctr"/>
          <a:lstStyle/>
          <a:p>
            <a:pPr algn="ctr">
              <a:defRPr/>
            </a:pPr>
            <a:r>
              <a:rPr lang="en-AU" sz="1400" b="1">
                <a:solidFill>
                  <a:srgbClr val="FF0000"/>
                </a:solidFill>
                <a:latin typeface="Copperplate Gothic Bold"/>
                <a:cs typeface="Copperplate Gothic Bold"/>
              </a:rPr>
              <a:t>Physical stage</a:t>
            </a:r>
          </a:p>
          <a:p>
            <a:pPr algn="ctr">
              <a:defRPr/>
            </a:pPr>
            <a:r>
              <a:rPr lang="en-AU" sz="1400">
                <a:solidFill>
                  <a:schemeClr val="bg1"/>
                </a:solidFill>
              </a:rPr>
              <a:t>step-by-step modelling of </a:t>
            </a:r>
            <a:r>
              <a:rPr lang="en-AU" sz="1400" b="1">
                <a:solidFill>
                  <a:schemeClr val="bg1"/>
                </a:solidFill>
              </a:rPr>
              <a:t>physical interactions </a:t>
            </a:r>
            <a:r>
              <a:rPr lang="en-AU" sz="1400">
                <a:solidFill>
                  <a:schemeClr val="bg1"/>
                </a:solidFill>
              </a:rPr>
              <a:t>of incoming &amp; secondary ionising radiation with biological medium </a:t>
            </a:r>
            <a:br>
              <a:rPr lang="en-AU" sz="1400">
                <a:solidFill>
                  <a:schemeClr val="bg1"/>
                </a:solidFill>
              </a:rPr>
            </a:br>
            <a:r>
              <a:rPr lang="en-AU" sz="1400">
                <a:solidFill>
                  <a:schemeClr val="bg1"/>
                </a:solidFill>
              </a:rPr>
              <a:t>(liquid water)</a:t>
            </a:r>
          </a:p>
        </p:txBody>
      </p:sp>
      <p:sp>
        <p:nvSpPr>
          <p:cNvPr id="6" name="Rectangle à coins arrondis 5"/>
          <p:cNvSpPr/>
          <p:nvPr/>
        </p:nvSpPr>
        <p:spPr>
          <a:xfrm>
            <a:off x="4000500" y="3240360"/>
            <a:ext cx="4071938" cy="1000125"/>
          </a:xfrm>
          <a:prstGeom prst="roundRect">
            <a:avLst/>
          </a:prstGeom>
          <a:solidFill>
            <a:srgbClr val="66CCFF"/>
          </a:solidFill>
          <a:effectLst>
            <a:outerShdw blurRad="50800" dist="38100" dir="8100000" algn="tr"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anchor="ctr"/>
          <a:lstStyle/>
          <a:p>
            <a:pPr algn="ctr">
              <a:defRPr/>
            </a:pPr>
            <a:r>
              <a:rPr lang="en-AU" sz="1400" b="1">
                <a:solidFill>
                  <a:srgbClr val="FF0000"/>
                </a:solidFill>
                <a:latin typeface="Copperplate Gothic Bold"/>
                <a:cs typeface="Copperplate Gothic Bold"/>
              </a:rPr>
              <a:t>Physico-chemical/chemical stage </a:t>
            </a:r>
            <a:endParaRPr lang="en-AU" sz="1400">
              <a:solidFill>
                <a:srgbClr val="FF0000"/>
              </a:solidFill>
              <a:latin typeface="Copperplate Gothic Bold"/>
              <a:cs typeface="Copperplate Gothic Bold"/>
            </a:endParaRPr>
          </a:p>
          <a:p>
            <a:pPr algn="just">
              <a:buFont typeface="Arial" pitchFamily="34" charset="0"/>
              <a:buChar char="•"/>
              <a:defRPr/>
            </a:pPr>
            <a:r>
              <a:rPr lang="en-AU" sz="1400">
                <a:solidFill>
                  <a:srgbClr val="000000"/>
                </a:solidFill>
              </a:rPr>
              <a:t> </a:t>
            </a:r>
            <a:r>
              <a:rPr lang="en-AU" sz="1400" b="1">
                <a:solidFill>
                  <a:srgbClr val="000000"/>
                </a:solidFill>
              </a:rPr>
              <a:t>Radical</a:t>
            </a:r>
            <a:r>
              <a:rPr lang="en-AU" sz="1400">
                <a:solidFill>
                  <a:srgbClr val="000000"/>
                </a:solidFill>
              </a:rPr>
              <a:t> species production</a:t>
            </a:r>
          </a:p>
          <a:p>
            <a:pPr algn="just">
              <a:buFont typeface="Arial" pitchFamily="34" charset="0"/>
              <a:buChar char="•"/>
              <a:defRPr/>
            </a:pPr>
            <a:r>
              <a:rPr lang="en-AU" sz="1400">
                <a:solidFill>
                  <a:srgbClr val="000000"/>
                </a:solidFill>
              </a:rPr>
              <a:t> Diffusion</a:t>
            </a:r>
          </a:p>
          <a:p>
            <a:pPr algn="just">
              <a:buFont typeface="Arial" pitchFamily="34" charset="0"/>
              <a:buChar char="•"/>
              <a:defRPr/>
            </a:pPr>
            <a:r>
              <a:rPr lang="en-AU" sz="1400">
                <a:solidFill>
                  <a:srgbClr val="000000"/>
                </a:solidFill>
              </a:rPr>
              <a:t> Mutual chemical interactions</a:t>
            </a:r>
          </a:p>
        </p:txBody>
      </p:sp>
      <p:sp>
        <p:nvSpPr>
          <p:cNvPr id="7" name="Rectangle à coins arrondis 6"/>
          <p:cNvSpPr/>
          <p:nvPr/>
        </p:nvSpPr>
        <p:spPr>
          <a:xfrm>
            <a:off x="1214438" y="4383360"/>
            <a:ext cx="6858000" cy="857250"/>
          </a:xfrm>
          <a:prstGeom prst="roundRect">
            <a:avLst/>
          </a:prstGeom>
          <a:solidFill>
            <a:srgbClr val="FF6FCF"/>
          </a:solidFill>
          <a:effectLst>
            <a:outerShdw blurRad="50800" dist="38100" dir="8100000" algn="tr"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anchor="ctr"/>
          <a:lstStyle/>
          <a:p>
            <a:pPr algn="ctr">
              <a:defRPr/>
            </a:pPr>
            <a:r>
              <a:rPr lang="en-AU" sz="1400" b="1">
                <a:solidFill>
                  <a:srgbClr val="FF0000"/>
                </a:solidFill>
                <a:latin typeface="Copperplate Gothic Bold"/>
                <a:cs typeface="Copperplate Gothic Bold"/>
              </a:rPr>
              <a:t>Geometrical models</a:t>
            </a:r>
          </a:p>
          <a:p>
            <a:pPr algn="ctr">
              <a:defRPr/>
            </a:pPr>
            <a:r>
              <a:rPr lang="en-AU" sz="1400">
                <a:solidFill>
                  <a:srgbClr val="000000"/>
                </a:solidFill>
              </a:rPr>
              <a:t>DNA strands, chromatin fibres, chromosomes, whole cell nucleus, cells… </a:t>
            </a:r>
            <a:br>
              <a:rPr lang="en-AU" sz="1400">
                <a:solidFill>
                  <a:srgbClr val="000000"/>
                </a:solidFill>
              </a:rPr>
            </a:br>
            <a:r>
              <a:rPr lang="en-AU" sz="1400">
                <a:solidFill>
                  <a:srgbClr val="000000"/>
                </a:solidFill>
              </a:rPr>
              <a:t>for the prediction of damage resulting from direct and indirect hits</a:t>
            </a:r>
          </a:p>
        </p:txBody>
      </p:sp>
      <p:sp>
        <p:nvSpPr>
          <p:cNvPr id="7175" name="ZoneTexte 7"/>
          <p:cNvSpPr txBox="1">
            <a:spLocks noChangeArrowheads="1"/>
          </p:cNvSpPr>
          <p:nvPr/>
        </p:nvSpPr>
        <p:spPr bwMode="auto">
          <a:xfrm>
            <a:off x="4637088" y="2025923"/>
            <a:ext cx="2133918" cy="738664"/>
          </a:xfrm>
          <a:prstGeom prst="rect">
            <a:avLst/>
          </a:prstGeom>
          <a:noFill/>
          <a:ln w="9525">
            <a:noFill/>
            <a:miter lim="800000"/>
            <a:headEnd/>
            <a:tailEnd/>
          </a:ln>
        </p:spPr>
        <p:txBody>
          <a:bodyPr wrap="none">
            <a:spAutoFit/>
          </a:bodyPr>
          <a:lstStyle/>
          <a:p>
            <a:pPr>
              <a:buFont typeface="Arial" charset="0"/>
              <a:buChar char="•"/>
            </a:pPr>
            <a:r>
              <a:rPr lang="en-AU" sz="1400">
                <a:latin typeface="+mj-lt"/>
              </a:rPr>
              <a:t> Excited </a:t>
            </a:r>
            <a:r>
              <a:rPr lang="en-AU" sz="1400" b="1">
                <a:solidFill>
                  <a:srgbClr val="FF66FF"/>
                </a:solidFill>
                <a:latin typeface="+mj-lt"/>
              </a:rPr>
              <a:t>water molecules</a:t>
            </a:r>
          </a:p>
          <a:p>
            <a:pPr>
              <a:buFont typeface="Arial" charset="0"/>
              <a:buChar char="•"/>
            </a:pPr>
            <a:r>
              <a:rPr lang="en-AU" sz="1400">
                <a:latin typeface="+mj-lt"/>
              </a:rPr>
              <a:t> Ionised </a:t>
            </a:r>
            <a:r>
              <a:rPr lang="en-AU" sz="1400" b="1">
                <a:solidFill>
                  <a:srgbClr val="FF66FF"/>
                </a:solidFill>
                <a:latin typeface="+mj-lt"/>
              </a:rPr>
              <a:t>water molecules</a:t>
            </a:r>
          </a:p>
          <a:p>
            <a:pPr>
              <a:buFont typeface="Arial" charset="0"/>
              <a:buChar char="•"/>
            </a:pPr>
            <a:r>
              <a:rPr lang="en-AU" sz="1400">
                <a:latin typeface="+mj-lt"/>
              </a:rPr>
              <a:t> </a:t>
            </a:r>
            <a:r>
              <a:rPr lang="en-AU" sz="1400" b="1">
                <a:solidFill>
                  <a:srgbClr val="FF66FF"/>
                </a:solidFill>
                <a:latin typeface="+mj-lt"/>
              </a:rPr>
              <a:t>Solvated</a:t>
            </a:r>
            <a:r>
              <a:rPr lang="en-AU" sz="1400">
                <a:solidFill>
                  <a:srgbClr val="FF66FF"/>
                </a:solidFill>
                <a:latin typeface="+mj-lt"/>
              </a:rPr>
              <a:t> </a:t>
            </a:r>
            <a:r>
              <a:rPr lang="en-AU" sz="1400" b="1">
                <a:solidFill>
                  <a:srgbClr val="FF66FF"/>
                </a:solidFill>
                <a:latin typeface="+mj-lt"/>
              </a:rPr>
              <a:t>electrons</a:t>
            </a:r>
          </a:p>
        </p:txBody>
      </p:sp>
      <p:sp>
        <p:nvSpPr>
          <p:cNvPr id="9" name="Flèche droite rayée 8"/>
          <p:cNvSpPr/>
          <p:nvPr/>
        </p:nvSpPr>
        <p:spPr>
          <a:xfrm>
            <a:off x="3857625" y="2025923"/>
            <a:ext cx="857250" cy="785812"/>
          </a:xfrm>
          <a:prstGeom prst="stripedRightArrow">
            <a:avLst/>
          </a:prstGeom>
          <a:solidFill>
            <a:srgbClr val="66FFFF"/>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sp>
        <p:nvSpPr>
          <p:cNvPr id="10" name="Flèche droite rayée 9"/>
          <p:cNvSpPr/>
          <p:nvPr/>
        </p:nvSpPr>
        <p:spPr>
          <a:xfrm rot="5400000">
            <a:off x="5750719" y="2704579"/>
            <a:ext cx="571500" cy="785812"/>
          </a:xfrm>
          <a:prstGeom prst="stripedRightArrow">
            <a:avLst/>
          </a:prstGeom>
          <a:solidFill>
            <a:srgbClr val="66FFFF"/>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sp>
        <p:nvSpPr>
          <p:cNvPr id="12" name="Flèche droite rayée 11"/>
          <p:cNvSpPr/>
          <p:nvPr/>
        </p:nvSpPr>
        <p:spPr>
          <a:xfrm rot="5400000">
            <a:off x="1964531" y="3490392"/>
            <a:ext cx="1285875" cy="785812"/>
          </a:xfrm>
          <a:prstGeom prst="stripedRightArrow">
            <a:avLst/>
          </a:prstGeom>
          <a:solidFill>
            <a:srgbClr val="FF6FCF"/>
          </a:solidFill>
          <a:ln/>
          <a:scene3d>
            <a:camera prst="orthographicFront" fov="600000">
              <a:rot lat="0" lon="0" rev="0"/>
            </a:camera>
            <a:lightRig rig="threePt" dir="t">
              <a:rot lat="0" lon="0" rev="1200000"/>
            </a:lightRig>
          </a:scene3d>
          <a:sp3d>
            <a:bevelT w="63500" h="25400"/>
          </a:sp3d>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AU"/>
          </a:p>
        </p:txBody>
      </p:sp>
      <p:sp>
        <p:nvSpPr>
          <p:cNvPr id="14" name="Flèche droite rayée 13"/>
          <p:cNvSpPr/>
          <p:nvPr/>
        </p:nvSpPr>
        <p:spPr>
          <a:xfrm rot="5400000">
            <a:off x="5750719" y="4061892"/>
            <a:ext cx="571500" cy="785812"/>
          </a:xfrm>
          <a:prstGeom prst="stripedRightArrow">
            <a:avLst/>
          </a:prstGeom>
          <a:solidFill>
            <a:srgbClr val="FF6FCF"/>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sp>
        <p:nvSpPr>
          <p:cNvPr id="15" name="Rectangle à coins arrondis 14"/>
          <p:cNvSpPr/>
          <p:nvPr/>
        </p:nvSpPr>
        <p:spPr>
          <a:xfrm>
            <a:off x="1214438" y="5526360"/>
            <a:ext cx="2714625" cy="642938"/>
          </a:xfrm>
          <a:prstGeom prst="roundRect">
            <a:avLst/>
          </a:prstGeom>
          <a:solidFill>
            <a:srgbClr val="FFFF00"/>
          </a:solidFill>
          <a:effectLst>
            <a:outerShdw blurRad="50800" dist="38100" dir="8100000" algn="tr"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anchor="ctr"/>
          <a:lstStyle/>
          <a:p>
            <a:pPr algn="ctr">
              <a:defRPr/>
            </a:pPr>
            <a:r>
              <a:rPr lang="en-AU" sz="1400" b="1">
                <a:solidFill>
                  <a:srgbClr val="FF0000"/>
                </a:solidFill>
                <a:latin typeface="Copperplate Gothic Bold"/>
                <a:cs typeface="Copperplate Gothic Bold"/>
              </a:rPr>
              <a:t>DIRECT DNA damage </a:t>
            </a:r>
            <a:endParaRPr lang="en-AU" sz="1400">
              <a:solidFill>
                <a:srgbClr val="000000"/>
              </a:solidFill>
            </a:endParaRPr>
          </a:p>
        </p:txBody>
      </p:sp>
      <p:sp>
        <p:nvSpPr>
          <p:cNvPr id="16" name="Rectangle à coins arrondis 15"/>
          <p:cNvSpPr/>
          <p:nvPr/>
        </p:nvSpPr>
        <p:spPr>
          <a:xfrm>
            <a:off x="4000500" y="5526360"/>
            <a:ext cx="4071938" cy="642938"/>
          </a:xfrm>
          <a:prstGeom prst="roundRect">
            <a:avLst/>
          </a:prstGeom>
          <a:solidFill>
            <a:srgbClr val="FFFF00"/>
          </a:solidFill>
          <a:effectLst>
            <a:outerShdw blurRad="50800" dist="38100" dir="8100000" algn="tr"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anchor="ctr"/>
          <a:lstStyle/>
          <a:p>
            <a:pPr algn="ctr">
              <a:defRPr/>
            </a:pPr>
            <a:r>
              <a:rPr lang="en-AU" sz="1400" b="1">
                <a:solidFill>
                  <a:srgbClr val="FF0000"/>
                </a:solidFill>
                <a:latin typeface="Copperplate Gothic Bold"/>
                <a:cs typeface="Copperplate Gothic Bold"/>
              </a:rPr>
              <a:t>INDIRECT DNA damage</a:t>
            </a:r>
            <a:endParaRPr lang="en-AU" sz="1400">
              <a:solidFill>
                <a:srgbClr val="000000"/>
              </a:solidFill>
            </a:endParaRPr>
          </a:p>
        </p:txBody>
      </p:sp>
      <p:sp>
        <p:nvSpPr>
          <p:cNvPr id="17" name="Flèche droite rayée 16"/>
          <p:cNvSpPr/>
          <p:nvPr/>
        </p:nvSpPr>
        <p:spPr>
          <a:xfrm rot="5400000">
            <a:off x="5786438" y="5026298"/>
            <a:ext cx="500062" cy="785812"/>
          </a:xfrm>
          <a:prstGeom prst="stripedRightArrow">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sp>
        <p:nvSpPr>
          <p:cNvPr id="18" name="Flèche droite rayée 17"/>
          <p:cNvSpPr/>
          <p:nvPr/>
        </p:nvSpPr>
        <p:spPr>
          <a:xfrm rot="5400000">
            <a:off x="2357438" y="5026298"/>
            <a:ext cx="500062" cy="785812"/>
          </a:xfrm>
          <a:prstGeom prst="stripedRightArrow">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cxnSp>
        <p:nvCxnSpPr>
          <p:cNvPr id="22" name="Connecteur droit avec flèche 21"/>
          <p:cNvCxnSpPr/>
          <p:nvPr/>
        </p:nvCxnSpPr>
        <p:spPr>
          <a:xfrm>
            <a:off x="642938" y="6312173"/>
            <a:ext cx="8001000" cy="1587"/>
          </a:xfrm>
          <a:prstGeom prst="straightConnector1">
            <a:avLst/>
          </a:prstGeom>
          <a:ln>
            <a:solidFill>
              <a:schemeClr val="accent3"/>
            </a:solidFill>
            <a:tailEnd type="arrow"/>
          </a:ln>
        </p:spPr>
        <p:style>
          <a:lnRef idx="3">
            <a:schemeClr val="dk1"/>
          </a:lnRef>
          <a:fillRef idx="0">
            <a:schemeClr val="dk1"/>
          </a:fillRef>
          <a:effectRef idx="2">
            <a:schemeClr val="dk1"/>
          </a:effectRef>
          <a:fontRef idx="minor">
            <a:schemeClr val="tx1"/>
          </a:fontRef>
        </p:style>
      </p:cxnSp>
      <p:sp>
        <p:nvSpPr>
          <p:cNvPr id="7185" name="ZoneTexte 26"/>
          <p:cNvSpPr txBox="1">
            <a:spLocks noChangeArrowheads="1"/>
          </p:cNvSpPr>
          <p:nvPr/>
        </p:nvSpPr>
        <p:spPr bwMode="auto">
          <a:xfrm>
            <a:off x="871538" y="6299473"/>
            <a:ext cx="501722" cy="369332"/>
          </a:xfrm>
          <a:prstGeom prst="rect">
            <a:avLst/>
          </a:prstGeom>
          <a:noFill/>
          <a:ln w="9525">
            <a:noFill/>
            <a:miter lim="800000"/>
            <a:headEnd/>
            <a:tailEnd/>
          </a:ln>
        </p:spPr>
        <p:txBody>
          <a:bodyPr wrap="none">
            <a:spAutoFit/>
          </a:bodyPr>
          <a:lstStyle/>
          <a:p>
            <a:r>
              <a:rPr lang="en-AU">
                <a:solidFill>
                  <a:schemeClr val="accent3"/>
                </a:solidFill>
                <a:latin typeface="+mj-lt"/>
              </a:rPr>
              <a:t>t=0</a:t>
            </a:r>
          </a:p>
        </p:txBody>
      </p:sp>
      <p:cxnSp>
        <p:nvCxnSpPr>
          <p:cNvPr id="31" name="Connecteur droit 30"/>
          <p:cNvCxnSpPr/>
          <p:nvPr/>
        </p:nvCxnSpPr>
        <p:spPr>
          <a:xfrm rot="5400000">
            <a:off x="1000125" y="6312173"/>
            <a:ext cx="285750" cy="0"/>
          </a:xfrm>
          <a:prstGeom prst="line">
            <a:avLst/>
          </a:prstGeom>
        </p:spPr>
        <p:style>
          <a:lnRef idx="1">
            <a:schemeClr val="dk1"/>
          </a:lnRef>
          <a:fillRef idx="0">
            <a:schemeClr val="dk1"/>
          </a:fillRef>
          <a:effectRef idx="0">
            <a:schemeClr val="dk1"/>
          </a:effectRef>
          <a:fontRef idx="minor">
            <a:schemeClr val="tx1"/>
          </a:fontRef>
        </p:style>
      </p:cxnSp>
      <p:sp>
        <p:nvSpPr>
          <p:cNvPr id="7187" name="ZoneTexte 32"/>
          <p:cNvSpPr txBox="1">
            <a:spLocks noChangeArrowheads="1"/>
          </p:cNvSpPr>
          <p:nvPr/>
        </p:nvSpPr>
        <p:spPr bwMode="auto">
          <a:xfrm>
            <a:off x="3714750" y="6299473"/>
            <a:ext cx="923337" cy="369332"/>
          </a:xfrm>
          <a:prstGeom prst="rect">
            <a:avLst/>
          </a:prstGeom>
          <a:noFill/>
          <a:ln w="9525">
            <a:noFill/>
            <a:miter lim="800000"/>
            <a:headEnd/>
            <a:tailEnd/>
          </a:ln>
        </p:spPr>
        <p:txBody>
          <a:bodyPr wrap="none">
            <a:spAutoFit/>
          </a:bodyPr>
          <a:lstStyle/>
          <a:p>
            <a:r>
              <a:rPr lang="en-AU" dirty="0">
                <a:solidFill>
                  <a:schemeClr val="accent3"/>
                </a:solidFill>
                <a:latin typeface="+mj-lt"/>
              </a:rPr>
              <a:t>t=10</a:t>
            </a:r>
            <a:r>
              <a:rPr lang="en-AU" baseline="30000" dirty="0">
                <a:latin typeface="+mj-lt"/>
              </a:rPr>
              <a:t>-15 </a:t>
            </a:r>
            <a:r>
              <a:rPr lang="en-AU" dirty="0">
                <a:solidFill>
                  <a:schemeClr val="accent3"/>
                </a:solidFill>
                <a:latin typeface="+mj-lt"/>
              </a:rPr>
              <a:t>s</a:t>
            </a:r>
          </a:p>
        </p:txBody>
      </p:sp>
      <p:cxnSp>
        <p:nvCxnSpPr>
          <p:cNvPr id="34" name="Connecteur droit 33"/>
          <p:cNvCxnSpPr/>
          <p:nvPr/>
        </p:nvCxnSpPr>
        <p:spPr>
          <a:xfrm rot="5400000">
            <a:off x="3843338" y="6312173"/>
            <a:ext cx="285750" cy="0"/>
          </a:xfrm>
          <a:prstGeom prst="line">
            <a:avLst/>
          </a:prstGeom>
        </p:spPr>
        <p:style>
          <a:lnRef idx="1">
            <a:schemeClr val="dk1"/>
          </a:lnRef>
          <a:fillRef idx="0">
            <a:schemeClr val="dk1"/>
          </a:fillRef>
          <a:effectRef idx="0">
            <a:schemeClr val="dk1"/>
          </a:effectRef>
          <a:fontRef idx="minor">
            <a:schemeClr val="tx1"/>
          </a:fontRef>
        </p:style>
      </p:cxnSp>
      <p:sp>
        <p:nvSpPr>
          <p:cNvPr id="7189" name="ZoneTexte 34"/>
          <p:cNvSpPr txBox="1">
            <a:spLocks noChangeArrowheads="1"/>
          </p:cNvSpPr>
          <p:nvPr/>
        </p:nvSpPr>
        <p:spPr bwMode="auto">
          <a:xfrm>
            <a:off x="7564438" y="6299473"/>
            <a:ext cx="861196" cy="369332"/>
          </a:xfrm>
          <a:prstGeom prst="rect">
            <a:avLst/>
          </a:prstGeom>
          <a:noFill/>
          <a:ln w="9525">
            <a:noFill/>
            <a:miter lim="800000"/>
            <a:headEnd/>
            <a:tailEnd/>
          </a:ln>
        </p:spPr>
        <p:txBody>
          <a:bodyPr wrap="none">
            <a:spAutoFit/>
          </a:bodyPr>
          <a:lstStyle/>
          <a:p>
            <a:r>
              <a:rPr lang="en-AU" dirty="0">
                <a:solidFill>
                  <a:schemeClr val="accent3"/>
                </a:solidFill>
                <a:latin typeface="+mj-lt"/>
              </a:rPr>
              <a:t>t=10</a:t>
            </a:r>
            <a:r>
              <a:rPr lang="en-AU" baseline="30000" dirty="0">
                <a:solidFill>
                  <a:srgbClr val="FFFFFF"/>
                </a:solidFill>
                <a:latin typeface="+mj-lt"/>
              </a:rPr>
              <a:t>-6 </a:t>
            </a:r>
            <a:r>
              <a:rPr lang="en-AU" dirty="0">
                <a:solidFill>
                  <a:schemeClr val="accent3"/>
                </a:solidFill>
                <a:latin typeface="+mj-lt"/>
              </a:rPr>
              <a:t>s</a:t>
            </a:r>
          </a:p>
        </p:txBody>
      </p:sp>
      <p:cxnSp>
        <p:nvCxnSpPr>
          <p:cNvPr id="36" name="Connecteur droit 35"/>
          <p:cNvCxnSpPr/>
          <p:nvPr/>
        </p:nvCxnSpPr>
        <p:spPr>
          <a:xfrm rot="5400000">
            <a:off x="7929563" y="6312173"/>
            <a:ext cx="285750" cy="0"/>
          </a:xfrm>
          <a:prstGeom prst="line">
            <a:avLst/>
          </a:prstGeom>
        </p:spPr>
        <p:style>
          <a:lnRef idx="1">
            <a:schemeClr val="dk1"/>
          </a:lnRef>
          <a:fillRef idx="0">
            <a:schemeClr val="dk1"/>
          </a:fillRef>
          <a:effectRef idx="0">
            <a:schemeClr val="dk1"/>
          </a:effectRef>
          <a:fontRef idx="minor">
            <a:schemeClr val="tx1"/>
          </a:fontRef>
        </p:style>
      </p:cxnSp>
      <p:sp>
        <p:nvSpPr>
          <p:cNvPr id="38" name="Éclair 37"/>
          <p:cNvSpPr/>
          <p:nvPr/>
        </p:nvSpPr>
        <p:spPr>
          <a:xfrm>
            <a:off x="500063" y="2383110"/>
            <a:ext cx="928687" cy="642938"/>
          </a:xfrm>
          <a:prstGeom prst="lightningBol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pic>
        <p:nvPicPr>
          <p:cNvPr id="173058" name="Picture 2"/>
          <p:cNvPicPr>
            <a:picLocks noChangeAspect="1" noChangeArrowheads="1"/>
          </p:cNvPicPr>
          <p:nvPr/>
        </p:nvPicPr>
        <p:blipFill>
          <a:blip r:embed="rId2" cstate="screen"/>
          <a:srcRect/>
          <a:stretch>
            <a:fillRect/>
          </a:stretch>
        </p:blipFill>
        <p:spPr bwMode="auto">
          <a:xfrm>
            <a:off x="214282" y="1668724"/>
            <a:ext cx="761992" cy="76199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2" name="Flèche droite rayée 1"/>
          <p:cNvSpPr/>
          <p:nvPr/>
        </p:nvSpPr>
        <p:spPr>
          <a:xfrm>
            <a:off x="7755370" y="5437084"/>
            <a:ext cx="1078185" cy="801384"/>
          </a:xfrm>
          <a:prstGeom prst="stripedRightArrow">
            <a:avLst/>
          </a:prstGeom>
          <a:solidFill>
            <a:srgbClr val="00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200" b="1">
                <a:solidFill>
                  <a:schemeClr val="bg1"/>
                </a:solidFill>
              </a:rPr>
              <a:t>REPAIR</a:t>
            </a:r>
          </a:p>
        </p:txBody>
      </p:sp>
      <p:sp>
        <p:nvSpPr>
          <p:cNvPr id="3" name="ZoneTexte 2">
            <a:extLst>
              <a:ext uri="{FF2B5EF4-FFF2-40B4-BE49-F238E27FC236}">
                <a16:creationId xmlns="" xmlns:a16="http://schemas.microsoft.com/office/drawing/2014/main" id="{3C4205A4-EB38-3C4D-AB84-63EC08520EEE}"/>
              </a:ext>
            </a:extLst>
          </p:cNvPr>
          <p:cNvSpPr txBox="1"/>
          <p:nvPr/>
        </p:nvSpPr>
        <p:spPr>
          <a:xfrm>
            <a:off x="6567384" y="142359"/>
            <a:ext cx="2375971" cy="369332"/>
          </a:xfrm>
          <a:prstGeom prst="rect">
            <a:avLst/>
          </a:prstGeom>
          <a:solidFill>
            <a:srgbClr val="FF0000"/>
          </a:solidFill>
        </p:spPr>
        <p:txBody>
          <a:bodyPr wrap="none" rtlCol="0">
            <a:spAutoFit/>
          </a:bodyPr>
          <a:lstStyle/>
          <a:p>
            <a:r>
              <a:rPr lang="fr-FR" b="1" dirty="0">
                <a:latin typeface="+mj-lt"/>
              </a:rPr>
              <a:t>http://geant4-dna.org</a:t>
            </a:r>
          </a:p>
        </p:txBody>
      </p:sp>
      <p:sp>
        <p:nvSpPr>
          <p:cNvPr id="4" name="ZoneTexte 3">
            <a:extLst>
              <a:ext uri="{FF2B5EF4-FFF2-40B4-BE49-F238E27FC236}">
                <a16:creationId xmlns="" xmlns:a16="http://schemas.microsoft.com/office/drawing/2014/main" id="{E55F911B-802F-1F49-94DF-C7B316F20DFC}"/>
              </a:ext>
            </a:extLst>
          </p:cNvPr>
          <p:cNvSpPr txBox="1"/>
          <p:nvPr/>
        </p:nvSpPr>
        <p:spPr>
          <a:xfrm>
            <a:off x="4805156" y="1163080"/>
            <a:ext cx="3953903" cy="369332"/>
          </a:xfrm>
          <a:prstGeom prst="rect">
            <a:avLst/>
          </a:prstGeom>
          <a:noFill/>
        </p:spPr>
        <p:txBody>
          <a:bodyPr wrap="none" rtlCol="0">
            <a:spAutoFit/>
          </a:bodyPr>
          <a:lstStyle/>
          <a:p>
            <a:r>
              <a:rPr lang="fr-FR" b="1" dirty="0">
                <a:solidFill>
                  <a:srgbClr val="FFFF00"/>
                </a:solidFill>
                <a:latin typeface="+mj-lt"/>
              </a:rPr>
              <a:t>« </a:t>
            </a:r>
            <a:r>
              <a:rPr lang="fr-FR" b="1" dirty="0" err="1">
                <a:solidFill>
                  <a:srgbClr val="FFFF00"/>
                </a:solidFill>
                <a:latin typeface="+mj-lt"/>
              </a:rPr>
              <a:t>Extending</a:t>
            </a:r>
            <a:r>
              <a:rPr lang="fr-FR" b="1" dirty="0">
                <a:solidFill>
                  <a:srgbClr val="FFFF00"/>
                </a:solidFill>
                <a:latin typeface="+mj-lt"/>
              </a:rPr>
              <a:t> Geant4 for </a:t>
            </a:r>
            <a:r>
              <a:rPr lang="fr-FR" b="1" dirty="0" err="1">
                <a:solidFill>
                  <a:srgbClr val="FFFF00"/>
                </a:solidFill>
                <a:latin typeface="+mj-lt"/>
              </a:rPr>
              <a:t>radiobiology</a:t>
            </a:r>
            <a:r>
              <a:rPr lang="fr-FR" b="1" dirty="0">
                <a:solidFill>
                  <a:srgbClr val="FFFF00"/>
                </a:solidFill>
                <a:latin typeface="+mj-lt"/>
              </a:rPr>
              <a:t> »</a:t>
            </a:r>
          </a:p>
        </p:txBody>
      </p:sp>
    </p:spTree>
    <p:extLst>
      <p:ext uri="{BB962C8B-B14F-4D97-AF65-F5344CB8AC3E}">
        <p14:creationId xmlns="" xmlns:p14="http://schemas.microsoft.com/office/powerpoint/2010/main" val="357927793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183D38D4-7D0E-4749-B7C8-77C2A12143EA}"/>
              </a:ext>
            </a:extLst>
          </p:cNvPr>
          <p:cNvSpPr>
            <a:spLocks noGrp="1"/>
          </p:cNvSpPr>
          <p:nvPr>
            <p:ph type="title"/>
          </p:nvPr>
        </p:nvSpPr>
        <p:spPr/>
        <p:txBody>
          <a:bodyPr>
            <a:noAutofit/>
          </a:bodyPr>
          <a:lstStyle/>
          <a:p>
            <a:r>
              <a:rPr lang="fr-FR" sz="3200" dirty="0"/>
              <a:t>Geant4-DNA for </a:t>
            </a:r>
            <a:r>
              <a:rPr lang="fr-FR" sz="3200" dirty="0" err="1">
                <a:solidFill>
                  <a:srgbClr val="FFFF00"/>
                </a:solidFill>
              </a:rPr>
              <a:t>Track</a:t>
            </a:r>
            <a:r>
              <a:rPr lang="fr-FR" sz="3200" dirty="0">
                <a:solidFill>
                  <a:srgbClr val="FFFF00"/>
                </a:solidFill>
              </a:rPr>
              <a:t> Structure simulations</a:t>
            </a:r>
          </a:p>
        </p:txBody>
      </p:sp>
      <p:sp>
        <p:nvSpPr>
          <p:cNvPr id="3" name="Espace réservé du contenu 2">
            <a:extLst>
              <a:ext uri="{FF2B5EF4-FFF2-40B4-BE49-F238E27FC236}">
                <a16:creationId xmlns="" xmlns:a16="http://schemas.microsoft.com/office/drawing/2014/main" id="{3237B68A-F126-BB40-A47B-B0C92DC9D88D}"/>
              </a:ext>
            </a:extLst>
          </p:cNvPr>
          <p:cNvSpPr>
            <a:spLocks noGrp="1"/>
          </p:cNvSpPr>
          <p:nvPr>
            <p:ph idx="1"/>
          </p:nvPr>
        </p:nvSpPr>
        <p:spPr>
          <a:xfrm>
            <a:off x="200645" y="1209991"/>
            <a:ext cx="7031428" cy="5328921"/>
          </a:xfrm>
        </p:spPr>
        <p:txBody>
          <a:bodyPr>
            <a:normAutofit/>
          </a:bodyPr>
          <a:lstStyle/>
          <a:p>
            <a:r>
              <a:rPr lang="fr-FR" sz="1600" dirty="0"/>
              <a:t>Geant4-DNA </a:t>
            </a:r>
            <a:r>
              <a:rPr lang="fr-FR" sz="1600" dirty="0" err="1"/>
              <a:t>is</a:t>
            </a:r>
            <a:r>
              <a:rPr lang="fr-FR" sz="1600" dirty="0"/>
              <a:t> </a:t>
            </a:r>
            <a:r>
              <a:rPr lang="fr-FR" sz="1600" dirty="0" err="1"/>
              <a:t>today</a:t>
            </a:r>
            <a:r>
              <a:rPr lang="fr-FR" sz="1600" dirty="0"/>
              <a:t> the </a:t>
            </a:r>
            <a:r>
              <a:rPr lang="fr-FR" sz="1600" dirty="0">
                <a:solidFill>
                  <a:srgbClr val="FFFF00"/>
                </a:solidFill>
              </a:rPr>
              <a:t>first and </a:t>
            </a:r>
            <a:r>
              <a:rPr lang="fr-FR" sz="1600" dirty="0" err="1">
                <a:solidFill>
                  <a:srgbClr val="FFFF00"/>
                </a:solidFill>
              </a:rPr>
              <a:t>only</a:t>
            </a:r>
            <a:r>
              <a:rPr lang="fr-FR" sz="1600" dirty="0">
                <a:solidFill>
                  <a:srgbClr val="FFFF00"/>
                </a:solidFill>
              </a:rPr>
              <a:t> open </a:t>
            </a:r>
            <a:r>
              <a:rPr lang="fr-FR" sz="1600" dirty="0" err="1">
                <a:solidFill>
                  <a:srgbClr val="FFFF00"/>
                </a:solidFill>
              </a:rPr>
              <a:t>access</a:t>
            </a:r>
            <a:r>
              <a:rPr lang="fr-FR" sz="1600" dirty="0">
                <a:solidFill>
                  <a:srgbClr val="FFFF00"/>
                </a:solidFill>
              </a:rPr>
              <a:t> simulation </a:t>
            </a:r>
            <a:r>
              <a:rPr lang="fr-FR" sz="1600" dirty="0" err="1">
                <a:solidFill>
                  <a:srgbClr val="FFFF00"/>
                </a:solidFill>
              </a:rPr>
              <a:t>platform</a:t>
            </a:r>
            <a:r>
              <a:rPr lang="fr-FR" sz="1600" dirty="0">
                <a:solidFill>
                  <a:srgbClr val="FFFF00"/>
                </a:solidFill>
              </a:rPr>
              <a:t> </a:t>
            </a:r>
            <a:r>
              <a:rPr lang="fr-FR" sz="1600" dirty="0"/>
              <a:t>for </a:t>
            </a:r>
            <a:r>
              <a:rPr lang="fr-FR" sz="1600" dirty="0" err="1"/>
              <a:t>Track</a:t>
            </a:r>
            <a:r>
              <a:rPr lang="fr-FR" sz="1600" dirty="0"/>
              <a:t> Structure simulations (TS) of </a:t>
            </a:r>
            <a:r>
              <a:rPr lang="fr-FR" sz="1600" dirty="0" err="1"/>
              <a:t>particles</a:t>
            </a:r>
            <a:r>
              <a:rPr lang="fr-FR" sz="1600" dirty="0"/>
              <a:t> in </a:t>
            </a:r>
            <a:r>
              <a:rPr lang="fr-FR" sz="1600" dirty="0" err="1"/>
              <a:t>biological</a:t>
            </a:r>
            <a:r>
              <a:rPr lang="fr-FR" sz="1600" dirty="0"/>
              <a:t> medium (</a:t>
            </a:r>
            <a:r>
              <a:rPr lang="fr-FR" sz="1600" dirty="0" err="1"/>
              <a:t>liquid</a:t>
            </a:r>
            <a:r>
              <a:rPr lang="fr-FR" sz="1600" dirty="0"/>
              <a:t> water, DNA </a:t>
            </a:r>
            <a:r>
              <a:rPr lang="fr-FR" sz="1600" dirty="0" err="1"/>
              <a:t>material</a:t>
            </a:r>
            <a:r>
              <a:rPr lang="fr-FR" sz="1600" dirty="0"/>
              <a:t>…): </a:t>
            </a:r>
            <a:r>
              <a:rPr lang="fr-FR" sz="1600" dirty="0">
                <a:solidFill>
                  <a:srgbClr val="FF00FF"/>
                </a:solidFill>
              </a:rPr>
              <a:t>no </a:t>
            </a:r>
            <a:r>
              <a:rPr lang="fr-FR" sz="1600" dirty="0" err="1">
                <a:solidFill>
                  <a:srgbClr val="FF00FF"/>
                </a:solidFill>
              </a:rPr>
              <a:t>equivalent</a:t>
            </a:r>
            <a:r>
              <a:rPr lang="fr-FR" sz="1600" dirty="0">
                <a:solidFill>
                  <a:srgbClr val="FF00FF"/>
                </a:solidFill>
              </a:rPr>
              <a:t> </a:t>
            </a:r>
            <a:r>
              <a:rPr lang="fr-FR" sz="1600" dirty="0" err="1">
                <a:solidFill>
                  <a:srgbClr val="FF00FF"/>
                </a:solidFill>
              </a:rPr>
              <a:t>platfom</a:t>
            </a:r>
            <a:r>
              <a:rPr lang="fr-FR" sz="1600" dirty="0">
                <a:solidFill>
                  <a:srgbClr val="FF00FF"/>
                </a:solidFill>
              </a:rPr>
              <a:t> </a:t>
            </a:r>
            <a:r>
              <a:rPr lang="fr-FR" sz="1600" dirty="0" err="1">
                <a:solidFill>
                  <a:srgbClr val="FF00FF"/>
                </a:solidFill>
              </a:rPr>
              <a:t>available</a:t>
            </a:r>
            <a:r>
              <a:rPr lang="fr-FR" sz="1600" dirty="0">
                <a:solidFill>
                  <a:srgbClr val="FF00FF"/>
                </a:solidFill>
              </a:rPr>
              <a:t> in the </a:t>
            </a:r>
            <a:r>
              <a:rPr lang="fr-FR" sz="1600" dirty="0" err="1">
                <a:solidFill>
                  <a:srgbClr val="FF00FF"/>
                </a:solidFill>
              </a:rPr>
              <a:t>community</a:t>
            </a:r>
            <a:endParaRPr lang="fr-FR" sz="1600" dirty="0">
              <a:solidFill>
                <a:srgbClr val="FF00FF"/>
              </a:solidFill>
            </a:endParaRPr>
          </a:p>
          <a:p>
            <a:endParaRPr lang="fr-FR" sz="1600" dirty="0"/>
          </a:p>
          <a:p>
            <a:r>
              <a:rPr lang="fr-FR" sz="1600" dirty="0" err="1"/>
              <a:t>We</a:t>
            </a:r>
            <a:r>
              <a:rPr lang="fr-FR" sz="1600" dirty="0"/>
              <a:t> have </a:t>
            </a:r>
            <a:r>
              <a:rPr lang="fr-FR" sz="1600" dirty="0" err="1"/>
              <a:t>published</a:t>
            </a:r>
            <a:r>
              <a:rPr lang="fr-FR" sz="1600" dirty="0"/>
              <a:t> in </a:t>
            </a:r>
            <a:r>
              <a:rPr lang="fr-FR" sz="1600" dirty="0" err="1"/>
              <a:t>September</a:t>
            </a:r>
            <a:r>
              <a:rPr lang="fr-FR" sz="1600" dirty="0"/>
              <a:t> 2018 a </a:t>
            </a:r>
            <a:r>
              <a:rPr lang="fr-FR" sz="1600" dirty="0" err="1">
                <a:solidFill>
                  <a:srgbClr val="00FF00"/>
                </a:solidFill>
              </a:rPr>
              <a:t>Special</a:t>
            </a:r>
            <a:r>
              <a:rPr lang="fr-FR" sz="1600" dirty="0">
                <a:solidFill>
                  <a:srgbClr val="00FF00"/>
                </a:solidFill>
              </a:rPr>
              <a:t> Report for the </a:t>
            </a:r>
            <a:r>
              <a:rPr lang="fr-FR" sz="1600" dirty="0" err="1">
                <a:solidFill>
                  <a:srgbClr val="00FF00"/>
                </a:solidFill>
              </a:rPr>
              <a:t>Medical</a:t>
            </a:r>
            <a:r>
              <a:rPr lang="fr-FR" sz="1600" dirty="0">
                <a:solidFill>
                  <a:srgbClr val="00FF00"/>
                </a:solidFill>
              </a:rPr>
              <a:t> </a:t>
            </a:r>
            <a:r>
              <a:rPr lang="fr-FR" sz="1600" dirty="0" err="1">
                <a:solidFill>
                  <a:srgbClr val="00FF00"/>
                </a:solidFill>
              </a:rPr>
              <a:t>Physics</a:t>
            </a:r>
            <a:r>
              <a:rPr lang="fr-FR" sz="1600" dirty="0">
                <a:solidFill>
                  <a:srgbClr val="00FF00"/>
                </a:solidFill>
              </a:rPr>
              <a:t> journal </a:t>
            </a:r>
            <a:r>
              <a:rPr lang="fr-FR" sz="1600" dirty="0" err="1"/>
              <a:t>presenting</a:t>
            </a:r>
            <a:r>
              <a:rPr lang="fr-FR" sz="1600" dirty="0"/>
              <a:t> a </a:t>
            </a:r>
            <a:r>
              <a:rPr lang="fr-FR" sz="1600" dirty="0" err="1"/>
              <a:t>review</a:t>
            </a:r>
            <a:r>
              <a:rPr lang="fr-FR" sz="1600" dirty="0"/>
              <a:t> of all Geant4-DNA </a:t>
            </a:r>
            <a:r>
              <a:rPr lang="fr-FR" sz="1600" dirty="0" err="1"/>
              <a:t>features</a:t>
            </a:r>
            <a:r>
              <a:rPr lang="fr-FR" sz="1600" dirty="0"/>
              <a:t> for TS simulations, </a:t>
            </a:r>
            <a:r>
              <a:rPr lang="fr-FR" sz="1600" dirty="0" err="1"/>
              <a:t>including</a:t>
            </a:r>
            <a:r>
              <a:rPr lang="fr-FR" sz="1600" dirty="0"/>
              <a:t> a </a:t>
            </a:r>
            <a:r>
              <a:rPr lang="fr-FR" sz="1600" dirty="0" err="1"/>
              <a:t>variety</a:t>
            </a:r>
            <a:r>
              <a:rPr lang="fr-FR" sz="1600" dirty="0"/>
              <a:t> of user </a:t>
            </a:r>
            <a:r>
              <a:rPr lang="fr-FR" sz="1600" dirty="0" err="1"/>
              <a:t>examples</a:t>
            </a:r>
            <a:r>
              <a:rPr lang="fr-FR" sz="1600" dirty="0"/>
              <a:t>:</a:t>
            </a:r>
          </a:p>
          <a:p>
            <a:pPr lvl="1"/>
            <a:r>
              <a:rPr lang="fr-FR" sz="1400" dirty="0">
                <a:solidFill>
                  <a:srgbClr val="66FFFF"/>
                </a:solidFill>
              </a:rPr>
              <a:t>Key </a:t>
            </a:r>
            <a:r>
              <a:rPr lang="fr-FR" sz="1400" dirty="0" err="1">
                <a:solidFill>
                  <a:srgbClr val="66FFFF"/>
                </a:solidFill>
              </a:rPr>
              <a:t>quantities</a:t>
            </a:r>
            <a:r>
              <a:rPr lang="fr-FR" sz="1400" dirty="0">
                <a:solidFill>
                  <a:srgbClr val="66FFFF"/>
                </a:solidFill>
              </a:rPr>
              <a:t>: range, </a:t>
            </a:r>
            <a:r>
              <a:rPr lang="fr-FR" sz="1400" dirty="0" err="1">
                <a:solidFill>
                  <a:srgbClr val="66FFFF"/>
                </a:solidFill>
              </a:rPr>
              <a:t>stopping</a:t>
            </a:r>
            <a:r>
              <a:rPr lang="fr-FR" sz="1400" dirty="0">
                <a:solidFill>
                  <a:srgbClr val="66FFFF"/>
                </a:solidFill>
              </a:rPr>
              <a:t> power, </a:t>
            </a:r>
            <a:r>
              <a:rPr lang="fr-FR" sz="1400" dirty="0" err="1">
                <a:solidFill>
                  <a:srgbClr val="66FFFF"/>
                </a:solidFill>
              </a:rPr>
              <a:t>mfp</a:t>
            </a:r>
            <a:r>
              <a:rPr lang="fr-FR" sz="1400" dirty="0">
                <a:solidFill>
                  <a:srgbClr val="66FFFF"/>
                </a:solidFill>
              </a:rPr>
              <a:t>, dose point </a:t>
            </a:r>
            <a:r>
              <a:rPr lang="fr-FR" sz="1400" dirty="0" err="1">
                <a:solidFill>
                  <a:srgbClr val="66FFFF"/>
                </a:solidFill>
              </a:rPr>
              <a:t>kernels</a:t>
            </a:r>
            <a:r>
              <a:rPr lang="fr-FR" sz="1400" dirty="0">
                <a:solidFill>
                  <a:srgbClr val="66FFFF"/>
                </a:solidFill>
              </a:rPr>
              <a:t>, </a:t>
            </a:r>
            <a:r>
              <a:rPr lang="fr-FR" sz="1400" dirty="0" err="1">
                <a:solidFill>
                  <a:srgbClr val="66FFFF"/>
                </a:solidFill>
              </a:rPr>
              <a:t>slowing</a:t>
            </a:r>
            <a:r>
              <a:rPr lang="fr-FR" sz="1400" dirty="0">
                <a:solidFill>
                  <a:srgbClr val="66FFFF"/>
                </a:solidFill>
              </a:rPr>
              <a:t> down </a:t>
            </a:r>
            <a:r>
              <a:rPr lang="fr-FR" sz="1400" dirty="0" err="1">
                <a:solidFill>
                  <a:srgbClr val="66FFFF"/>
                </a:solidFill>
              </a:rPr>
              <a:t>spectra</a:t>
            </a:r>
            <a:r>
              <a:rPr lang="fr-FR" sz="1400" dirty="0">
                <a:solidFill>
                  <a:srgbClr val="66FFFF"/>
                </a:solidFill>
              </a:rPr>
              <a:t>, W-values, S-values, </a:t>
            </a:r>
            <a:r>
              <a:rPr lang="fr-FR" sz="1400" dirty="0" err="1">
                <a:solidFill>
                  <a:srgbClr val="66FFFF"/>
                </a:solidFill>
              </a:rPr>
              <a:t>microdosimetry</a:t>
            </a:r>
            <a:r>
              <a:rPr lang="fr-FR" sz="1400" dirty="0">
                <a:solidFill>
                  <a:srgbClr val="66FFFF"/>
                </a:solidFill>
              </a:rPr>
              <a:t>…</a:t>
            </a:r>
          </a:p>
          <a:p>
            <a:pPr lvl="1"/>
            <a:r>
              <a:rPr lang="fr-FR" sz="1400" dirty="0"/>
              <a:t>It </a:t>
            </a:r>
            <a:r>
              <a:rPr lang="fr-FR" sz="1400" dirty="0" err="1"/>
              <a:t>is</a:t>
            </a:r>
            <a:r>
              <a:rPr lang="fr-FR" sz="1400" dirty="0"/>
              <a:t> the </a:t>
            </a:r>
            <a:r>
              <a:rPr lang="fr-FR" sz="1400" dirty="0">
                <a:solidFill>
                  <a:srgbClr val="FF8000"/>
                </a:solidFill>
              </a:rPr>
              <a:t>FOURTH Geant4-DNA Collaboration </a:t>
            </a:r>
            <a:r>
              <a:rPr lang="fr-FR" sz="1400" dirty="0" err="1">
                <a:solidFill>
                  <a:srgbClr val="FF8000"/>
                </a:solidFill>
              </a:rPr>
              <a:t>paper</a:t>
            </a:r>
            <a:r>
              <a:rPr lang="fr-FR" sz="1400" dirty="0"/>
              <a:t>, </a:t>
            </a:r>
            <a:r>
              <a:rPr lang="fr-FR" sz="1400" dirty="0" err="1"/>
              <a:t>supported</a:t>
            </a:r>
            <a:r>
              <a:rPr lang="fr-FR" sz="1400" dirty="0"/>
              <a:t> by FKPPL</a:t>
            </a:r>
          </a:p>
          <a:p>
            <a:pPr lvl="1"/>
            <a:r>
              <a:rPr lang="fr-FR" sz="1400" dirty="0" err="1"/>
              <a:t>Represents</a:t>
            </a:r>
            <a:r>
              <a:rPr lang="fr-FR" sz="1400" dirty="0"/>
              <a:t> 10 </a:t>
            </a:r>
            <a:r>
              <a:rPr lang="fr-FR" sz="1400" dirty="0" err="1"/>
              <a:t>years</a:t>
            </a:r>
            <a:r>
              <a:rPr lang="fr-FR" sz="1400" dirty="0"/>
              <a:t> of </a:t>
            </a:r>
            <a:r>
              <a:rPr lang="fr-FR" sz="1400" dirty="0" err="1"/>
              <a:t>development</a:t>
            </a:r>
            <a:endParaRPr lang="fr-FR" sz="1400" dirty="0"/>
          </a:p>
          <a:p>
            <a:pPr lvl="1"/>
            <a:r>
              <a:rPr lang="fr-FR" sz="1400" dirty="0" err="1"/>
              <a:t>Available</a:t>
            </a:r>
            <a:r>
              <a:rPr lang="fr-FR" sz="1400" dirty="0"/>
              <a:t> in Open Access</a:t>
            </a:r>
          </a:p>
        </p:txBody>
      </p:sp>
      <p:sp>
        <p:nvSpPr>
          <p:cNvPr id="4" name="Espace réservé du numéro de diapositive 3">
            <a:extLst>
              <a:ext uri="{FF2B5EF4-FFF2-40B4-BE49-F238E27FC236}">
                <a16:creationId xmlns="" xmlns:a16="http://schemas.microsoft.com/office/drawing/2014/main" id="{163C702B-A8E1-0742-A4B1-D51EF3149FF5}"/>
              </a:ext>
            </a:extLst>
          </p:cNvPr>
          <p:cNvSpPr>
            <a:spLocks noGrp="1"/>
          </p:cNvSpPr>
          <p:nvPr>
            <p:ph type="sldNum" sz="quarter" idx="12"/>
          </p:nvPr>
        </p:nvSpPr>
        <p:spPr/>
        <p:txBody>
          <a:bodyPr/>
          <a:lstStyle/>
          <a:p>
            <a:pPr>
              <a:defRPr/>
            </a:pPr>
            <a:fld id="{7414503E-7AE5-494C-8F71-9A11FA02E820}" type="slidenum">
              <a:rPr lang="fr-FR" smtClean="0"/>
              <a:pPr>
                <a:defRPr/>
              </a:pPr>
              <a:t>18</a:t>
            </a:fld>
            <a:endParaRPr lang="fr-FR"/>
          </a:p>
        </p:txBody>
      </p:sp>
      <p:sp>
        <p:nvSpPr>
          <p:cNvPr id="13" name="ZoneTexte 12">
            <a:extLst>
              <a:ext uri="{FF2B5EF4-FFF2-40B4-BE49-F238E27FC236}">
                <a16:creationId xmlns="" xmlns:a16="http://schemas.microsoft.com/office/drawing/2014/main" id="{B3716BF7-FE32-9940-A8BD-0EB6E839C7AB}"/>
              </a:ext>
            </a:extLst>
          </p:cNvPr>
          <p:cNvSpPr txBox="1"/>
          <p:nvPr/>
        </p:nvSpPr>
        <p:spPr>
          <a:xfrm>
            <a:off x="6567384" y="142359"/>
            <a:ext cx="2375971" cy="369332"/>
          </a:xfrm>
          <a:prstGeom prst="rect">
            <a:avLst/>
          </a:prstGeom>
          <a:solidFill>
            <a:srgbClr val="FF0000"/>
          </a:solidFill>
        </p:spPr>
        <p:txBody>
          <a:bodyPr wrap="none" rtlCol="0">
            <a:spAutoFit/>
          </a:bodyPr>
          <a:lstStyle/>
          <a:p>
            <a:r>
              <a:rPr lang="fr-FR" b="1" dirty="0">
                <a:latin typeface="+mj-lt"/>
              </a:rPr>
              <a:t>http://geant4-dna.org</a:t>
            </a:r>
          </a:p>
        </p:txBody>
      </p:sp>
      <p:pic>
        <p:nvPicPr>
          <p:cNvPr id="18" name="Image 17">
            <a:extLst>
              <a:ext uri="{FF2B5EF4-FFF2-40B4-BE49-F238E27FC236}">
                <a16:creationId xmlns="" xmlns:a16="http://schemas.microsoft.com/office/drawing/2014/main" id="{DA3E701D-16EF-2D42-8206-A09FA11F752F}"/>
              </a:ext>
            </a:extLst>
          </p:cNvPr>
          <p:cNvPicPr>
            <a:picLocks noChangeAspect="1"/>
          </p:cNvPicPr>
          <p:nvPr/>
        </p:nvPicPr>
        <p:blipFill>
          <a:blip r:embed="rId2" cstate="print"/>
          <a:stretch>
            <a:fillRect/>
          </a:stretch>
        </p:blipFill>
        <p:spPr>
          <a:xfrm>
            <a:off x="6939516" y="3993564"/>
            <a:ext cx="2003839" cy="2636630"/>
          </a:xfrm>
          <a:prstGeom prst="rect">
            <a:avLst/>
          </a:prstGeom>
        </p:spPr>
      </p:pic>
    </p:spTree>
    <p:extLst>
      <p:ext uri="{BB962C8B-B14F-4D97-AF65-F5344CB8AC3E}">
        <p14:creationId xmlns="" xmlns:p14="http://schemas.microsoft.com/office/powerpoint/2010/main" val="467968066"/>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 xmlns:a16="http://schemas.microsoft.com/office/drawing/2014/main" id="{85BB6A7F-5E5A-084B-B1F9-E1E6BBBCBC07}"/>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18134" y="144206"/>
            <a:ext cx="3238265" cy="3160390"/>
          </a:xfrm>
          <a:prstGeom prst="rect">
            <a:avLst/>
          </a:prstGeom>
        </p:spPr>
      </p:pic>
      <p:grpSp>
        <p:nvGrpSpPr>
          <p:cNvPr id="6" name="Groupe 5">
            <a:extLst>
              <a:ext uri="{FF2B5EF4-FFF2-40B4-BE49-F238E27FC236}">
                <a16:creationId xmlns="" xmlns:a16="http://schemas.microsoft.com/office/drawing/2014/main" id="{DCA30D14-280D-4143-A730-1ADBE76B9C9E}"/>
              </a:ext>
            </a:extLst>
          </p:cNvPr>
          <p:cNvGrpSpPr/>
          <p:nvPr/>
        </p:nvGrpSpPr>
        <p:grpSpPr>
          <a:xfrm>
            <a:off x="218134" y="3432969"/>
            <a:ext cx="3241077" cy="3147351"/>
            <a:chOff x="1695450" y="635635"/>
            <a:chExt cx="5753100" cy="5586730"/>
          </a:xfrm>
        </p:grpSpPr>
        <p:pic>
          <p:nvPicPr>
            <p:cNvPr id="7" name="Image 6" descr="../c1.gif">
              <a:extLst>
                <a:ext uri="{FF2B5EF4-FFF2-40B4-BE49-F238E27FC236}">
                  <a16:creationId xmlns="" xmlns:a16="http://schemas.microsoft.com/office/drawing/2014/main" id="{F1C75FE4-4581-E544-9B4E-4D7F2AA7C4D3}"/>
                </a:ext>
              </a:extLst>
            </p:cNvPr>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695450" y="635635"/>
              <a:ext cx="5753100" cy="5586730"/>
            </a:xfrm>
            <a:prstGeom prst="rect">
              <a:avLst/>
            </a:prstGeom>
            <a:noFill/>
            <a:ln>
              <a:noFill/>
            </a:ln>
          </p:spPr>
        </p:pic>
        <p:sp>
          <p:nvSpPr>
            <p:cNvPr id="8" name="Ellipse 7">
              <a:extLst>
                <a:ext uri="{FF2B5EF4-FFF2-40B4-BE49-F238E27FC236}">
                  <a16:creationId xmlns="" xmlns:a16="http://schemas.microsoft.com/office/drawing/2014/main" id="{CD032CF2-68FE-F641-995C-799D18ABB703}"/>
                </a:ext>
              </a:extLst>
            </p:cNvPr>
            <p:cNvSpPr/>
            <p:nvPr/>
          </p:nvSpPr>
          <p:spPr>
            <a:xfrm>
              <a:off x="5052210" y="3982855"/>
              <a:ext cx="1208812" cy="122738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100" dirty="0">
                <a:solidFill>
                  <a:schemeClr val="bg1"/>
                </a:solidFill>
              </a:endParaRPr>
            </a:p>
          </p:txBody>
        </p:sp>
        <p:sp>
          <p:nvSpPr>
            <p:cNvPr id="9" name="Ellipse 8">
              <a:extLst>
                <a:ext uri="{FF2B5EF4-FFF2-40B4-BE49-F238E27FC236}">
                  <a16:creationId xmlns="" xmlns:a16="http://schemas.microsoft.com/office/drawing/2014/main" id="{4F049E08-A2ED-D143-AD8F-984914476A16}"/>
                </a:ext>
              </a:extLst>
            </p:cNvPr>
            <p:cNvSpPr/>
            <p:nvPr/>
          </p:nvSpPr>
          <p:spPr>
            <a:xfrm>
              <a:off x="5238794" y="4172306"/>
              <a:ext cx="835643" cy="84848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900" b="1" dirty="0">
                  <a:solidFill>
                    <a:schemeClr val="bg1"/>
                  </a:solidFill>
                  <a:latin typeface="Arial" panose="020B0604020202020204" pitchFamily="34" charset="0"/>
                  <a:cs typeface="Arial" panose="020B0604020202020204" pitchFamily="34" charset="0"/>
                </a:rPr>
                <a:t>N</a:t>
              </a:r>
            </a:p>
          </p:txBody>
        </p:sp>
        <p:sp>
          <p:nvSpPr>
            <p:cNvPr id="10" name="Rectangle 9">
              <a:extLst>
                <a:ext uri="{FF2B5EF4-FFF2-40B4-BE49-F238E27FC236}">
                  <a16:creationId xmlns="" xmlns:a16="http://schemas.microsoft.com/office/drawing/2014/main" id="{F5FC8450-B583-244B-AA04-1C2D2CA83045}"/>
                </a:ext>
              </a:extLst>
            </p:cNvPr>
            <p:cNvSpPr/>
            <p:nvPr/>
          </p:nvSpPr>
          <p:spPr>
            <a:xfrm>
              <a:off x="5284227" y="3896920"/>
              <a:ext cx="744775" cy="484190"/>
            </a:xfrm>
            <a:prstGeom prst="rect">
              <a:avLst/>
            </a:prstGeom>
          </p:spPr>
          <p:txBody>
            <a:bodyPr wrap="none">
              <a:spAutoFit/>
            </a:bodyPr>
            <a:lstStyle/>
            <a:p>
              <a:pPr algn="ctr"/>
              <a:r>
                <a:rPr lang="fr-FR" sz="600" b="1" dirty="0">
                  <a:solidFill>
                    <a:schemeClr val="bg1"/>
                  </a:solidFill>
                  <a:latin typeface="Arial" panose="020B0604020202020204" pitchFamily="34" charset="0"/>
                  <a:cs typeface="Arial" panose="020B0604020202020204" pitchFamily="34" charset="0"/>
                </a:rPr>
                <a:t>Cy</a:t>
              </a:r>
            </a:p>
          </p:txBody>
        </p:sp>
      </p:grpSp>
      <p:pic>
        <p:nvPicPr>
          <p:cNvPr id="11" name="Image 10">
            <a:extLst>
              <a:ext uri="{FF2B5EF4-FFF2-40B4-BE49-F238E27FC236}">
                <a16:creationId xmlns="" xmlns:a16="http://schemas.microsoft.com/office/drawing/2014/main" id="{8A40F9AC-FE67-DD49-A477-025FC4B75421}"/>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968855" y="161368"/>
            <a:ext cx="3238264" cy="3160390"/>
          </a:xfrm>
          <a:prstGeom prst="rect">
            <a:avLst/>
          </a:prstGeom>
        </p:spPr>
      </p:pic>
      <p:pic>
        <p:nvPicPr>
          <p:cNvPr id="12" name="Image 11">
            <a:extLst>
              <a:ext uri="{FF2B5EF4-FFF2-40B4-BE49-F238E27FC236}">
                <a16:creationId xmlns="" xmlns:a16="http://schemas.microsoft.com/office/drawing/2014/main" id="{AC6C501A-C274-0048-B63C-0758700B0CB6}"/>
              </a:ext>
            </a:extLst>
          </p:cNvPr>
          <p:cNvPicPr>
            <a:picLocks noChangeAspect="1"/>
          </p:cNvPicPr>
          <p:nvPr/>
        </p:nvPicPr>
        <p:blipFill>
          <a:blip r:embed="rId5" cstate="print"/>
          <a:stretch>
            <a:fillRect/>
          </a:stretch>
        </p:blipFill>
        <p:spPr>
          <a:xfrm>
            <a:off x="3971667" y="3432969"/>
            <a:ext cx="3238264" cy="3160390"/>
          </a:xfrm>
          <a:prstGeom prst="rect">
            <a:avLst/>
          </a:prstGeom>
        </p:spPr>
      </p:pic>
      <p:sp>
        <p:nvSpPr>
          <p:cNvPr id="13" name="ZoneTexte 12">
            <a:extLst>
              <a:ext uri="{FF2B5EF4-FFF2-40B4-BE49-F238E27FC236}">
                <a16:creationId xmlns="" xmlns:a16="http://schemas.microsoft.com/office/drawing/2014/main" id="{B6F87C9E-39DC-9646-8CA4-F9A6A5B415B2}"/>
              </a:ext>
            </a:extLst>
          </p:cNvPr>
          <p:cNvSpPr txBox="1"/>
          <p:nvPr/>
        </p:nvSpPr>
        <p:spPr>
          <a:xfrm>
            <a:off x="1499911" y="167730"/>
            <a:ext cx="566181" cy="276999"/>
          </a:xfrm>
          <a:prstGeom prst="rect">
            <a:avLst/>
          </a:prstGeom>
          <a:solidFill>
            <a:srgbClr val="FF0000"/>
          </a:solidFill>
        </p:spPr>
        <p:txBody>
          <a:bodyPr wrap="none" rtlCol="0">
            <a:spAutoFit/>
          </a:bodyPr>
          <a:lstStyle/>
          <a:p>
            <a:r>
              <a:rPr lang="fr-FR" sz="1200" b="1" dirty="0">
                <a:latin typeface="+mj-lt"/>
              </a:rPr>
              <a:t>range</a:t>
            </a:r>
          </a:p>
        </p:txBody>
      </p:sp>
      <p:sp>
        <p:nvSpPr>
          <p:cNvPr id="14" name="ZoneTexte 13">
            <a:extLst>
              <a:ext uri="{FF2B5EF4-FFF2-40B4-BE49-F238E27FC236}">
                <a16:creationId xmlns="" xmlns:a16="http://schemas.microsoft.com/office/drawing/2014/main" id="{9509EC08-BED9-2141-8D79-D1E3111B5343}"/>
              </a:ext>
            </a:extLst>
          </p:cNvPr>
          <p:cNvSpPr txBox="1"/>
          <p:nvPr/>
        </p:nvSpPr>
        <p:spPr>
          <a:xfrm>
            <a:off x="1507050" y="3451193"/>
            <a:ext cx="678391" cy="276999"/>
          </a:xfrm>
          <a:prstGeom prst="rect">
            <a:avLst/>
          </a:prstGeom>
          <a:solidFill>
            <a:srgbClr val="FF0000"/>
          </a:solidFill>
        </p:spPr>
        <p:txBody>
          <a:bodyPr wrap="none" rtlCol="0">
            <a:spAutoFit/>
          </a:bodyPr>
          <a:lstStyle/>
          <a:p>
            <a:r>
              <a:rPr lang="fr-FR" sz="1200" b="1" dirty="0">
                <a:latin typeface="+mj-lt"/>
              </a:rPr>
              <a:t>S-value</a:t>
            </a:r>
          </a:p>
        </p:txBody>
      </p:sp>
      <p:sp>
        <p:nvSpPr>
          <p:cNvPr id="15" name="ZoneTexte 14">
            <a:extLst>
              <a:ext uri="{FF2B5EF4-FFF2-40B4-BE49-F238E27FC236}">
                <a16:creationId xmlns="" xmlns:a16="http://schemas.microsoft.com/office/drawing/2014/main" id="{7A9F7FF9-9E68-C547-8CF8-44730531B6D2}"/>
              </a:ext>
            </a:extLst>
          </p:cNvPr>
          <p:cNvSpPr txBox="1"/>
          <p:nvPr/>
        </p:nvSpPr>
        <p:spPr>
          <a:xfrm>
            <a:off x="5239173" y="177141"/>
            <a:ext cx="697627" cy="276999"/>
          </a:xfrm>
          <a:prstGeom prst="rect">
            <a:avLst/>
          </a:prstGeom>
          <a:solidFill>
            <a:srgbClr val="FF0000"/>
          </a:solidFill>
        </p:spPr>
        <p:txBody>
          <a:bodyPr wrap="none" rtlCol="0">
            <a:spAutoFit/>
          </a:bodyPr>
          <a:lstStyle/>
          <a:p>
            <a:r>
              <a:rPr lang="fr-FR" sz="1200" b="1" dirty="0" err="1">
                <a:latin typeface="+mj-lt"/>
              </a:rPr>
              <a:t>slowing</a:t>
            </a:r>
            <a:endParaRPr lang="fr-FR" sz="1200" b="1" dirty="0">
              <a:latin typeface="+mj-lt"/>
            </a:endParaRPr>
          </a:p>
        </p:txBody>
      </p:sp>
      <p:sp>
        <p:nvSpPr>
          <p:cNvPr id="16" name="ZoneTexte 15">
            <a:extLst>
              <a:ext uri="{FF2B5EF4-FFF2-40B4-BE49-F238E27FC236}">
                <a16:creationId xmlns="" xmlns:a16="http://schemas.microsoft.com/office/drawing/2014/main" id="{4EAC492C-A725-074E-BC7A-1EB00AA5E3EA}"/>
              </a:ext>
            </a:extLst>
          </p:cNvPr>
          <p:cNvSpPr txBox="1"/>
          <p:nvPr/>
        </p:nvSpPr>
        <p:spPr>
          <a:xfrm>
            <a:off x="4996317" y="3454530"/>
            <a:ext cx="1183337" cy="276999"/>
          </a:xfrm>
          <a:prstGeom prst="rect">
            <a:avLst/>
          </a:prstGeom>
          <a:solidFill>
            <a:srgbClr val="FF0000"/>
          </a:solidFill>
        </p:spPr>
        <p:txBody>
          <a:bodyPr wrap="none" rtlCol="0">
            <a:spAutoFit/>
          </a:bodyPr>
          <a:lstStyle/>
          <a:p>
            <a:r>
              <a:rPr lang="fr-FR" sz="1200" b="1" dirty="0" err="1">
                <a:latin typeface="+mj-lt"/>
              </a:rPr>
              <a:t>lineal</a:t>
            </a:r>
            <a:r>
              <a:rPr lang="fr-FR" sz="1200" b="1" dirty="0">
                <a:latin typeface="+mj-lt"/>
              </a:rPr>
              <a:t> </a:t>
            </a:r>
            <a:r>
              <a:rPr lang="fr-FR" sz="1200" b="1" dirty="0" err="1">
                <a:latin typeface="+mj-lt"/>
              </a:rPr>
              <a:t>energies</a:t>
            </a:r>
            <a:endParaRPr lang="fr-FR" sz="1200" b="1" dirty="0">
              <a:latin typeface="+mj-lt"/>
            </a:endParaRPr>
          </a:p>
        </p:txBody>
      </p:sp>
      <p:pic>
        <p:nvPicPr>
          <p:cNvPr id="2" name="Image 1">
            <a:extLst>
              <a:ext uri="{FF2B5EF4-FFF2-40B4-BE49-F238E27FC236}">
                <a16:creationId xmlns="" xmlns:a16="http://schemas.microsoft.com/office/drawing/2014/main" id="{CE937C79-82CE-914A-84B2-406C3388FE30}"/>
              </a:ext>
            </a:extLst>
          </p:cNvPr>
          <p:cNvPicPr>
            <a:picLocks noChangeAspect="1"/>
          </p:cNvPicPr>
          <p:nvPr/>
        </p:nvPicPr>
        <p:blipFill>
          <a:blip r:embed="rId6" cstate="print"/>
          <a:stretch>
            <a:fillRect/>
          </a:stretch>
        </p:blipFill>
        <p:spPr>
          <a:xfrm>
            <a:off x="6926762" y="3571536"/>
            <a:ext cx="2156875" cy="1591137"/>
          </a:xfrm>
          <a:prstGeom prst="rect">
            <a:avLst/>
          </a:prstGeom>
          <a:ln>
            <a:solidFill>
              <a:schemeClr val="bg1"/>
            </a:solidFill>
          </a:ln>
        </p:spPr>
      </p:pic>
      <p:sp>
        <p:nvSpPr>
          <p:cNvPr id="17" name="ZoneTexte 16">
            <a:extLst>
              <a:ext uri="{FF2B5EF4-FFF2-40B4-BE49-F238E27FC236}">
                <a16:creationId xmlns="" xmlns:a16="http://schemas.microsoft.com/office/drawing/2014/main" id="{EAB46242-E6AE-0C40-A131-5CDCA06DB4EF}"/>
              </a:ext>
            </a:extLst>
          </p:cNvPr>
          <p:cNvSpPr txBox="1"/>
          <p:nvPr/>
        </p:nvSpPr>
        <p:spPr>
          <a:xfrm>
            <a:off x="8440429" y="31255"/>
            <a:ext cx="639919" cy="369332"/>
          </a:xfrm>
          <a:prstGeom prst="rect">
            <a:avLst/>
          </a:prstGeom>
          <a:noFill/>
        </p:spPr>
        <p:txBody>
          <a:bodyPr wrap="none" rtlCol="0">
            <a:spAutoFit/>
          </a:bodyPr>
          <a:lstStyle/>
          <a:p>
            <a:r>
              <a:rPr lang="fr-FR" dirty="0">
                <a:latin typeface="+mj-lt"/>
              </a:rPr>
              <a:t>2018</a:t>
            </a:r>
          </a:p>
        </p:txBody>
      </p:sp>
    </p:spTree>
    <p:extLst>
      <p:ext uri="{BB962C8B-B14F-4D97-AF65-F5344CB8AC3E}">
        <p14:creationId xmlns="" xmlns:p14="http://schemas.microsoft.com/office/powerpoint/2010/main" val="101095940"/>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5B3DA527-3796-9543-99F2-B5EF36C617BE}"/>
              </a:ext>
            </a:extLst>
          </p:cNvPr>
          <p:cNvSpPr>
            <a:spLocks noGrp="1"/>
          </p:cNvSpPr>
          <p:nvPr>
            <p:ph type="title"/>
          </p:nvPr>
        </p:nvSpPr>
        <p:spPr/>
        <p:txBody>
          <a:bodyPr/>
          <a:lstStyle/>
          <a:p>
            <a:r>
              <a:rPr lang="fr-FR"/>
              <a:t>Overview</a:t>
            </a:r>
            <a:endParaRPr lang="fr-FR" dirty="0"/>
          </a:p>
        </p:txBody>
      </p:sp>
      <p:sp>
        <p:nvSpPr>
          <p:cNvPr id="3" name="Espace réservé du contenu 2">
            <a:extLst>
              <a:ext uri="{FF2B5EF4-FFF2-40B4-BE49-F238E27FC236}">
                <a16:creationId xmlns="" xmlns:a16="http://schemas.microsoft.com/office/drawing/2014/main" id="{AE4CB18C-9406-EF42-8DB4-C37710269460}"/>
              </a:ext>
            </a:extLst>
          </p:cNvPr>
          <p:cNvSpPr>
            <a:spLocks noGrp="1"/>
          </p:cNvSpPr>
          <p:nvPr>
            <p:ph idx="1"/>
          </p:nvPr>
        </p:nvSpPr>
        <p:spPr>
          <a:xfrm>
            <a:off x="155753" y="1600200"/>
            <a:ext cx="6871744" cy="4525963"/>
          </a:xfrm>
        </p:spPr>
        <p:txBody>
          <a:bodyPr>
            <a:normAutofit fontScale="92500" lnSpcReduction="20000"/>
          </a:bodyPr>
          <a:lstStyle/>
          <a:p>
            <a:r>
              <a:rPr lang="fr-FR" sz="1600" dirty="0" err="1">
                <a:solidFill>
                  <a:srgbClr val="FFFF00"/>
                </a:solidFill>
              </a:rPr>
              <a:t>Three</a:t>
            </a:r>
            <a:r>
              <a:rPr lang="fr-FR" sz="1600" dirty="0">
                <a:solidFill>
                  <a:srgbClr val="FFFF00"/>
                </a:solidFill>
              </a:rPr>
              <a:t> </a:t>
            </a:r>
            <a:r>
              <a:rPr lang="fr-FR" sz="1600" dirty="0"/>
              <a:t>main </a:t>
            </a:r>
            <a:r>
              <a:rPr lang="fr-FR" sz="1600" dirty="0" err="1"/>
              <a:t>activities</a:t>
            </a:r>
            <a:r>
              <a:rPr lang="fr-FR" sz="1600" dirty="0"/>
              <a:t> </a:t>
            </a:r>
            <a:r>
              <a:rPr lang="fr-FR" sz="1600" dirty="0" err="1"/>
              <a:t>were</a:t>
            </a:r>
            <a:r>
              <a:rPr lang="fr-FR" sz="1600" dirty="0"/>
              <a:t> </a:t>
            </a:r>
            <a:r>
              <a:rPr lang="fr-FR" sz="1600" dirty="0" err="1"/>
              <a:t>undertaken</a:t>
            </a:r>
            <a:r>
              <a:rPr lang="fr-FR" sz="1600" dirty="0"/>
              <a:t> in the 2016-2019 </a:t>
            </a:r>
            <a:r>
              <a:rPr lang="fr-FR" sz="1600" dirty="0" err="1"/>
              <a:t>period</a:t>
            </a:r>
            <a:endParaRPr lang="fr-FR" sz="1600" dirty="0">
              <a:solidFill>
                <a:srgbClr val="FFFF00"/>
              </a:solidFill>
            </a:endParaRPr>
          </a:p>
          <a:p>
            <a:pPr marL="800100" lvl="1" indent="-342900">
              <a:buFont typeface="+mj-lt"/>
              <a:buAutoNum type="arabicPeriod"/>
            </a:pPr>
            <a:r>
              <a:rPr lang="fr-FR" sz="1400" dirty="0">
                <a:solidFill>
                  <a:srgbClr val="00FF80"/>
                </a:solidFill>
              </a:rPr>
              <a:t>Proton irradiation </a:t>
            </a:r>
            <a:r>
              <a:rPr lang="fr-FR" sz="1400" dirty="0" err="1">
                <a:solidFill>
                  <a:srgbClr val="00FF80"/>
                </a:solidFill>
              </a:rPr>
              <a:t>campaigns</a:t>
            </a:r>
            <a:r>
              <a:rPr lang="fr-FR" sz="1400" dirty="0">
                <a:solidFill>
                  <a:srgbClr val="00FF80"/>
                </a:solidFill>
              </a:rPr>
              <a:t> @ NCC </a:t>
            </a:r>
            <a:r>
              <a:rPr lang="fr-FR" sz="1400" dirty="0"/>
              <a:t>for </a:t>
            </a:r>
            <a:r>
              <a:rPr lang="fr-FR" sz="1400" dirty="0" err="1"/>
              <a:t>astrobiology</a:t>
            </a:r>
            <a:endParaRPr lang="fr-FR" sz="1400" dirty="0"/>
          </a:p>
          <a:p>
            <a:pPr marL="800100" lvl="1" indent="-342900">
              <a:buFont typeface="+mj-lt"/>
              <a:buAutoNum type="arabicPeriod"/>
            </a:pPr>
            <a:r>
              <a:rPr lang="fr-FR" sz="1400" dirty="0"/>
              <a:t>Geant4-DNA: </a:t>
            </a:r>
            <a:r>
              <a:rPr lang="fr-FR" sz="1400" dirty="0" err="1">
                <a:solidFill>
                  <a:srgbClr val="00FF80"/>
                </a:solidFill>
              </a:rPr>
              <a:t>review</a:t>
            </a:r>
            <a:r>
              <a:rPr lang="fr-FR" sz="1400" dirty="0">
                <a:solidFill>
                  <a:srgbClr val="00FF80"/>
                </a:solidFill>
              </a:rPr>
              <a:t> of </a:t>
            </a:r>
            <a:r>
              <a:rPr lang="fr-FR" sz="1400" dirty="0" err="1">
                <a:solidFill>
                  <a:srgbClr val="00FF80"/>
                </a:solidFill>
              </a:rPr>
              <a:t>track</a:t>
            </a:r>
            <a:r>
              <a:rPr lang="fr-FR" sz="1400" dirty="0">
                <a:solidFill>
                  <a:srgbClr val="00FF80"/>
                </a:solidFill>
              </a:rPr>
              <a:t> structure </a:t>
            </a:r>
            <a:r>
              <a:rPr lang="fr-FR" sz="1400" dirty="0" err="1">
                <a:solidFill>
                  <a:srgbClr val="00FF80"/>
                </a:solidFill>
              </a:rPr>
              <a:t>examples</a:t>
            </a:r>
            <a:r>
              <a:rPr lang="fr-FR" sz="1400" dirty="0">
                <a:solidFill>
                  <a:srgbClr val="00FF80"/>
                </a:solidFill>
              </a:rPr>
              <a:t> &amp; </a:t>
            </a:r>
            <a:r>
              <a:rPr lang="fr-FR" sz="1400" dirty="0" err="1"/>
              <a:t>improvement</a:t>
            </a:r>
            <a:r>
              <a:rPr lang="fr-FR" sz="1400" dirty="0"/>
              <a:t> of </a:t>
            </a:r>
            <a:r>
              <a:rPr lang="fr-FR" sz="1400" dirty="0" err="1">
                <a:solidFill>
                  <a:srgbClr val="00FF80"/>
                </a:solidFill>
              </a:rPr>
              <a:t>physics</a:t>
            </a:r>
            <a:r>
              <a:rPr lang="fr-FR" sz="1400" dirty="0">
                <a:solidFill>
                  <a:srgbClr val="00FF80"/>
                </a:solidFill>
              </a:rPr>
              <a:t> </a:t>
            </a:r>
            <a:r>
              <a:rPr lang="fr-FR" sz="1400" dirty="0" err="1">
                <a:solidFill>
                  <a:srgbClr val="00FF80"/>
                </a:solidFill>
              </a:rPr>
              <a:t>models</a:t>
            </a:r>
            <a:r>
              <a:rPr lang="fr-FR" sz="1400" dirty="0">
                <a:solidFill>
                  <a:srgbClr val="00FF80"/>
                </a:solidFill>
              </a:rPr>
              <a:t> </a:t>
            </a:r>
          </a:p>
          <a:p>
            <a:pPr marL="800100" lvl="1" indent="-342900">
              <a:buFont typeface="+mj-lt"/>
              <a:buAutoNum type="arabicPeriod"/>
            </a:pPr>
            <a:r>
              <a:rPr lang="fr-FR" sz="1400" dirty="0">
                <a:solidFill>
                  <a:srgbClr val="00FF80"/>
                </a:solidFill>
              </a:rPr>
              <a:t>Geant4 international </a:t>
            </a:r>
            <a:r>
              <a:rPr lang="fr-FR" sz="1400" dirty="0" err="1">
                <a:solidFill>
                  <a:srgbClr val="00FF80"/>
                </a:solidFill>
              </a:rPr>
              <a:t>tutorials</a:t>
            </a:r>
            <a:r>
              <a:rPr lang="fr-FR" sz="1400" dirty="0">
                <a:solidFill>
                  <a:srgbClr val="00FF80"/>
                </a:solidFill>
              </a:rPr>
              <a:t> </a:t>
            </a:r>
            <a:r>
              <a:rPr lang="fr-FR" sz="1400" dirty="0"/>
              <a:t>in </a:t>
            </a:r>
            <a:r>
              <a:rPr lang="fr-FR" sz="1400" dirty="0" err="1"/>
              <a:t>Korea</a:t>
            </a:r>
            <a:r>
              <a:rPr lang="fr-FR" sz="1400" dirty="0"/>
              <a:t> - at the </a:t>
            </a:r>
            <a:r>
              <a:rPr lang="fr-FR" sz="1400" dirty="0" err="1"/>
              <a:t>Physics-Medicine</a:t>
            </a:r>
            <a:r>
              <a:rPr lang="fr-FR" sz="1400" dirty="0"/>
              <a:t> </a:t>
            </a:r>
            <a:r>
              <a:rPr lang="fr-FR" sz="1400" dirty="0" err="1"/>
              <a:t>frontier</a:t>
            </a:r>
            <a:endParaRPr lang="fr-FR" sz="1400" dirty="0"/>
          </a:p>
          <a:p>
            <a:pPr marL="1200150" lvl="2" indent="-342900"/>
            <a:r>
              <a:rPr lang="fr-FR" sz="1000" dirty="0">
                <a:solidFill>
                  <a:srgbClr val="FF00FF"/>
                </a:solidFill>
              </a:rPr>
              <a:t>In collaboration </a:t>
            </a:r>
            <a:r>
              <a:rPr lang="fr-FR" sz="1000" dirty="0" err="1">
                <a:solidFill>
                  <a:srgbClr val="FF00FF"/>
                </a:solidFill>
              </a:rPr>
              <a:t>with</a:t>
            </a:r>
            <a:r>
              <a:rPr lang="fr-FR" sz="1000" dirty="0">
                <a:solidFill>
                  <a:srgbClr val="FF00FF"/>
                </a:solidFill>
              </a:rPr>
              <a:t> « BEAM » team (KISTI: K. </a:t>
            </a:r>
            <a:r>
              <a:rPr lang="fr-FR" sz="1000" dirty="0" err="1">
                <a:solidFill>
                  <a:srgbClr val="FF00FF"/>
                </a:solidFill>
              </a:rPr>
              <a:t>cho</a:t>
            </a:r>
            <a:r>
              <a:rPr lang="fr-FR" sz="1000" dirty="0">
                <a:solidFill>
                  <a:srgbClr val="FF00FF"/>
                </a:solidFill>
              </a:rPr>
              <a:t>, LLR: M. </a:t>
            </a:r>
            <a:r>
              <a:rPr lang="fr-FR" sz="1000" dirty="0" err="1">
                <a:solidFill>
                  <a:srgbClr val="FF00FF"/>
                </a:solidFill>
              </a:rPr>
              <a:t>Verderi</a:t>
            </a:r>
            <a:r>
              <a:rPr lang="fr-FR" sz="1000" dirty="0">
                <a:solidFill>
                  <a:srgbClr val="FF00FF"/>
                </a:solidFill>
              </a:rPr>
              <a:t>)</a:t>
            </a:r>
          </a:p>
          <a:p>
            <a:pPr lvl="1"/>
            <a:endParaRPr lang="fr-FR" sz="1400" dirty="0"/>
          </a:p>
          <a:p>
            <a:r>
              <a:rPr lang="fr-FR" sz="1600" dirty="0" err="1"/>
              <a:t>Gathering</a:t>
            </a:r>
            <a:r>
              <a:rPr lang="fr-FR" sz="1600" dirty="0"/>
              <a:t> </a:t>
            </a:r>
            <a:r>
              <a:rPr lang="fr-FR" sz="1600" dirty="0">
                <a:solidFill>
                  <a:srgbClr val="FFFF00"/>
                </a:solidFill>
              </a:rPr>
              <a:t>4 </a:t>
            </a:r>
            <a:r>
              <a:rPr lang="fr-FR" sz="1600" dirty="0" err="1">
                <a:solidFill>
                  <a:srgbClr val="FFFF00"/>
                </a:solidFill>
              </a:rPr>
              <a:t>partners</a:t>
            </a:r>
            <a:endParaRPr lang="fr-FR" sz="1600" dirty="0">
              <a:solidFill>
                <a:srgbClr val="FFFF00"/>
              </a:solidFill>
            </a:endParaRPr>
          </a:p>
          <a:p>
            <a:pPr lvl="1"/>
            <a:r>
              <a:rPr lang="fr-FR" sz="1400" dirty="0">
                <a:solidFill>
                  <a:srgbClr val="66FFFF"/>
                </a:solidFill>
              </a:rPr>
              <a:t>National Cancer Center (NCC)</a:t>
            </a:r>
          </a:p>
          <a:p>
            <a:pPr lvl="2"/>
            <a:r>
              <a:rPr lang="fr-FR" sz="1200" dirty="0">
                <a:solidFill>
                  <a:srgbClr val="FFC000"/>
                </a:solidFill>
              </a:rPr>
              <a:t>Se Byeong Lee </a:t>
            </a:r>
            <a:r>
              <a:rPr lang="fr-FR" sz="1200" dirty="0" smtClean="0">
                <a:solidFill>
                  <a:srgbClr val="FFC000"/>
                </a:solidFill>
              </a:rPr>
              <a:t>(senior </a:t>
            </a:r>
            <a:r>
              <a:rPr lang="fr-FR" sz="1200" dirty="0">
                <a:solidFill>
                  <a:srgbClr val="FFC000"/>
                </a:solidFill>
              </a:rPr>
              <a:t>medical physicist), Chan Kyu Kim (researcher)</a:t>
            </a:r>
          </a:p>
          <a:p>
            <a:pPr lvl="1"/>
            <a:r>
              <a:rPr lang="fr-FR" sz="1400" dirty="0" err="1">
                <a:solidFill>
                  <a:srgbClr val="66FFFF"/>
                </a:solidFill>
              </a:rPr>
              <a:t>Yonsei</a:t>
            </a:r>
            <a:r>
              <a:rPr lang="fr-FR" sz="1400" dirty="0">
                <a:solidFill>
                  <a:srgbClr val="66FFFF"/>
                </a:solidFill>
              </a:rPr>
              <a:t> </a:t>
            </a:r>
            <a:r>
              <a:rPr lang="fr-FR" sz="1400" dirty="0" err="1">
                <a:solidFill>
                  <a:srgbClr val="66FFFF"/>
                </a:solidFill>
              </a:rPr>
              <a:t>University</a:t>
            </a:r>
            <a:endParaRPr lang="fr-FR" sz="1400" dirty="0">
              <a:solidFill>
                <a:srgbClr val="66FFFF"/>
              </a:solidFill>
            </a:endParaRPr>
          </a:p>
          <a:p>
            <a:pPr lvl="2"/>
            <a:r>
              <a:rPr lang="fr-FR" sz="1200" dirty="0">
                <a:solidFill>
                  <a:srgbClr val="FFC000"/>
                </a:solidFill>
              </a:rPr>
              <a:t>Chul Hee Min (</a:t>
            </a:r>
            <a:r>
              <a:rPr lang="fr-FR" sz="1200" dirty="0" smtClean="0">
                <a:solidFill>
                  <a:srgbClr val="FFC000"/>
                </a:solidFill>
              </a:rPr>
              <a:t>associ. </a:t>
            </a:r>
            <a:r>
              <a:rPr lang="fr-FR" sz="1200" dirty="0">
                <a:solidFill>
                  <a:srgbClr val="FFC000"/>
                </a:solidFill>
              </a:rPr>
              <a:t>professor), </a:t>
            </a:r>
            <a:r>
              <a:rPr lang="fr-FR" sz="1200" dirty="0" smtClean="0">
                <a:solidFill>
                  <a:srgbClr val="FFC000"/>
                </a:solidFill>
              </a:rPr>
              <a:t>Hyun </a:t>
            </a:r>
            <a:r>
              <a:rPr lang="fr-FR" sz="1200" dirty="0">
                <a:solidFill>
                  <a:srgbClr val="FFC000"/>
                </a:solidFill>
              </a:rPr>
              <a:t>Joon Choi (PhD student)</a:t>
            </a:r>
          </a:p>
          <a:p>
            <a:pPr lvl="1"/>
            <a:r>
              <a:rPr lang="fr-FR" sz="1400" dirty="0" err="1">
                <a:solidFill>
                  <a:srgbClr val="66FFFF"/>
                </a:solidFill>
              </a:rPr>
              <a:t>Laboratory</a:t>
            </a:r>
            <a:r>
              <a:rPr lang="fr-FR" sz="1400" dirty="0">
                <a:solidFill>
                  <a:srgbClr val="66FFFF"/>
                </a:solidFill>
              </a:rPr>
              <a:t> of </a:t>
            </a:r>
            <a:r>
              <a:rPr lang="fr-FR" sz="1400" dirty="0" err="1">
                <a:solidFill>
                  <a:srgbClr val="66FFFF"/>
                </a:solidFill>
              </a:rPr>
              <a:t>Astrophysics</a:t>
            </a:r>
            <a:r>
              <a:rPr lang="fr-FR" sz="1400" dirty="0">
                <a:solidFill>
                  <a:srgbClr val="66FFFF"/>
                </a:solidFill>
              </a:rPr>
              <a:t> of Bordeaux (LAB/INSU/Bordeaux U.)</a:t>
            </a:r>
          </a:p>
          <a:p>
            <a:pPr lvl="2"/>
            <a:r>
              <a:rPr lang="fr-FR" sz="1200" dirty="0" smtClean="0">
                <a:solidFill>
                  <a:srgbClr val="FFC000"/>
                </a:solidFill>
              </a:rPr>
              <a:t>A. Le Postollec (engineer), M. Dobrijévic (a. professor)</a:t>
            </a:r>
            <a:endParaRPr lang="fr-FR" sz="1200" dirty="0">
              <a:solidFill>
                <a:srgbClr val="FFC000"/>
              </a:solidFill>
            </a:endParaRPr>
          </a:p>
          <a:p>
            <a:pPr lvl="1"/>
            <a:r>
              <a:rPr lang="fr-FR" sz="1400" dirty="0">
                <a:solidFill>
                  <a:srgbClr val="66FFFF"/>
                </a:solidFill>
              </a:rPr>
              <a:t>Centre d’Etudes </a:t>
            </a:r>
            <a:r>
              <a:rPr lang="fr-FR" sz="1400" dirty="0" err="1">
                <a:solidFill>
                  <a:srgbClr val="66FFFF"/>
                </a:solidFill>
              </a:rPr>
              <a:t>Nucleaires</a:t>
            </a:r>
            <a:r>
              <a:rPr lang="fr-FR" sz="1400" dirty="0">
                <a:solidFill>
                  <a:srgbClr val="66FFFF"/>
                </a:solidFill>
              </a:rPr>
              <a:t> de Bordeaux Gradignan (CENBG/IN2P3/ Bordeaux U.)</a:t>
            </a:r>
          </a:p>
          <a:p>
            <a:pPr lvl="2"/>
            <a:r>
              <a:rPr lang="fr-FR" sz="1200" dirty="0">
                <a:solidFill>
                  <a:srgbClr val="FFC000"/>
                </a:solidFill>
              </a:rPr>
              <a:t>W. G. Shin (PhD </a:t>
            </a:r>
            <a:r>
              <a:rPr lang="fr-FR" sz="1200" dirty="0" err="1">
                <a:solidFill>
                  <a:srgbClr val="FFC000"/>
                </a:solidFill>
              </a:rPr>
              <a:t>student</a:t>
            </a:r>
            <a:r>
              <a:rPr lang="fr-FR" sz="1200" dirty="0">
                <a:solidFill>
                  <a:srgbClr val="FFC000"/>
                </a:solidFill>
              </a:rPr>
              <a:t>), S. </a:t>
            </a:r>
            <a:r>
              <a:rPr lang="fr-FR" sz="1200" dirty="0" err="1">
                <a:solidFill>
                  <a:srgbClr val="FFC000"/>
                </a:solidFill>
              </a:rPr>
              <a:t>Incerti</a:t>
            </a:r>
            <a:r>
              <a:rPr lang="fr-FR" sz="1200" dirty="0">
                <a:solidFill>
                  <a:srgbClr val="FFC000"/>
                </a:solidFill>
              </a:rPr>
              <a:t> (</a:t>
            </a:r>
            <a:r>
              <a:rPr lang="fr-FR" sz="1200" dirty="0" err="1">
                <a:solidFill>
                  <a:srgbClr val="FFC000"/>
                </a:solidFill>
              </a:rPr>
              <a:t>researcher</a:t>
            </a:r>
            <a:r>
              <a:rPr lang="fr-FR" sz="1200" dirty="0">
                <a:solidFill>
                  <a:srgbClr val="FFC000"/>
                </a:solidFill>
              </a:rPr>
              <a:t>)</a:t>
            </a:r>
          </a:p>
        </p:txBody>
      </p:sp>
      <p:pic>
        <p:nvPicPr>
          <p:cNvPr id="6" name="Image 5" descr="Se_Lee3.png">
            <a:extLst>
              <a:ext uri="{FF2B5EF4-FFF2-40B4-BE49-F238E27FC236}">
                <a16:creationId xmlns="" xmlns:a16="http://schemas.microsoft.com/office/drawing/2014/main" id="{97FFFE2C-CE4B-1547-B438-A94927865C67}"/>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924750" y="1919039"/>
            <a:ext cx="888868" cy="888868"/>
          </a:xfrm>
          <a:prstGeom prst="rect">
            <a:avLst/>
          </a:prstGeom>
          <a:ln>
            <a:noFill/>
          </a:ln>
        </p:spPr>
      </p:pic>
      <p:pic>
        <p:nvPicPr>
          <p:cNvPr id="7" name="Image 6" descr="IMG_6133.jpg">
            <a:extLst>
              <a:ext uri="{FF2B5EF4-FFF2-40B4-BE49-F238E27FC236}">
                <a16:creationId xmlns="" xmlns:a16="http://schemas.microsoft.com/office/drawing/2014/main" id="{B009BAF1-11B3-A047-A2F9-EE1967E060D8}"/>
              </a:ext>
            </a:extLst>
          </p:cNvPr>
          <p:cNvPicPr>
            <a:picLocks noChangeAspect="1"/>
          </p:cNvPicPr>
          <p:nvPr/>
        </p:nvPicPr>
        <p:blipFill rotWithShape="1">
          <a:blip r:embed="rId4" cstate="print">
            <a:extLst>
              <a:ext uri="{28A0092B-C50C-407E-A947-70E740481C1C}">
                <a14:useLocalDpi xmlns="" xmlns:a14="http://schemas.microsoft.com/office/drawing/2010/main" val="0"/>
              </a:ext>
            </a:extLst>
          </a:blip>
          <a:srcRect l="27171" t="19698" r="54464" b="54775"/>
          <a:stretch/>
        </p:blipFill>
        <p:spPr>
          <a:xfrm>
            <a:off x="7875968" y="1904204"/>
            <a:ext cx="870432" cy="907417"/>
          </a:xfrm>
          <a:prstGeom prst="rect">
            <a:avLst/>
          </a:prstGeom>
          <a:ln>
            <a:noFill/>
          </a:ln>
        </p:spPr>
      </p:pic>
      <p:pic>
        <p:nvPicPr>
          <p:cNvPr id="8" name="Image 7" descr="IMG_6133.jpg">
            <a:extLst>
              <a:ext uri="{FF2B5EF4-FFF2-40B4-BE49-F238E27FC236}">
                <a16:creationId xmlns="" xmlns:a16="http://schemas.microsoft.com/office/drawing/2014/main" id="{DC406E67-7ADA-934B-87DE-35FF9B43BA62}"/>
              </a:ext>
            </a:extLst>
          </p:cNvPr>
          <p:cNvPicPr>
            <a:picLocks noChangeAspect="1"/>
          </p:cNvPicPr>
          <p:nvPr/>
        </p:nvPicPr>
        <p:blipFill rotWithShape="1">
          <a:blip r:embed="rId4" cstate="print">
            <a:extLst>
              <a:ext uri="{28A0092B-C50C-407E-A947-70E740481C1C}">
                <a14:useLocalDpi xmlns="" xmlns:a14="http://schemas.microsoft.com/office/drawing/2010/main" val="0"/>
              </a:ext>
            </a:extLst>
          </a:blip>
          <a:srcRect l="56747" t="27520" r="23502" b="45941"/>
          <a:stretch/>
        </p:blipFill>
        <p:spPr>
          <a:xfrm>
            <a:off x="6934798" y="3970958"/>
            <a:ext cx="861229" cy="867917"/>
          </a:xfrm>
          <a:prstGeom prst="rect">
            <a:avLst/>
          </a:prstGeom>
          <a:ln>
            <a:noFill/>
          </a:ln>
        </p:spPr>
      </p:pic>
      <p:pic>
        <p:nvPicPr>
          <p:cNvPr id="9" name="Image 8" descr="Michel_Dobrijevic.png">
            <a:extLst>
              <a:ext uri="{FF2B5EF4-FFF2-40B4-BE49-F238E27FC236}">
                <a16:creationId xmlns="" xmlns:a16="http://schemas.microsoft.com/office/drawing/2014/main" id="{C0F50517-9E49-4C49-9CA7-4F4F25EDEEAA}"/>
              </a:ext>
            </a:extLst>
          </p:cNvPr>
          <p:cNvPicPr>
            <a:picLocks noChangeAspect="1"/>
          </p:cNvPicPr>
          <p:nvPr/>
        </p:nvPicPr>
        <p:blipFill>
          <a:blip r:embed="rId5" cstate="print">
            <a:extLst>
              <a:ext uri="{BEBA8EAE-BF5A-486C-A8C5-ECC9F3942E4B}">
                <a14:imgProps xmlns="" xmlns:a14="http://schemas.microsoft.com/office/drawing/2010/main">
                  <a14:imgLayer r:embed="rId6">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7883072" y="3970958"/>
            <a:ext cx="873376" cy="873376"/>
          </a:xfrm>
          <a:prstGeom prst="rect">
            <a:avLst/>
          </a:prstGeom>
          <a:ln>
            <a:noFill/>
          </a:ln>
        </p:spPr>
      </p:pic>
      <p:pic>
        <p:nvPicPr>
          <p:cNvPr id="12" name="Image 11">
            <a:extLst>
              <a:ext uri="{FF2B5EF4-FFF2-40B4-BE49-F238E27FC236}">
                <a16:creationId xmlns="" xmlns:a16="http://schemas.microsoft.com/office/drawing/2014/main" id="{9C1FC974-CF4D-C841-9876-E4FAA22A63D5}"/>
              </a:ext>
            </a:extLst>
          </p:cNvPr>
          <p:cNvPicPr>
            <a:picLocks noChangeAspect="1"/>
          </p:cNvPicPr>
          <p:nvPr/>
        </p:nvPicPr>
        <p:blipFill rotWithShape="1">
          <a:blip r:embed="rId7" cstate="print">
            <a:extLst>
              <a:ext uri="{28A0092B-C50C-407E-A947-70E740481C1C}">
                <a14:useLocalDpi xmlns="" xmlns:a14="http://schemas.microsoft.com/office/drawing/2010/main" val="0"/>
              </a:ext>
            </a:extLst>
          </a:blip>
          <a:srcRect t="5733" b="11613"/>
          <a:stretch/>
        </p:blipFill>
        <p:spPr>
          <a:xfrm>
            <a:off x="7016560" y="4977000"/>
            <a:ext cx="677607" cy="807274"/>
          </a:xfrm>
          <a:prstGeom prst="rect">
            <a:avLst/>
          </a:prstGeom>
          <a:ln w="38100">
            <a:noFill/>
          </a:ln>
        </p:spPr>
      </p:pic>
      <p:pic>
        <p:nvPicPr>
          <p:cNvPr id="14" name="Image 13">
            <a:extLst>
              <a:ext uri="{FF2B5EF4-FFF2-40B4-BE49-F238E27FC236}">
                <a16:creationId xmlns="" xmlns:a16="http://schemas.microsoft.com/office/drawing/2014/main" id="{2D5C9D3D-96C6-294A-AAB1-5FDCDA3A140A}"/>
              </a:ext>
            </a:extLst>
          </p:cNvPr>
          <p:cNvPicPr>
            <a:picLocks noChangeAspect="1"/>
          </p:cNvPicPr>
          <p:nvPr/>
        </p:nvPicPr>
        <p:blipFill rotWithShape="1">
          <a:blip r:embed="rId8" cstate="print">
            <a:extLst>
              <a:ext uri="{28A0092B-C50C-407E-A947-70E740481C1C}">
                <a14:useLocalDpi xmlns="" xmlns:a14="http://schemas.microsoft.com/office/drawing/2010/main" val="0"/>
              </a:ext>
            </a:extLst>
          </a:blip>
          <a:srcRect l="12445" t="8212" r="15025" b="13784"/>
          <a:stretch/>
        </p:blipFill>
        <p:spPr>
          <a:xfrm>
            <a:off x="7027497" y="2892836"/>
            <a:ext cx="691179" cy="991125"/>
          </a:xfrm>
          <a:prstGeom prst="rect">
            <a:avLst/>
          </a:prstGeom>
          <a:ln w="38100">
            <a:noFill/>
          </a:ln>
        </p:spPr>
      </p:pic>
      <p:pic>
        <p:nvPicPr>
          <p:cNvPr id="15" name="Image 14">
            <a:extLst>
              <a:ext uri="{FF2B5EF4-FFF2-40B4-BE49-F238E27FC236}">
                <a16:creationId xmlns="" xmlns:a16="http://schemas.microsoft.com/office/drawing/2014/main" id="{C84AAD85-AB95-6248-9F4E-E81E90FB6582}"/>
              </a:ext>
            </a:extLst>
          </p:cNvPr>
          <p:cNvPicPr>
            <a:picLocks noChangeAspect="1"/>
          </p:cNvPicPr>
          <p:nvPr/>
        </p:nvPicPr>
        <p:blipFill rotWithShape="1">
          <a:blip r:embed="rId9" cstate="print"/>
          <a:srcRect l="12755" t="18563" r="11206" b="4406"/>
          <a:stretch/>
        </p:blipFill>
        <p:spPr>
          <a:xfrm>
            <a:off x="7886016" y="4921004"/>
            <a:ext cx="870432" cy="925382"/>
          </a:xfrm>
          <a:prstGeom prst="rect">
            <a:avLst/>
          </a:prstGeom>
          <a:ln>
            <a:noFill/>
          </a:ln>
        </p:spPr>
      </p:pic>
      <p:pic>
        <p:nvPicPr>
          <p:cNvPr id="16" name="Image 15">
            <a:extLst>
              <a:ext uri="{FF2B5EF4-FFF2-40B4-BE49-F238E27FC236}">
                <a16:creationId xmlns="" xmlns:a16="http://schemas.microsoft.com/office/drawing/2014/main" id="{FD3FC9B5-A555-2C42-B46A-2D3FF35FBCE8}"/>
              </a:ext>
            </a:extLst>
          </p:cNvPr>
          <p:cNvPicPr>
            <a:picLocks noChangeAspect="1"/>
          </p:cNvPicPr>
          <p:nvPr/>
        </p:nvPicPr>
        <p:blipFill rotWithShape="1">
          <a:blip r:embed="rId10" cstate="print"/>
          <a:srcRect l="18395" t="20127" r="16733" b="7551"/>
          <a:stretch/>
        </p:blipFill>
        <p:spPr>
          <a:xfrm>
            <a:off x="7878627" y="2915763"/>
            <a:ext cx="869334" cy="945270"/>
          </a:xfrm>
          <a:prstGeom prst="rect">
            <a:avLst/>
          </a:prstGeom>
          <a:ln w="38100">
            <a:noFill/>
          </a:ln>
        </p:spPr>
      </p:pic>
      <p:sp>
        <p:nvSpPr>
          <p:cNvPr id="20" name="Espace réservé du numéro de diapositive 19">
            <a:extLst>
              <a:ext uri="{FF2B5EF4-FFF2-40B4-BE49-F238E27FC236}">
                <a16:creationId xmlns="" xmlns:a16="http://schemas.microsoft.com/office/drawing/2014/main" id="{187E2386-EA9A-FE4F-AFDB-6A4C4C2DC25F}"/>
              </a:ext>
            </a:extLst>
          </p:cNvPr>
          <p:cNvSpPr>
            <a:spLocks noGrp="1"/>
          </p:cNvSpPr>
          <p:nvPr>
            <p:ph type="sldNum" sz="quarter" idx="12"/>
          </p:nvPr>
        </p:nvSpPr>
        <p:spPr/>
        <p:txBody>
          <a:bodyPr/>
          <a:lstStyle/>
          <a:p>
            <a:pPr>
              <a:defRPr/>
            </a:pPr>
            <a:fld id="{7414503E-7AE5-494C-8F71-9A11FA02E820}" type="slidenum">
              <a:rPr lang="fr-FR" smtClean="0"/>
              <a:pPr>
                <a:defRPr/>
              </a:pPr>
              <a:t>2</a:t>
            </a:fld>
            <a:endParaRPr lang="fr-FR"/>
          </a:p>
        </p:txBody>
      </p:sp>
      <p:sp>
        <p:nvSpPr>
          <p:cNvPr id="4" name="ZoneTexte 3">
            <a:extLst>
              <a:ext uri="{FF2B5EF4-FFF2-40B4-BE49-F238E27FC236}">
                <a16:creationId xmlns="" xmlns:a16="http://schemas.microsoft.com/office/drawing/2014/main" id="{9C1247A3-8004-8944-8982-D62B894C1E3E}"/>
              </a:ext>
            </a:extLst>
          </p:cNvPr>
          <p:cNvSpPr txBox="1"/>
          <p:nvPr/>
        </p:nvSpPr>
        <p:spPr>
          <a:xfrm>
            <a:off x="7230808" y="1332240"/>
            <a:ext cx="1130438" cy="369332"/>
          </a:xfrm>
          <a:prstGeom prst="rect">
            <a:avLst/>
          </a:prstGeom>
          <a:noFill/>
        </p:spPr>
        <p:txBody>
          <a:bodyPr wrap="none" rtlCol="0">
            <a:spAutoFit/>
          </a:bodyPr>
          <a:lstStyle/>
          <a:p>
            <a:r>
              <a:rPr lang="fr-FR" b="1" dirty="0">
                <a:latin typeface="+mj-lt"/>
              </a:rPr>
              <a:t>Our </a:t>
            </a:r>
            <a:r>
              <a:rPr lang="fr-FR" b="1" dirty="0">
                <a:solidFill>
                  <a:srgbClr val="FFFF00"/>
                </a:solidFill>
                <a:latin typeface="+mj-lt"/>
              </a:rPr>
              <a:t>team</a:t>
            </a:r>
          </a:p>
        </p:txBody>
      </p:sp>
    </p:spTree>
    <p:extLst>
      <p:ext uri="{BB962C8B-B14F-4D97-AF65-F5344CB8AC3E}">
        <p14:creationId xmlns="" xmlns:p14="http://schemas.microsoft.com/office/powerpoint/2010/main" val="1996946553"/>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DCCF71E0-FA16-3540-B61C-FB9AAC4B6FDB}"/>
              </a:ext>
            </a:extLst>
          </p:cNvPr>
          <p:cNvSpPr>
            <a:spLocks noGrp="1"/>
          </p:cNvSpPr>
          <p:nvPr>
            <p:ph type="title"/>
          </p:nvPr>
        </p:nvSpPr>
        <p:spPr>
          <a:xfrm>
            <a:off x="122069" y="450894"/>
            <a:ext cx="8229600" cy="1143000"/>
          </a:xfrm>
        </p:spPr>
        <p:txBody>
          <a:bodyPr>
            <a:normAutofit/>
          </a:bodyPr>
          <a:lstStyle/>
          <a:p>
            <a:pPr algn="l"/>
            <a:r>
              <a:rPr lang="fr-FR" sz="3600" dirty="0"/>
              <a:t>New Geant4-DNA </a:t>
            </a:r>
            <a:r>
              <a:rPr lang="fr-FR" sz="3600" dirty="0" err="1">
                <a:solidFill>
                  <a:srgbClr val="FFFF00"/>
                </a:solidFill>
              </a:rPr>
              <a:t>Physics</a:t>
            </a:r>
            <a:r>
              <a:rPr lang="fr-FR" sz="3600" dirty="0">
                <a:solidFill>
                  <a:srgbClr val="FFFF00"/>
                </a:solidFill>
              </a:rPr>
              <a:t> </a:t>
            </a:r>
            <a:r>
              <a:rPr lang="fr-FR" sz="3600" dirty="0" err="1">
                <a:solidFill>
                  <a:srgbClr val="FFFF00"/>
                </a:solidFill>
              </a:rPr>
              <a:t>models</a:t>
            </a:r>
            <a:endParaRPr lang="fr-FR" sz="3600" dirty="0">
              <a:solidFill>
                <a:srgbClr val="FFFF00"/>
              </a:solidFill>
            </a:endParaRPr>
          </a:p>
        </p:txBody>
      </p:sp>
      <p:sp>
        <p:nvSpPr>
          <p:cNvPr id="3" name="Espace réservé du contenu 2">
            <a:extLst>
              <a:ext uri="{FF2B5EF4-FFF2-40B4-BE49-F238E27FC236}">
                <a16:creationId xmlns="" xmlns:a16="http://schemas.microsoft.com/office/drawing/2014/main" id="{1F3C3FE3-A997-D647-9E92-E694904AA8C2}"/>
              </a:ext>
            </a:extLst>
          </p:cNvPr>
          <p:cNvSpPr>
            <a:spLocks noGrp="1"/>
          </p:cNvSpPr>
          <p:nvPr>
            <p:ph idx="1"/>
          </p:nvPr>
        </p:nvSpPr>
        <p:spPr>
          <a:xfrm>
            <a:off x="122069" y="1504290"/>
            <a:ext cx="6670618" cy="4814634"/>
          </a:xfrm>
        </p:spPr>
        <p:txBody>
          <a:bodyPr>
            <a:normAutofit fontScale="92500" lnSpcReduction="20000"/>
          </a:bodyPr>
          <a:lstStyle/>
          <a:p>
            <a:r>
              <a:rPr lang="fr-FR" sz="1600" dirty="0"/>
              <a:t>Geant4-DNA </a:t>
            </a:r>
            <a:r>
              <a:rPr lang="fr-FR" sz="1600" dirty="0" err="1"/>
              <a:t>is</a:t>
            </a:r>
            <a:r>
              <a:rPr lang="fr-FR" sz="1600" dirty="0"/>
              <a:t> </a:t>
            </a:r>
            <a:r>
              <a:rPr lang="fr-FR" sz="1600" dirty="0" err="1"/>
              <a:t>equipped</a:t>
            </a:r>
            <a:r>
              <a:rPr lang="fr-FR" sz="1600" dirty="0"/>
              <a:t> </a:t>
            </a:r>
            <a:r>
              <a:rPr lang="fr-FR" sz="1600" dirty="0" err="1"/>
              <a:t>with</a:t>
            </a:r>
            <a:r>
              <a:rPr lang="fr-FR" sz="1600" dirty="0"/>
              <a:t> a </a:t>
            </a:r>
            <a:r>
              <a:rPr lang="fr-FR" sz="1600" dirty="0" err="1"/>
              <a:t>complete</a:t>
            </a:r>
            <a:r>
              <a:rPr lang="fr-FR" sz="1600" dirty="0"/>
              <a:t> set of </a:t>
            </a:r>
            <a:r>
              <a:rPr lang="fr-FR" sz="1600" dirty="0" err="1"/>
              <a:t>physics</a:t>
            </a:r>
            <a:r>
              <a:rPr lang="fr-FR" sz="1600" dirty="0"/>
              <a:t> model for the </a:t>
            </a:r>
            <a:r>
              <a:rPr lang="fr-FR" sz="1600" dirty="0" err="1"/>
              <a:t>accurate</a:t>
            </a:r>
            <a:r>
              <a:rPr lang="fr-FR" sz="1600" dirty="0"/>
              <a:t> description of </a:t>
            </a:r>
            <a:r>
              <a:rPr lang="fr-FR" sz="1600" dirty="0" err="1">
                <a:solidFill>
                  <a:srgbClr val="FFFF00"/>
                </a:solidFill>
              </a:rPr>
              <a:t>discrete</a:t>
            </a:r>
            <a:r>
              <a:rPr lang="fr-FR" sz="1600" dirty="0">
                <a:solidFill>
                  <a:srgbClr val="FFFF00"/>
                </a:solidFill>
              </a:rPr>
              <a:t> </a:t>
            </a:r>
            <a:r>
              <a:rPr lang="fr-FR" sz="1600" dirty="0" err="1">
                <a:solidFill>
                  <a:srgbClr val="FFFF00"/>
                </a:solidFill>
              </a:rPr>
              <a:t>physical</a:t>
            </a:r>
            <a:r>
              <a:rPr lang="fr-FR" sz="1600" dirty="0">
                <a:solidFill>
                  <a:srgbClr val="FFFF00"/>
                </a:solidFill>
              </a:rPr>
              <a:t> interactions of </a:t>
            </a:r>
            <a:r>
              <a:rPr lang="fr-FR" sz="1600" dirty="0" err="1">
                <a:solidFill>
                  <a:srgbClr val="FFFF00"/>
                </a:solidFill>
              </a:rPr>
              <a:t>particles</a:t>
            </a:r>
            <a:r>
              <a:rPr lang="fr-FR" sz="1600" dirty="0">
                <a:solidFill>
                  <a:srgbClr val="FFFF00"/>
                </a:solidFill>
              </a:rPr>
              <a:t> </a:t>
            </a:r>
            <a:r>
              <a:rPr lang="fr-FR" sz="1600" dirty="0"/>
              <a:t>in </a:t>
            </a:r>
            <a:r>
              <a:rPr lang="fr-FR" sz="1600" dirty="0" err="1"/>
              <a:t>liquid</a:t>
            </a:r>
            <a:r>
              <a:rPr lang="fr-FR" sz="1600" dirty="0"/>
              <a:t> water down to the </a:t>
            </a:r>
            <a:r>
              <a:rPr lang="fr-FR" sz="1600" dirty="0">
                <a:solidFill>
                  <a:srgbClr val="FFFF00"/>
                </a:solidFill>
              </a:rPr>
              <a:t>eV </a:t>
            </a:r>
            <a:r>
              <a:rPr lang="fr-FR" sz="1600" dirty="0" err="1">
                <a:solidFill>
                  <a:srgbClr val="FFFF00"/>
                </a:solidFill>
              </a:rPr>
              <a:t>scale</a:t>
            </a:r>
            <a:endParaRPr lang="fr-FR" sz="1600" dirty="0">
              <a:solidFill>
                <a:srgbClr val="FFFF00"/>
              </a:solidFill>
            </a:endParaRPr>
          </a:p>
          <a:p>
            <a:pPr lvl="1"/>
            <a:r>
              <a:rPr lang="fr-FR" sz="1400" dirty="0"/>
              <a:t>A </a:t>
            </a:r>
            <a:r>
              <a:rPr lang="fr-FR" sz="1400" dirty="0" err="1"/>
              <a:t>requirement</a:t>
            </a:r>
            <a:r>
              <a:rPr lang="fr-FR" sz="1400" dirty="0"/>
              <a:t> for </a:t>
            </a:r>
            <a:r>
              <a:rPr lang="fr-FR" sz="1400" dirty="0" err="1">
                <a:solidFill>
                  <a:srgbClr val="00FF00"/>
                </a:solidFill>
              </a:rPr>
              <a:t>nanodosimetry</a:t>
            </a:r>
            <a:r>
              <a:rPr lang="fr-FR" sz="1400" dirty="0">
                <a:solidFill>
                  <a:srgbClr val="00FF00"/>
                </a:solidFill>
              </a:rPr>
              <a:t> in </a:t>
            </a:r>
            <a:r>
              <a:rPr lang="fr-FR" sz="1400" dirty="0" err="1">
                <a:solidFill>
                  <a:srgbClr val="00FF00"/>
                </a:solidFill>
              </a:rPr>
              <a:t>biological</a:t>
            </a:r>
            <a:r>
              <a:rPr lang="fr-FR" sz="1400" dirty="0">
                <a:solidFill>
                  <a:srgbClr val="00FF00"/>
                </a:solidFill>
              </a:rPr>
              <a:t> </a:t>
            </a:r>
            <a:r>
              <a:rPr lang="fr-FR" sz="1400" dirty="0" err="1">
                <a:solidFill>
                  <a:srgbClr val="00FF00"/>
                </a:solidFill>
              </a:rPr>
              <a:t>targets</a:t>
            </a:r>
            <a:r>
              <a:rPr lang="fr-FR" sz="1400" dirty="0">
                <a:solidFill>
                  <a:srgbClr val="00FF00"/>
                </a:solidFill>
              </a:rPr>
              <a:t> </a:t>
            </a:r>
            <a:r>
              <a:rPr lang="fr-FR" sz="1400" dirty="0" err="1"/>
              <a:t>such</a:t>
            </a:r>
            <a:r>
              <a:rPr lang="fr-FR" sz="1400" dirty="0"/>
              <a:t> as DNA</a:t>
            </a:r>
          </a:p>
          <a:p>
            <a:r>
              <a:rPr lang="fr-FR" sz="1600" dirty="0" err="1"/>
              <a:t>We</a:t>
            </a:r>
            <a:r>
              <a:rPr lang="fr-FR" sz="1600" dirty="0"/>
              <a:t> </a:t>
            </a:r>
            <a:r>
              <a:rPr lang="fr-FR" sz="1600" dirty="0" err="1"/>
              <a:t>initiated</a:t>
            </a:r>
            <a:r>
              <a:rPr lang="fr-FR" sz="1600" dirty="0"/>
              <a:t> </a:t>
            </a:r>
            <a:r>
              <a:rPr lang="fr-FR" sz="1600" dirty="0" err="1"/>
              <a:t>within</a:t>
            </a:r>
            <a:r>
              <a:rPr lang="fr-FR" sz="1600" dirty="0"/>
              <a:t> FKPPL a new </a:t>
            </a:r>
            <a:r>
              <a:rPr lang="fr-FR" sz="1600" dirty="0" err="1"/>
              <a:t>activity</a:t>
            </a:r>
            <a:r>
              <a:rPr lang="fr-FR" sz="1600" dirty="0"/>
              <a:t> </a:t>
            </a:r>
            <a:r>
              <a:rPr lang="fr-FR" sz="1600" dirty="0" err="1"/>
              <a:t>aiming</a:t>
            </a:r>
            <a:r>
              <a:rPr lang="fr-FR" sz="1600" dirty="0"/>
              <a:t> at </a:t>
            </a:r>
            <a:r>
              <a:rPr lang="fr-FR" sz="1600" dirty="0" err="1"/>
              <a:t>improving</a:t>
            </a:r>
            <a:r>
              <a:rPr lang="fr-FR" sz="1600" dirty="0"/>
              <a:t> the simulation of </a:t>
            </a:r>
            <a:r>
              <a:rPr lang="fr-FR" sz="1600" dirty="0" err="1">
                <a:solidFill>
                  <a:srgbClr val="FFFF00"/>
                </a:solidFill>
              </a:rPr>
              <a:t>electron</a:t>
            </a:r>
            <a:r>
              <a:rPr lang="fr-FR" sz="1600" dirty="0">
                <a:solidFill>
                  <a:srgbClr val="FFFF00"/>
                </a:solidFill>
              </a:rPr>
              <a:t> </a:t>
            </a:r>
            <a:r>
              <a:rPr lang="fr-FR" sz="1600" dirty="0" err="1">
                <a:solidFill>
                  <a:srgbClr val="FFFF00"/>
                </a:solidFill>
              </a:rPr>
              <a:t>elastic</a:t>
            </a:r>
            <a:r>
              <a:rPr lang="fr-FR" sz="1600" dirty="0">
                <a:solidFill>
                  <a:srgbClr val="FFFF00"/>
                </a:solidFill>
              </a:rPr>
              <a:t> </a:t>
            </a:r>
            <a:r>
              <a:rPr lang="fr-FR" sz="1600" dirty="0" err="1">
                <a:solidFill>
                  <a:srgbClr val="FFFF00"/>
                </a:solidFill>
              </a:rPr>
              <a:t>scattering</a:t>
            </a:r>
            <a:r>
              <a:rPr lang="fr-FR" sz="1600" dirty="0">
                <a:solidFill>
                  <a:srgbClr val="FFFF00"/>
                </a:solidFill>
              </a:rPr>
              <a:t> in </a:t>
            </a:r>
            <a:r>
              <a:rPr lang="fr-FR" sz="1600" dirty="0" err="1">
                <a:solidFill>
                  <a:srgbClr val="FFFF00"/>
                </a:solidFill>
              </a:rPr>
              <a:t>liquid</a:t>
            </a:r>
            <a:r>
              <a:rPr lang="fr-FR" sz="1600" dirty="0">
                <a:solidFill>
                  <a:srgbClr val="FFFF00"/>
                </a:solidFill>
              </a:rPr>
              <a:t> water </a:t>
            </a:r>
            <a:r>
              <a:rPr lang="fr-FR" sz="1600" dirty="0"/>
              <a:t>in </a:t>
            </a:r>
            <a:r>
              <a:rPr lang="fr-FR" sz="1600" dirty="0" err="1"/>
              <a:t>order</a:t>
            </a:r>
            <a:r>
              <a:rPr lang="fr-FR" sz="1600" dirty="0"/>
              <a:t> to replace </a:t>
            </a:r>
            <a:r>
              <a:rPr lang="fr-FR" sz="1600" dirty="0" err="1"/>
              <a:t>our</a:t>
            </a:r>
            <a:r>
              <a:rPr lang="fr-FR" sz="1600" dirty="0"/>
              <a:t> </a:t>
            </a:r>
            <a:r>
              <a:rPr lang="fr-FR" sz="1600" dirty="0" err="1"/>
              <a:t>current</a:t>
            </a:r>
            <a:r>
              <a:rPr lang="fr-FR" sz="1600" dirty="0"/>
              <a:t> model </a:t>
            </a:r>
            <a:r>
              <a:rPr lang="fr-FR" sz="1600" dirty="0" err="1"/>
              <a:t>with</a:t>
            </a:r>
            <a:r>
              <a:rPr lang="fr-FR" sz="1600" dirty="0"/>
              <a:t> a more </a:t>
            </a:r>
            <a:r>
              <a:rPr lang="fr-FR" sz="1600" dirty="0" err="1"/>
              <a:t>accurate</a:t>
            </a:r>
            <a:r>
              <a:rPr lang="fr-FR" sz="1600" dirty="0"/>
              <a:t> one </a:t>
            </a:r>
            <a:r>
              <a:rPr lang="fr-FR" sz="1600" dirty="0" err="1"/>
              <a:t>based</a:t>
            </a:r>
            <a:r>
              <a:rPr lang="fr-FR" sz="1600" dirty="0"/>
              <a:t> on ELSEPA (</a:t>
            </a:r>
            <a:r>
              <a:rPr lang="fr-FR" sz="1600" dirty="0" err="1"/>
              <a:t>relativistic</a:t>
            </a:r>
            <a:r>
              <a:rPr lang="fr-FR" sz="1600" dirty="0"/>
              <a:t> partial-</a:t>
            </a:r>
            <a:r>
              <a:rPr lang="fr-FR" sz="1600" dirty="0" err="1"/>
              <a:t>wave</a:t>
            </a:r>
            <a:r>
              <a:rPr lang="fr-FR" sz="1600" dirty="0"/>
              <a:t>) </a:t>
            </a:r>
            <a:r>
              <a:rPr lang="fr-FR" sz="1600" dirty="0" err="1"/>
              <a:t>calculations</a:t>
            </a:r>
            <a:endParaRPr lang="fr-FR" sz="1600" dirty="0"/>
          </a:p>
          <a:p>
            <a:pPr lvl="1"/>
            <a:r>
              <a:rPr lang="fr-FR" sz="1400" dirty="0" err="1"/>
              <a:t>Elastic</a:t>
            </a:r>
            <a:r>
              <a:rPr lang="fr-FR" sz="1400" dirty="0"/>
              <a:t> </a:t>
            </a:r>
            <a:r>
              <a:rPr lang="fr-FR" sz="1400" dirty="0" err="1"/>
              <a:t>scattering</a:t>
            </a:r>
            <a:r>
              <a:rPr lang="fr-FR" sz="1400" dirty="0"/>
              <a:t> </a:t>
            </a:r>
            <a:r>
              <a:rPr lang="fr-FR" sz="1400" dirty="0" err="1"/>
              <a:t>is</a:t>
            </a:r>
            <a:r>
              <a:rPr lang="fr-FR" sz="1400" dirty="0"/>
              <a:t> the dominant </a:t>
            </a:r>
            <a:r>
              <a:rPr lang="fr-FR" sz="1400" dirty="0" err="1"/>
              <a:t>process</a:t>
            </a:r>
            <a:r>
              <a:rPr lang="fr-FR" sz="1400" dirty="0"/>
              <a:t> &lt; 100 eV</a:t>
            </a:r>
          </a:p>
          <a:p>
            <a:pPr lvl="1"/>
            <a:r>
              <a:rPr lang="fr-FR" sz="1400" dirty="0" err="1"/>
              <a:t>Two</a:t>
            </a:r>
            <a:r>
              <a:rPr lang="fr-FR" sz="1400" dirty="0"/>
              <a:t> </a:t>
            </a:r>
            <a:r>
              <a:rPr lang="fr-FR" sz="1400" dirty="0" err="1"/>
              <a:t>theoretical</a:t>
            </a:r>
            <a:r>
              <a:rPr lang="fr-FR" sz="1400" dirty="0"/>
              <a:t> approches:</a:t>
            </a:r>
          </a:p>
          <a:p>
            <a:pPr lvl="2"/>
            <a:r>
              <a:rPr lang="fr-FR" sz="1100" dirty="0"/>
              <a:t>Muffin-tin </a:t>
            </a:r>
            <a:r>
              <a:rPr lang="fr-FR" sz="1100" dirty="0" err="1"/>
              <a:t>potential</a:t>
            </a:r>
            <a:endParaRPr lang="fr-FR" sz="1100" dirty="0"/>
          </a:p>
          <a:p>
            <a:pPr lvl="2"/>
            <a:r>
              <a:rPr lang="fr-FR" sz="1100" dirty="0"/>
              <a:t>Free </a:t>
            </a:r>
            <a:r>
              <a:rPr lang="fr-FR" sz="1100" dirty="0" err="1"/>
              <a:t>atom</a:t>
            </a:r>
            <a:r>
              <a:rPr lang="fr-FR" sz="1100" dirty="0"/>
              <a:t> approximation</a:t>
            </a:r>
          </a:p>
          <a:p>
            <a:r>
              <a:rPr lang="fr-FR" sz="1600" dirty="0"/>
              <a:t>In collaboration </a:t>
            </a:r>
            <a:r>
              <a:rPr lang="fr-FR" sz="1600" dirty="0" err="1"/>
              <a:t>with</a:t>
            </a:r>
            <a:r>
              <a:rPr lang="fr-FR" sz="1600" dirty="0"/>
              <a:t> </a:t>
            </a:r>
            <a:r>
              <a:rPr lang="fr-FR" sz="1600" dirty="0">
                <a:solidFill>
                  <a:srgbClr val="66FFFF"/>
                </a:solidFill>
              </a:rPr>
              <a:t>F. </a:t>
            </a:r>
            <a:r>
              <a:rPr lang="fr-FR" sz="1600" dirty="0" err="1">
                <a:solidFill>
                  <a:srgbClr val="66FFFF"/>
                </a:solidFill>
              </a:rPr>
              <a:t>Salvat</a:t>
            </a:r>
            <a:r>
              <a:rPr lang="fr-FR" sz="1600" dirty="0"/>
              <a:t> (« </a:t>
            </a:r>
            <a:r>
              <a:rPr lang="fr-FR" sz="1600" dirty="0" err="1"/>
              <a:t>father</a:t>
            </a:r>
            <a:r>
              <a:rPr lang="fr-FR" sz="1600" dirty="0"/>
              <a:t> » of PENELOPE MC code)</a:t>
            </a:r>
          </a:p>
          <a:p>
            <a:r>
              <a:rPr lang="fr-FR" sz="1600" dirty="0">
                <a:solidFill>
                  <a:srgbClr val="FFFF00"/>
                </a:solidFill>
              </a:rPr>
              <a:t>First </a:t>
            </a:r>
            <a:r>
              <a:rPr lang="fr-FR" sz="1600" dirty="0" err="1">
                <a:solidFill>
                  <a:srgbClr val="FFFF00"/>
                </a:solidFill>
              </a:rPr>
              <a:t>paper</a:t>
            </a:r>
            <a:r>
              <a:rPr lang="fr-FR" sz="1600" dirty="0">
                <a:solidFill>
                  <a:srgbClr val="FFFF00"/>
                </a:solidFill>
              </a:rPr>
              <a:t> </a:t>
            </a:r>
            <a:r>
              <a:rPr lang="fr-FR" sz="1600" dirty="0" err="1">
                <a:solidFill>
                  <a:srgbClr val="FFFF00"/>
                </a:solidFill>
              </a:rPr>
              <a:t>just</a:t>
            </a:r>
            <a:r>
              <a:rPr lang="fr-FR" sz="1600" dirty="0">
                <a:solidFill>
                  <a:srgbClr val="FFFF00"/>
                </a:solidFill>
              </a:rPr>
              <a:t> </a:t>
            </a:r>
            <a:r>
              <a:rPr lang="fr-FR" sz="1600" dirty="0" err="1">
                <a:solidFill>
                  <a:srgbClr val="FFFF00"/>
                </a:solidFill>
              </a:rPr>
              <a:t>published</a:t>
            </a:r>
            <a:r>
              <a:rPr lang="fr-FR" sz="1600" dirty="0">
                <a:solidFill>
                  <a:srgbClr val="FFFF00"/>
                </a:solidFill>
              </a:rPr>
              <a:t> </a:t>
            </a:r>
            <a:r>
              <a:rPr lang="fr-FR" sz="1600" dirty="0"/>
              <a:t>by W. G. Shin, </a:t>
            </a:r>
            <a:r>
              <a:rPr lang="fr-FR" sz="1600" dirty="0" err="1"/>
              <a:t>cotuelle</a:t>
            </a:r>
            <a:r>
              <a:rPr lang="fr-FR" sz="1600" dirty="0"/>
              <a:t> PhD </a:t>
            </a:r>
            <a:r>
              <a:rPr lang="fr-FR" sz="1600" dirty="0" err="1"/>
              <a:t>student</a:t>
            </a:r>
            <a:r>
              <a:rPr lang="fr-FR" sz="1600" dirty="0"/>
              <a:t> (Bordeaux U. &amp; </a:t>
            </a:r>
            <a:r>
              <a:rPr lang="fr-FR" sz="1600" dirty="0" err="1"/>
              <a:t>Yonsei</a:t>
            </a:r>
            <a:r>
              <a:rPr lang="fr-FR" sz="1600" dirty="0"/>
              <a:t> U.)</a:t>
            </a:r>
          </a:p>
          <a:p>
            <a:pPr lvl="1"/>
            <a:r>
              <a:rPr lang="fr-FR" sz="1100" dirty="0">
                <a:solidFill>
                  <a:srgbClr val="66FFFF"/>
                </a:solidFill>
              </a:rPr>
              <a:t>J. </a:t>
            </a:r>
            <a:r>
              <a:rPr lang="fr-FR" sz="1100" dirty="0" err="1">
                <a:solidFill>
                  <a:srgbClr val="66FFFF"/>
                </a:solidFill>
              </a:rPr>
              <a:t>Appl</a:t>
            </a:r>
            <a:r>
              <a:rPr lang="fr-FR" sz="1100" dirty="0">
                <a:solidFill>
                  <a:srgbClr val="66FFFF"/>
                </a:solidFill>
              </a:rPr>
              <a:t>. Phys. 124 (2018) 224901</a:t>
            </a:r>
          </a:p>
        </p:txBody>
      </p:sp>
      <p:sp>
        <p:nvSpPr>
          <p:cNvPr id="4" name="Espace réservé du numéro de diapositive 3">
            <a:extLst>
              <a:ext uri="{FF2B5EF4-FFF2-40B4-BE49-F238E27FC236}">
                <a16:creationId xmlns="" xmlns:a16="http://schemas.microsoft.com/office/drawing/2014/main" id="{8CD1FDFF-0455-CC47-9F4D-29BAD330DDA5}"/>
              </a:ext>
            </a:extLst>
          </p:cNvPr>
          <p:cNvSpPr>
            <a:spLocks noGrp="1"/>
          </p:cNvSpPr>
          <p:nvPr>
            <p:ph type="sldNum" sz="quarter" idx="12"/>
          </p:nvPr>
        </p:nvSpPr>
        <p:spPr/>
        <p:txBody>
          <a:bodyPr/>
          <a:lstStyle/>
          <a:p>
            <a:pPr>
              <a:defRPr/>
            </a:pPr>
            <a:fld id="{7414503E-7AE5-494C-8F71-9A11FA02E820}" type="slidenum">
              <a:rPr lang="fr-FR" smtClean="0"/>
              <a:pPr>
                <a:defRPr/>
              </a:pPr>
              <a:t>20</a:t>
            </a:fld>
            <a:endParaRPr lang="fr-FR"/>
          </a:p>
        </p:txBody>
      </p:sp>
      <p:pic>
        <p:nvPicPr>
          <p:cNvPr id="5" name="Picture 77" descr="../20180227_Figures_with_CPA100/DCS/30eV.png">
            <a:extLst>
              <a:ext uri="{FF2B5EF4-FFF2-40B4-BE49-F238E27FC236}">
                <a16:creationId xmlns="" xmlns:a16="http://schemas.microsoft.com/office/drawing/2014/main" id="{886905B5-DF25-A346-9A21-2865D4F3161E}"/>
              </a:ext>
            </a:extLst>
          </p:cNvPr>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832879" y="330119"/>
            <a:ext cx="2215661" cy="3003730"/>
          </a:xfrm>
          <a:prstGeom prst="rect">
            <a:avLst/>
          </a:prstGeom>
          <a:noFill/>
          <a:ln>
            <a:noFill/>
          </a:ln>
        </p:spPr>
      </p:pic>
      <p:pic>
        <p:nvPicPr>
          <p:cNvPr id="6" name="Picture 79" descr="../20180227_Figures_with_CPA100/DCS/100eV.png">
            <a:extLst>
              <a:ext uri="{FF2B5EF4-FFF2-40B4-BE49-F238E27FC236}">
                <a16:creationId xmlns="" xmlns:a16="http://schemas.microsoft.com/office/drawing/2014/main" id="{2249EF45-9A4F-D643-8060-C252CD6F7EA7}"/>
              </a:ext>
            </a:extLst>
          </p:cNvPr>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832879" y="3411104"/>
            <a:ext cx="2215661" cy="3003730"/>
          </a:xfrm>
          <a:prstGeom prst="rect">
            <a:avLst/>
          </a:prstGeom>
          <a:noFill/>
          <a:ln>
            <a:noFill/>
          </a:ln>
        </p:spPr>
      </p:pic>
      <p:sp>
        <p:nvSpPr>
          <p:cNvPr id="7" name="ZoneTexte 6">
            <a:extLst>
              <a:ext uri="{FF2B5EF4-FFF2-40B4-BE49-F238E27FC236}">
                <a16:creationId xmlns="" xmlns:a16="http://schemas.microsoft.com/office/drawing/2014/main" id="{7E989CA9-850D-A645-B19F-74B1BB18AF36}"/>
              </a:ext>
            </a:extLst>
          </p:cNvPr>
          <p:cNvSpPr txBox="1"/>
          <p:nvPr/>
        </p:nvSpPr>
        <p:spPr>
          <a:xfrm>
            <a:off x="7267400" y="173895"/>
            <a:ext cx="1821332" cy="276999"/>
          </a:xfrm>
          <a:prstGeom prst="rect">
            <a:avLst/>
          </a:prstGeom>
          <a:solidFill>
            <a:srgbClr val="FF0000"/>
          </a:solidFill>
        </p:spPr>
        <p:txBody>
          <a:bodyPr wrap="none" rtlCol="0">
            <a:spAutoFit/>
          </a:bodyPr>
          <a:lstStyle/>
          <a:p>
            <a:r>
              <a:rPr lang="fr-FR" sz="1200" b="1" dirty="0" err="1">
                <a:latin typeface="+mj-lt"/>
              </a:rPr>
              <a:t>Differential</a:t>
            </a:r>
            <a:r>
              <a:rPr lang="fr-FR" sz="1200" b="1" dirty="0">
                <a:latin typeface="+mj-lt"/>
              </a:rPr>
              <a:t> cross section</a:t>
            </a:r>
          </a:p>
        </p:txBody>
      </p:sp>
      <mc:AlternateContent xmlns:mc="http://schemas.openxmlformats.org/markup-compatibility/2006">
        <mc:Choice xmlns="" xmlns:a14="http://schemas.microsoft.com/office/drawing/2010/main" Requires="a14">
          <p:sp>
            <p:nvSpPr>
              <p:cNvPr id="8" name="Rectangle 7">
                <a:extLst>
                  <a:ext uri="{FF2B5EF4-FFF2-40B4-BE49-F238E27FC236}">
                    <a16:creationId xmlns:a16="http://schemas.microsoft.com/office/drawing/2014/main" id="{0DAE7C21-D1AB-3247-97B3-B1F0D5437163}"/>
                  </a:ext>
                </a:extLst>
              </p:cNvPr>
              <p:cNvSpPr/>
              <p:nvPr/>
            </p:nvSpPr>
            <p:spPr>
              <a:xfrm>
                <a:off x="2492826" y="4707786"/>
                <a:ext cx="4500143" cy="27462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GB" sz="1100" i="1">
                          <a:latin typeface="Cambria Math" panose="02040503050406030204" pitchFamily="18" charset="0"/>
                        </a:rPr>
                        <m:t>𝑉</m:t>
                      </m:r>
                      <m:d>
                        <m:dPr>
                          <m:ctrlPr>
                            <a:rPr lang="fr-FR" sz="1100" i="1">
                              <a:latin typeface="Cambria Math" panose="02040503050406030204" pitchFamily="18" charset="0"/>
                            </a:rPr>
                          </m:ctrlPr>
                        </m:dPr>
                        <m:e>
                          <m:r>
                            <a:rPr lang="en-GB" sz="1100" i="1">
                              <a:latin typeface="Cambria Math" panose="02040503050406030204" pitchFamily="18" charset="0"/>
                            </a:rPr>
                            <m:t>𝑟</m:t>
                          </m:r>
                        </m:e>
                      </m:d>
                      <m:r>
                        <a:rPr lang="en-GB" sz="1100" i="1">
                          <a:latin typeface="Cambria Math" panose="02040503050406030204" pitchFamily="18" charset="0"/>
                        </a:rPr>
                        <m:t>=</m:t>
                      </m:r>
                      <m:sSub>
                        <m:sSubPr>
                          <m:ctrlPr>
                            <a:rPr lang="fr-FR" sz="1100" i="1">
                              <a:latin typeface="Cambria Math" panose="02040503050406030204" pitchFamily="18" charset="0"/>
                            </a:rPr>
                          </m:ctrlPr>
                        </m:sSubPr>
                        <m:e>
                          <m:r>
                            <a:rPr lang="en-GB" sz="1100" i="1">
                              <a:latin typeface="Cambria Math" panose="02040503050406030204" pitchFamily="18" charset="0"/>
                            </a:rPr>
                            <m:t>𝑉</m:t>
                          </m:r>
                        </m:e>
                        <m:sub>
                          <m:r>
                            <a:rPr lang="en-GB" sz="1100" i="1">
                              <a:latin typeface="Cambria Math" panose="02040503050406030204" pitchFamily="18" charset="0"/>
                            </a:rPr>
                            <m:t>𝑠𝑡</m:t>
                          </m:r>
                        </m:sub>
                      </m:sSub>
                      <m:d>
                        <m:dPr>
                          <m:ctrlPr>
                            <a:rPr lang="fr-FR" sz="1100" i="1">
                              <a:latin typeface="Cambria Math" panose="02040503050406030204" pitchFamily="18" charset="0"/>
                            </a:rPr>
                          </m:ctrlPr>
                        </m:dPr>
                        <m:e>
                          <m:r>
                            <a:rPr lang="en-GB" sz="1100" i="1">
                              <a:latin typeface="Cambria Math" panose="02040503050406030204" pitchFamily="18" charset="0"/>
                            </a:rPr>
                            <m:t>𝑟</m:t>
                          </m:r>
                        </m:e>
                      </m:d>
                      <m:r>
                        <a:rPr lang="en-GB" sz="1100" i="1">
                          <a:latin typeface="Cambria Math" panose="02040503050406030204" pitchFamily="18" charset="0"/>
                        </a:rPr>
                        <m:t>+</m:t>
                      </m:r>
                      <m:sSub>
                        <m:sSubPr>
                          <m:ctrlPr>
                            <a:rPr lang="fr-FR" sz="1100" i="1">
                              <a:latin typeface="Cambria Math" panose="02040503050406030204" pitchFamily="18" charset="0"/>
                            </a:rPr>
                          </m:ctrlPr>
                        </m:sSubPr>
                        <m:e>
                          <m:r>
                            <a:rPr lang="en-GB" sz="1100" i="1">
                              <a:latin typeface="Cambria Math" panose="02040503050406030204" pitchFamily="18" charset="0"/>
                            </a:rPr>
                            <m:t>𝑉</m:t>
                          </m:r>
                        </m:e>
                        <m:sub>
                          <m:r>
                            <a:rPr lang="en-GB" sz="1100" i="1">
                              <a:latin typeface="Cambria Math" panose="02040503050406030204" pitchFamily="18" charset="0"/>
                            </a:rPr>
                            <m:t>𝑒𝑥</m:t>
                          </m:r>
                        </m:sub>
                      </m:sSub>
                      <m:d>
                        <m:dPr>
                          <m:ctrlPr>
                            <a:rPr lang="fr-FR" sz="1100" i="1">
                              <a:latin typeface="Cambria Math" panose="02040503050406030204" pitchFamily="18" charset="0"/>
                            </a:rPr>
                          </m:ctrlPr>
                        </m:dPr>
                        <m:e>
                          <m:r>
                            <a:rPr lang="en-GB" sz="1100" i="1">
                              <a:latin typeface="Cambria Math" panose="02040503050406030204" pitchFamily="18" charset="0"/>
                            </a:rPr>
                            <m:t>𝑟</m:t>
                          </m:r>
                        </m:e>
                      </m:d>
                      <m:r>
                        <a:rPr lang="en-GB" sz="1100" i="1">
                          <a:latin typeface="Cambria Math" panose="02040503050406030204" pitchFamily="18" charset="0"/>
                        </a:rPr>
                        <m:t>+</m:t>
                      </m:r>
                      <m:sSub>
                        <m:sSubPr>
                          <m:ctrlPr>
                            <a:rPr lang="fr-FR" sz="1100" i="1">
                              <a:latin typeface="Cambria Math" panose="02040503050406030204" pitchFamily="18" charset="0"/>
                            </a:rPr>
                          </m:ctrlPr>
                        </m:sSubPr>
                        <m:e>
                          <m:r>
                            <a:rPr lang="en-GB" sz="1100" i="1">
                              <a:latin typeface="Cambria Math" panose="02040503050406030204" pitchFamily="18" charset="0"/>
                            </a:rPr>
                            <m:t>𝑉</m:t>
                          </m:r>
                        </m:e>
                        <m:sub>
                          <m:r>
                            <a:rPr lang="en-GB" sz="1100" i="1">
                              <a:latin typeface="Cambria Math" panose="02040503050406030204" pitchFamily="18" charset="0"/>
                            </a:rPr>
                            <m:t>𝑐𝑝</m:t>
                          </m:r>
                        </m:sub>
                      </m:sSub>
                      <m:d>
                        <m:dPr>
                          <m:ctrlPr>
                            <a:rPr lang="fr-FR" sz="1100" i="1">
                              <a:latin typeface="Cambria Math" panose="02040503050406030204" pitchFamily="18" charset="0"/>
                            </a:rPr>
                          </m:ctrlPr>
                        </m:dPr>
                        <m:e>
                          <m:r>
                            <a:rPr lang="en-GB" sz="1100" i="1">
                              <a:latin typeface="Cambria Math" panose="02040503050406030204" pitchFamily="18" charset="0"/>
                            </a:rPr>
                            <m:t>𝑟</m:t>
                          </m:r>
                        </m:e>
                      </m:d>
                      <m:r>
                        <a:rPr lang="ko-KR" altLang="fr-FR" sz="1100" i="1">
                          <a:latin typeface="Cambria Math" panose="02040503050406030204" pitchFamily="18" charset="0"/>
                        </a:rPr>
                        <m:t>−</m:t>
                      </m:r>
                      <m:r>
                        <a:rPr lang="en-GB" sz="1100" i="1">
                          <a:latin typeface="Cambria Math" panose="02040503050406030204" pitchFamily="18" charset="0"/>
                        </a:rPr>
                        <m:t>𝑖</m:t>
                      </m:r>
                      <m:sSub>
                        <m:sSubPr>
                          <m:ctrlPr>
                            <a:rPr lang="fr-FR" sz="1100" i="1">
                              <a:latin typeface="Cambria Math" panose="02040503050406030204" pitchFamily="18" charset="0"/>
                            </a:rPr>
                          </m:ctrlPr>
                        </m:sSubPr>
                        <m:e>
                          <m:r>
                            <a:rPr lang="en-GB" sz="1100" i="1">
                              <a:latin typeface="Cambria Math" panose="02040503050406030204" pitchFamily="18" charset="0"/>
                            </a:rPr>
                            <m:t>𝑊</m:t>
                          </m:r>
                        </m:e>
                        <m:sub>
                          <m:r>
                            <a:rPr lang="en-GB" sz="1100" i="1">
                              <a:latin typeface="Cambria Math" panose="02040503050406030204" pitchFamily="18" charset="0"/>
                            </a:rPr>
                            <m:t>𝑎𝑏𝑠</m:t>
                          </m:r>
                        </m:sub>
                      </m:sSub>
                      <m:r>
                        <a:rPr lang="en-GB" sz="1100" i="1">
                          <a:latin typeface="Cambria Math" panose="02040503050406030204" pitchFamily="18" charset="0"/>
                        </a:rPr>
                        <m:t>(</m:t>
                      </m:r>
                      <m:r>
                        <a:rPr lang="en-GB" sz="1100" i="1">
                          <a:latin typeface="Cambria Math" panose="02040503050406030204" pitchFamily="18" charset="0"/>
                        </a:rPr>
                        <m:t>𝑟</m:t>
                      </m:r>
                      <m:r>
                        <a:rPr lang="en-GB" sz="1100" i="1">
                          <a:latin typeface="Cambria Math" panose="02040503050406030204" pitchFamily="18" charset="0"/>
                        </a:rPr>
                        <m:t>)</m:t>
                      </m:r>
                    </m:oMath>
                  </m:oMathPara>
                </a14:m>
                <a:endParaRPr lang="fr-FR" sz="1100" dirty="0">
                  <a:latin typeface="Arial" charset="0"/>
                </a:endParaRPr>
              </a:p>
            </p:txBody>
          </p:sp>
        </mc:Choice>
        <mc:Fallback>
          <p:sp>
            <p:nvSpPr>
              <p:cNvPr id="8" name="Rectangle 7">
                <a:extLst>
                  <a:ext uri="{FF2B5EF4-FFF2-40B4-BE49-F238E27FC236}">
                    <a16:creationId xmlns:a14="http://schemas.microsoft.com/office/drawing/2010/main" xmlns="" xmlns:a16="http://schemas.microsoft.com/office/drawing/2014/main" id="{0DAE7C21-D1AB-3247-97B3-B1F0D5437163}"/>
                  </a:ext>
                </a:extLst>
              </p:cNvPr>
              <p:cNvSpPr>
                <a:spLocks noRot="1" noChangeAspect="1" noMove="1" noResize="1" noEditPoints="1" noAdjustHandles="1" noChangeArrowheads="1" noChangeShapeType="1" noTextEdit="1"/>
              </p:cNvSpPr>
              <p:nvPr/>
            </p:nvSpPr>
            <p:spPr>
              <a:xfrm>
                <a:off x="2492826" y="4707786"/>
                <a:ext cx="4500143" cy="274627"/>
              </a:xfrm>
              <a:prstGeom prst="rect">
                <a:avLst/>
              </a:prstGeom>
              <a:blipFill>
                <a:blip r:embed="rId5" cstate="print"/>
                <a:stretch>
                  <a:fillRect/>
                </a:stretch>
              </a:blipFill>
            </p:spPr>
            <p:txBody>
              <a:bodyPr/>
              <a:lstStyle/>
              <a:p>
                <a:r>
                  <a:rPr lang="fr-FR">
                    <a:noFill/>
                  </a:rPr>
                  <a:t> </a:t>
                </a:r>
              </a:p>
            </p:txBody>
          </p:sp>
        </mc:Fallback>
      </mc:AlternateContent>
    </p:spTree>
    <p:extLst>
      <p:ext uri="{BB962C8B-B14F-4D97-AF65-F5344CB8AC3E}">
        <p14:creationId xmlns="" xmlns:p14="http://schemas.microsoft.com/office/powerpoint/2010/main" val="3698089041"/>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F5A9BFCD-0F99-A94E-B085-B8EE3B87EF71}"/>
              </a:ext>
            </a:extLst>
          </p:cNvPr>
          <p:cNvSpPr>
            <a:spLocks noGrp="1"/>
          </p:cNvSpPr>
          <p:nvPr>
            <p:ph type="title"/>
          </p:nvPr>
        </p:nvSpPr>
        <p:spPr/>
        <p:txBody>
          <a:bodyPr>
            <a:normAutofit/>
          </a:bodyPr>
          <a:lstStyle/>
          <a:p>
            <a:r>
              <a:rPr lang="fr-FR" dirty="0"/>
              <a:t>2 on-</a:t>
            </a:r>
            <a:r>
              <a:rPr lang="fr-FR" dirty="0" err="1"/>
              <a:t>going</a:t>
            </a:r>
            <a:r>
              <a:rPr lang="fr-FR" dirty="0"/>
              <a:t> </a:t>
            </a:r>
            <a:r>
              <a:rPr lang="fr-FR" dirty="0" err="1">
                <a:solidFill>
                  <a:srgbClr val="FFFF00"/>
                </a:solidFill>
              </a:rPr>
              <a:t>theses</a:t>
            </a:r>
            <a:endParaRPr lang="fr-FR" dirty="0">
              <a:solidFill>
                <a:srgbClr val="FFFF00"/>
              </a:solidFill>
            </a:endParaRPr>
          </a:p>
        </p:txBody>
      </p:sp>
      <p:sp>
        <p:nvSpPr>
          <p:cNvPr id="3" name="Espace réservé du contenu 2">
            <a:extLst>
              <a:ext uri="{FF2B5EF4-FFF2-40B4-BE49-F238E27FC236}">
                <a16:creationId xmlns="" xmlns:a16="http://schemas.microsoft.com/office/drawing/2014/main" id="{205A3FD6-D25C-4544-BBC9-F3CEE1AAFFD6}"/>
              </a:ext>
            </a:extLst>
          </p:cNvPr>
          <p:cNvSpPr>
            <a:spLocks noGrp="1"/>
          </p:cNvSpPr>
          <p:nvPr>
            <p:ph idx="1"/>
          </p:nvPr>
        </p:nvSpPr>
        <p:spPr>
          <a:xfrm>
            <a:off x="457200" y="1519807"/>
            <a:ext cx="6858000" cy="4525963"/>
          </a:xfrm>
        </p:spPr>
        <p:txBody>
          <a:bodyPr>
            <a:normAutofit fontScale="92500" lnSpcReduction="10000"/>
          </a:bodyPr>
          <a:lstStyle/>
          <a:p>
            <a:r>
              <a:rPr lang="fr-FR" sz="1400" dirty="0">
                <a:solidFill>
                  <a:srgbClr val="FFFF00"/>
                </a:solidFill>
              </a:rPr>
              <a:t>First</a:t>
            </a:r>
            <a:r>
              <a:rPr lang="fr-FR" sz="1400" dirty="0"/>
              <a:t> FKPPL cotutelle </a:t>
            </a:r>
            <a:r>
              <a:rPr lang="fr-FR" sz="1400" dirty="0" err="1"/>
              <a:t>thesis</a:t>
            </a:r>
            <a:endParaRPr lang="fr-FR" sz="1400" dirty="0"/>
          </a:p>
          <a:p>
            <a:pPr lvl="1"/>
            <a:r>
              <a:rPr lang="fr-FR" sz="1200" dirty="0"/>
              <a:t>candidate </a:t>
            </a:r>
            <a:r>
              <a:rPr lang="fr-FR" sz="1200" dirty="0" err="1"/>
              <a:t>is</a:t>
            </a:r>
            <a:r>
              <a:rPr lang="fr-FR" sz="1200" dirty="0"/>
              <a:t> </a:t>
            </a:r>
            <a:r>
              <a:rPr lang="fr-FR" sz="1200" dirty="0">
                <a:solidFill>
                  <a:srgbClr val="00FF00"/>
                </a:solidFill>
              </a:rPr>
              <a:t>Mr </a:t>
            </a:r>
            <a:r>
              <a:rPr lang="fr-FR" sz="1200" dirty="0" err="1">
                <a:solidFill>
                  <a:srgbClr val="00FF00"/>
                </a:solidFill>
              </a:rPr>
              <a:t>Wook</a:t>
            </a:r>
            <a:r>
              <a:rPr lang="fr-FR" sz="1200" dirty="0">
                <a:solidFill>
                  <a:srgbClr val="00FF00"/>
                </a:solidFill>
              </a:rPr>
              <a:t> Geun Shin</a:t>
            </a:r>
            <a:r>
              <a:rPr lang="fr-FR" sz="1200" dirty="0"/>
              <a:t>, </a:t>
            </a:r>
            <a:r>
              <a:rPr lang="fr-FR" sz="1200" dirty="0" err="1"/>
              <a:t>started</a:t>
            </a:r>
            <a:r>
              <a:rPr lang="fr-FR" sz="1200" dirty="0"/>
              <a:t> on 11/2017</a:t>
            </a:r>
          </a:p>
          <a:p>
            <a:pPr lvl="1"/>
            <a:r>
              <a:rPr lang="fr-FR" sz="1200" dirty="0"/>
              <a:t>cotutelle </a:t>
            </a:r>
            <a:r>
              <a:rPr lang="fr-FR" sz="1200" dirty="0" err="1"/>
              <a:t>between</a:t>
            </a:r>
            <a:r>
              <a:rPr lang="fr-FR" sz="1200" dirty="0"/>
              <a:t> </a:t>
            </a:r>
            <a:r>
              <a:rPr lang="fr-FR" sz="1200" dirty="0">
                <a:solidFill>
                  <a:srgbClr val="66FFFF"/>
                </a:solidFill>
              </a:rPr>
              <a:t>Bordeaux </a:t>
            </a:r>
            <a:r>
              <a:rPr lang="fr-FR" sz="1200" dirty="0" err="1">
                <a:solidFill>
                  <a:srgbClr val="66FFFF"/>
                </a:solidFill>
              </a:rPr>
              <a:t>University</a:t>
            </a:r>
            <a:r>
              <a:rPr lang="fr-FR" sz="1200" dirty="0">
                <a:solidFill>
                  <a:srgbClr val="66FFFF"/>
                </a:solidFill>
              </a:rPr>
              <a:t> and </a:t>
            </a:r>
            <a:r>
              <a:rPr lang="fr-FR" sz="1200" dirty="0" err="1">
                <a:solidFill>
                  <a:srgbClr val="66FFFF"/>
                </a:solidFill>
              </a:rPr>
              <a:t>Yonsei</a:t>
            </a:r>
            <a:r>
              <a:rPr lang="fr-FR" sz="1200" dirty="0">
                <a:solidFill>
                  <a:srgbClr val="66FFFF"/>
                </a:solidFill>
              </a:rPr>
              <a:t> </a:t>
            </a:r>
            <a:r>
              <a:rPr lang="fr-FR" sz="1200" dirty="0" err="1">
                <a:solidFill>
                  <a:srgbClr val="66FFFF"/>
                </a:solidFill>
              </a:rPr>
              <a:t>University</a:t>
            </a:r>
            <a:r>
              <a:rPr lang="fr-FR" sz="1200" dirty="0">
                <a:solidFill>
                  <a:srgbClr val="66FFFF"/>
                </a:solidFill>
              </a:rPr>
              <a:t> in Wonju</a:t>
            </a:r>
          </a:p>
          <a:p>
            <a:pPr lvl="1"/>
            <a:r>
              <a:rPr lang="fr-FR" sz="1200" dirty="0" err="1"/>
              <a:t>fully</a:t>
            </a:r>
            <a:r>
              <a:rPr lang="fr-FR" sz="1200" dirty="0"/>
              <a:t> </a:t>
            </a:r>
            <a:r>
              <a:rPr lang="fr-FR" sz="1200" dirty="0" err="1"/>
              <a:t>funded</a:t>
            </a:r>
            <a:r>
              <a:rPr lang="fr-FR" sz="1200" dirty="0"/>
              <a:t> by Bordeaux U. for 3 </a:t>
            </a:r>
            <a:r>
              <a:rPr lang="fr-FR" sz="1200" dirty="0" err="1"/>
              <a:t>years</a:t>
            </a:r>
            <a:r>
              <a:rPr lang="fr-FR" sz="1200" dirty="0"/>
              <a:t> : IDEX </a:t>
            </a:r>
            <a:r>
              <a:rPr lang="fr-FR" sz="1200" dirty="0" err="1"/>
              <a:t>funding</a:t>
            </a:r>
            <a:r>
              <a:rPr lang="fr-FR" sz="1200" dirty="0"/>
              <a:t> for international </a:t>
            </a:r>
            <a:r>
              <a:rPr lang="fr-FR" sz="1200" dirty="0" err="1"/>
              <a:t>doctorates</a:t>
            </a:r>
            <a:r>
              <a:rPr lang="fr-FR" sz="1200" dirty="0"/>
              <a:t> in </a:t>
            </a:r>
            <a:r>
              <a:rPr lang="fr-FR" sz="1200" dirty="0" err="1"/>
              <a:t>specific</a:t>
            </a:r>
            <a:r>
              <a:rPr lang="fr-FR" sz="1200" dirty="0"/>
              <a:t> destinations (« AIL »)</a:t>
            </a:r>
          </a:p>
          <a:p>
            <a:pPr lvl="1"/>
            <a:r>
              <a:rPr lang="fr-FR" sz="1200" dirty="0" err="1"/>
              <a:t>advisors</a:t>
            </a:r>
            <a:r>
              <a:rPr lang="fr-FR" sz="1200" dirty="0"/>
              <a:t>: </a:t>
            </a:r>
            <a:r>
              <a:rPr lang="fr-FR" sz="1200" dirty="0" err="1">
                <a:solidFill>
                  <a:srgbClr val="FFFF00"/>
                </a:solidFill>
              </a:rPr>
              <a:t>Chul</a:t>
            </a:r>
            <a:r>
              <a:rPr lang="fr-FR" sz="1200" dirty="0">
                <a:solidFill>
                  <a:srgbClr val="FFFF00"/>
                </a:solidFill>
              </a:rPr>
              <a:t> </a:t>
            </a:r>
            <a:r>
              <a:rPr lang="fr-FR" sz="1200" dirty="0" err="1">
                <a:solidFill>
                  <a:srgbClr val="FFFF00"/>
                </a:solidFill>
              </a:rPr>
              <a:t>Hee</a:t>
            </a:r>
            <a:r>
              <a:rPr lang="fr-FR" sz="1200" dirty="0">
                <a:solidFill>
                  <a:srgbClr val="FFFF00"/>
                </a:solidFill>
              </a:rPr>
              <a:t> Min</a:t>
            </a:r>
            <a:r>
              <a:rPr lang="fr-FR" sz="1200" dirty="0"/>
              <a:t>, S. </a:t>
            </a:r>
            <a:r>
              <a:rPr lang="fr-FR" sz="1200" dirty="0" err="1"/>
              <a:t>Incerti</a:t>
            </a:r>
            <a:endParaRPr lang="fr-FR" sz="1200" dirty="0"/>
          </a:p>
          <a:p>
            <a:pPr lvl="1"/>
            <a:r>
              <a:rPr lang="fr-FR" sz="1200" dirty="0"/>
              <a:t>conditions</a:t>
            </a:r>
          </a:p>
          <a:p>
            <a:pPr lvl="2"/>
            <a:r>
              <a:rPr lang="fr-FR" sz="1100" dirty="0"/>
              <a:t>18 </a:t>
            </a:r>
            <a:r>
              <a:rPr lang="fr-FR" sz="1100" dirty="0" err="1"/>
              <a:t>months</a:t>
            </a:r>
            <a:r>
              <a:rPr lang="fr-FR" sz="1100" dirty="0"/>
              <a:t> in France, 18 </a:t>
            </a:r>
            <a:r>
              <a:rPr lang="fr-FR" sz="1100" dirty="0" err="1"/>
              <a:t>months</a:t>
            </a:r>
            <a:r>
              <a:rPr lang="fr-FR" sz="1100" dirty="0"/>
              <a:t> in </a:t>
            </a:r>
            <a:r>
              <a:rPr lang="fr-FR" sz="1100" dirty="0" err="1"/>
              <a:t>Korea</a:t>
            </a:r>
            <a:r>
              <a:rPr lang="fr-FR" sz="1100" dirty="0"/>
              <a:t>, 100 h of lectures in France…</a:t>
            </a:r>
          </a:p>
          <a:p>
            <a:pPr lvl="2"/>
            <a:r>
              <a:rPr lang="fr-FR" sz="1100" dirty="0" err="1"/>
              <a:t>reciprocity</a:t>
            </a:r>
            <a:r>
              <a:rPr lang="fr-FR" sz="1100" dirty="0"/>
              <a:t> condition: </a:t>
            </a:r>
            <a:r>
              <a:rPr lang="fr-FR" sz="1100" dirty="0" err="1"/>
              <a:t>another</a:t>
            </a:r>
            <a:r>
              <a:rPr lang="fr-FR" sz="1100" dirty="0"/>
              <a:t> PhD </a:t>
            </a:r>
            <a:r>
              <a:rPr lang="fr-FR" sz="1100" dirty="0" err="1"/>
              <a:t>thesis</a:t>
            </a:r>
            <a:r>
              <a:rPr lang="fr-FR" sz="1100" dirty="0"/>
              <a:t> </a:t>
            </a:r>
            <a:r>
              <a:rPr lang="fr-FR" sz="1100" dirty="0" err="1"/>
              <a:t>started</a:t>
            </a:r>
            <a:r>
              <a:rPr lang="fr-FR" sz="1100" dirty="0"/>
              <a:t> in </a:t>
            </a:r>
            <a:r>
              <a:rPr lang="fr-FR" sz="1100" dirty="0" err="1"/>
              <a:t>October</a:t>
            </a:r>
            <a:r>
              <a:rPr lang="fr-FR" sz="1100" dirty="0"/>
              <a:t> 2018 and </a:t>
            </a:r>
            <a:r>
              <a:rPr lang="fr-FR" sz="1100" dirty="0" err="1"/>
              <a:t>is</a:t>
            </a:r>
            <a:r>
              <a:rPr lang="fr-FR" sz="1100" dirty="0"/>
              <a:t> </a:t>
            </a:r>
            <a:r>
              <a:rPr lang="fr-FR" sz="1100" dirty="0" err="1"/>
              <a:t>fully</a:t>
            </a:r>
            <a:r>
              <a:rPr lang="fr-FR" sz="1100" dirty="0"/>
              <a:t> </a:t>
            </a:r>
            <a:r>
              <a:rPr lang="fr-FR" sz="1100" dirty="0" err="1"/>
              <a:t>funded</a:t>
            </a:r>
            <a:r>
              <a:rPr lang="fr-FR" sz="1100" dirty="0"/>
              <a:t> by </a:t>
            </a:r>
            <a:r>
              <a:rPr lang="fr-FR" sz="1100" dirty="0" err="1"/>
              <a:t>Yonsei</a:t>
            </a:r>
            <a:r>
              <a:rPr lang="fr-FR" sz="1100" dirty="0"/>
              <a:t> U.</a:t>
            </a:r>
          </a:p>
          <a:p>
            <a:pPr lvl="1"/>
            <a:r>
              <a:rPr lang="fr-FR" sz="1200" dirty="0"/>
              <a:t>Topic : « Geant4-DNA </a:t>
            </a:r>
            <a:r>
              <a:rPr lang="fr-FR" sz="1200" dirty="0" err="1"/>
              <a:t>physics</a:t>
            </a:r>
            <a:r>
              <a:rPr lang="fr-FR" sz="1200" dirty="0"/>
              <a:t> and </a:t>
            </a:r>
            <a:r>
              <a:rPr lang="fr-FR" sz="1200" dirty="0" err="1"/>
              <a:t>chemistry</a:t>
            </a:r>
            <a:r>
              <a:rPr lang="fr-FR" sz="1200" dirty="0"/>
              <a:t> </a:t>
            </a:r>
            <a:r>
              <a:rPr lang="fr-FR" sz="1200" dirty="0" err="1"/>
              <a:t>developments</a:t>
            </a:r>
            <a:r>
              <a:rPr lang="fr-FR" sz="1200" dirty="0"/>
              <a:t> for </a:t>
            </a:r>
            <a:r>
              <a:rPr lang="fr-FR" sz="1200" dirty="0" err="1"/>
              <a:t>biological</a:t>
            </a:r>
            <a:r>
              <a:rPr lang="fr-FR" sz="1200" dirty="0"/>
              <a:t> damage </a:t>
            </a:r>
            <a:r>
              <a:rPr lang="fr-FR" sz="1200" dirty="0" err="1"/>
              <a:t>prediction</a:t>
            </a:r>
            <a:r>
              <a:rPr lang="fr-FR" sz="1200" dirty="0"/>
              <a:t> in a </a:t>
            </a:r>
            <a:r>
              <a:rPr lang="fr-FR" sz="1200" dirty="0" err="1"/>
              <a:t>protontherapy</a:t>
            </a:r>
            <a:r>
              <a:rPr lang="fr-FR" sz="1200" dirty="0"/>
              <a:t> </a:t>
            </a:r>
            <a:r>
              <a:rPr lang="fr-FR" sz="1200" dirty="0" err="1"/>
              <a:t>context</a:t>
            </a:r>
            <a:r>
              <a:rPr lang="fr-FR" sz="1200" dirty="0"/>
              <a:t> »</a:t>
            </a:r>
          </a:p>
          <a:p>
            <a:r>
              <a:rPr lang="fr-FR" sz="1400" dirty="0">
                <a:solidFill>
                  <a:srgbClr val="FFFF00"/>
                </a:solidFill>
              </a:rPr>
              <a:t>Second </a:t>
            </a:r>
            <a:r>
              <a:rPr lang="fr-FR" sz="1400" dirty="0" err="1"/>
              <a:t>thesis</a:t>
            </a:r>
            <a:endParaRPr lang="fr-FR" sz="1400" dirty="0"/>
          </a:p>
          <a:p>
            <a:pPr lvl="1"/>
            <a:r>
              <a:rPr lang="fr-FR" sz="1200" dirty="0"/>
              <a:t>candidate </a:t>
            </a:r>
            <a:r>
              <a:rPr lang="fr-FR" sz="1200" dirty="0" err="1"/>
              <a:t>is</a:t>
            </a:r>
            <a:r>
              <a:rPr lang="fr-FR" sz="1200" dirty="0"/>
              <a:t> </a:t>
            </a:r>
            <a:r>
              <a:rPr lang="fr-FR" sz="1200" dirty="0">
                <a:solidFill>
                  <a:srgbClr val="00FF00"/>
                </a:solidFill>
              </a:rPr>
              <a:t>Mr H. J. Choi</a:t>
            </a:r>
            <a:r>
              <a:rPr lang="fr-FR" sz="1200" dirty="0"/>
              <a:t>, </a:t>
            </a:r>
            <a:r>
              <a:rPr lang="fr-FR" sz="1200" dirty="0" err="1"/>
              <a:t>started</a:t>
            </a:r>
            <a:r>
              <a:rPr lang="fr-FR" sz="1200" dirty="0"/>
              <a:t> on 10/2018</a:t>
            </a:r>
          </a:p>
          <a:p>
            <a:pPr lvl="1"/>
            <a:r>
              <a:rPr lang="fr-FR" sz="1200" dirty="0" err="1"/>
              <a:t>fully</a:t>
            </a:r>
            <a:r>
              <a:rPr lang="fr-FR" sz="1200" dirty="0"/>
              <a:t> </a:t>
            </a:r>
            <a:r>
              <a:rPr lang="fr-FR" sz="1200" dirty="0" err="1"/>
              <a:t>funded</a:t>
            </a:r>
            <a:r>
              <a:rPr lang="fr-FR" sz="1200" dirty="0"/>
              <a:t> by </a:t>
            </a:r>
            <a:r>
              <a:rPr lang="fr-FR" sz="1200" dirty="0" err="1">
                <a:solidFill>
                  <a:srgbClr val="66FFFF"/>
                </a:solidFill>
              </a:rPr>
              <a:t>Yonsei</a:t>
            </a:r>
            <a:r>
              <a:rPr lang="fr-FR" sz="1200" dirty="0">
                <a:solidFill>
                  <a:srgbClr val="66FFFF"/>
                </a:solidFill>
              </a:rPr>
              <a:t> </a:t>
            </a:r>
            <a:r>
              <a:rPr lang="fr-FR" sz="1200" dirty="0" err="1">
                <a:solidFill>
                  <a:srgbClr val="66FFFF"/>
                </a:solidFill>
              </a:rPr>
              <a:t>University</a:t>
            </a:r>
            <a:r>
              <a:rPr lang="fr-FR" sz="1200" dirty="0">
                <a:solidFill>
                  <a:srgbClr val="66FFFF"/>
                </a:solidFill>
              </a:rPr>
              <a:t> in Wonju</a:t>
            </a:r>
          </a:p>
          <a:p>
            <a:pPr lvl="1"/>
            <a:r>
              <a:rPr lang="fr-FR" sz="1200" dirty="0"/>
              <a:t>Topic: « Development of the integrated prompt gamma (PG) and positron emission tomography (PET) measurement technique to validate the in-vivo dose distribution in proton therapy »</a:t>
            </a:r>
            <a:endParaRPr lang="fr-FR" sz="1400" dirty="0"/>
          </a:p>
          <a:p>
            <a:endParaRPr lang="fr-FR" sz="1400" dirty="0">
              <a:solidFill>
                <a:srgbClr val="FF8000"/>
              </a:solidFill>
            </a:endParaRPr>
          </a:p>
        </p:txBody>
      </p:sp>
      <p:sp>
        <p:nvSpPr>
          <p:cNvPr id="4" name="Espace réservé du numéro de diapositive 3">
            <a:extLst>
              <a:ext uri="{FF2B5EF4-FFF2-40B4-BE49-F238E27FC236}">
                <a16:creationId xmlns="" xmlns:a16="http://schemas.microsoft.com/office/drawing/2014/main" id="{B98EDA36-BFBC-C949-B719-A5E3BA1141B6}"/>
              </a:ext>
            </a:extLst>
          </p:cNvPr>
          <p:cNvSpPr>
            <a:spLocks noGrp="1"/>
          </p:cNvSpPr>
          <p:nvPr>
            <p:ph type="sldNum" sz="quarter" idx="12"/>
          </p:nvPr>
        </p:nvSpPr>
        <p:spPr/>
        <p:txBody>
          <a:bodyPr/>
          <a:lstStyle/>
          <a:p>
            <a:pPr>
              <a:defRPr/>
            </a:pPr>
            <a:fld id="{7414503E-7AE5-494C-8F71-9A11FA02E820}" type="slidenum">
              <a:rPr lang="fr-FR" smtClean="0"/>
              <a:pPr>
                <a:defRPr/>
              </a:pPr>
              <a:t>21</a:t>
            </a:fld>
            <a:endParaRPr lang="fr-FR"/>
          </a:p>
        </p:txBody>
      </p:sp>
      <p:pic>
        <p:nvPicPr>
          <p:cNvPr id="5" name="Image 4">
            <a:extLst>
              <a:ext uri="{FF2B5EF4-FFF2-40B4-BE49-F238E27FC236}">
                <a16:creationId xmlns="" xmlns:a16="http://schemas.microsoft.com/office/drawing/2014/main" id="{53E8B457-D1CE-9D4B-A6A5-46ED66EDC948}"/>
              </a:ext>
            </a:extLst>
          </p:cNvPr>
          <p:cNvPicPr>
            <a:picLocks noChangeAspect="1"/>
          </p:cNvPicPr>
          <p:nvPr/>
        </p:nvPicPr>
        <p:blipFill rotWithShape="1">
          <a:blip r:embed="rId2" cstate="print">
            <a:extLst>
              <a:ext uri="{28A0092B-C50C-407E-A947-70E740481C1C}">
                <a14:useLocalDpi xmlns="" xmlns:a14="http://schemas.microsoft.com/office/drawing/2010/main" val="0"/>
              </a:ext>
            </a:extLst>
          </a:blip>
          <a:srcRect t="5733" b="11613"/>
          <a:stretch/>
        </p:blipFill>
        <p:spPr>
          <a:xfrm>
            <a:off x="7589854" y="2244828"/>
            <a:ext cx="1175307" cy="1400215"/>
          </a:xfrm>
          <a:prstGeom prst="rect">
            <a:avLst/>
          </a:prstGeom>
          <a:ln w="38100">
            <a:noFill/>
          </a:ln>
        </p:spPr>
      </p:pic>
      <p:sp>
        <p:nvSpPr>
          <p:cNvPr id="7" name="ZoneTexte 6">
            <a:extLst>
              <a:ext uri="{FF2B5EF4-FFF2-40B4-BE49-F238E27FC236}">
                <a16:creationId xmlns="" xmlns:a16="http://schemas.microsoft.com/office/drawing/2014/main" id="{D7F4075E-6BEF-4A45-8EA8-A7EC4191D039}"/>
              </a:ext>
            </a:extLst>
          </p:cNvPr>
          <p:cNvSpPr txBox="1"/>
          <p:nvPr/>
        </p:nvSpPr>
        <p:spPr>
          <a:xfrm>
            <a:off x="1685741" y="6006106"/>
            <a:ext cx="6197851" cy="369332"/>
          </a:xfrm>
          <a:prstGeom prst="rect">
            <a:avLst/>
          </a:prstGeom>
          <a:solidFill>
            <a:srgbClr val="FF0000"/>
          </a:solidFill>
        </p:spPr>
        <p:txBody>
          <a:bodyPr wrap="none" rtlCol="0">
            <a:spAutoFit/>
          </a:bodyPr>
          <a:lstStyle/>
          <a:p>
            <a:r>
              <a:rPr lang="fr-FR" b="1" dirty="0">
                <a:latin typeface="+mj-lt"/>
              </a:rPr>
              <a:t>Support of FKPPL </a:t>
            </a:r>
            <a:r>
              <a:rPr lang="fr-FR" b="1" dirty="0" err="1">
                <a:latin typeface="+mj-lt"/>
              </a:rPr>
              <a:t>is</a:t>
            </a:r>
            <a:r>
              <a:rPr lang="fr-FR" b="1" dirty="0">
                <a:latin typeface="+mj-lt"/>
              </a:rPr>
              <a:t> crucial to support </a:t>
            </a:r>
            <a:r>
              <a:rPr lang="fr-FR" b="1" dirty="0" err="1">
                <a:latin typeface="+mj-lt"/>
              </a:rPr>
              <a:t>travel</a:t>
            </a:r>
            <a:r>
              <a:rPr lang="fr-FR" b="1" dirty="0">
                <a:latin typeface="+mj-lt"/>
              </a:rPr>
              <a:t> to &amp; </a:t>
            </a:r>
            <a:r>
              <a:rPr lang="fr-FR" b="1" dirty="0" err="1">
                <a:latin typeface="+mj-lt"/>
              </a:rPr>
              <a:t>from</a:t>
            </a:r>
            <a:r>
              <a:rPr lang="fr-FR" b="1" dirty="0">
                <a:latin typeface="+mj-lt"/>
              </a:rPr>
              <a:t> </a:t>
            </a:r>
            <a:r>
              <a:rPr lang="fr-FR" b="1" dirty="0" err="1">
                <a:latin typeface="+mj-lt"/>
              </a:rPr>
              <a:t>Korea</a:t>
            </a:r>
            <a:endParaRPr lang="fr-FR" b="1" dirty="0">
              <a:latin typeface="+mj-lt"/>
            </a:endParaRPr>
          </a:p>
        </p:txBody>
      </p:sp>
      <p:sp>
        <p:nvSpPr>
          <p:cNvPr id="8" name="ZoneTexte 7">
            <a:extLst>
              <a:ext uri="{FF2B5EF4-FFF2-40B4-BE49-F238E27FC236}">
                <a16:creationId xmlns="" xmlns:a16="http://schemas.microsoft.com/office/drawing/2014/main" id="{348AE986-3F31-704C-9AAD-0662F1C3B577}"/>
              </a:ext>
            </a:extLst>
          </p:cNvPr>
          <p:cNvSpPr txBox="1"/>
          <p:nvPr/>
        </p:nvSpPr>
        <p:spPr>
          <a:xfrm>
            <a:off x="8440429" y="31255"/>
            <a:ext cx="639919" cy="369332"/>
          </a:xfrm>
          <a:prstGeom prst="rect">
            <a:avLst/>
          </a:prstGeom>
          <a:noFill/>
        </p:spPr>
        <p:txBody>
          <a:bodyPr wrap="none" rtlCol="0">
            <a:spAutoFit/>
          </a:bodyPr>
          <a:lstStyle/>
          <a:p>
            <a:r>
              <a:rPr lang="fr-FR" dirty="0">
                <a:latin typeface="+mj-lt"/>
              </a:rPr>
              <a:t>2018</a:t>
            </a:r>
          </a:p>
        </p:txBody>
      </p:sp>
    </p:spTree>
    <p:extLst>
      <p:ext uri="{BB962C8B-B14F-4D97-AF65-F5344CB8AC3E}">
        <p14:creationId xmlns="" xmlns:p14="http://schemas.microsoft.com/office/powerpoint/2010/main" val="105047268"/>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re 1"/>
          <p:cNvSpPr>
            <a:spLocks noGrp="1"/>
          </p:cNvSpPr>
          <p:nvPr>
            <p:ph type="title"/>
          </p:nvPr>
        </p:nvSpPr>
        <p:spPr>
          <a:xfrm>
            <a:off x="457200" y="-34238"/>
            <a:ext cx="8229600" cy="1143000"/>
          </a:xfrm>
        </p:spPr>
        <p:txBody>
          <a:bodyPr>
            <a:noAutofit/>
          </a:bodyPr>
          <a:lstStyle/>
          <a:p>
            <a:pPr algn="l"/>
            <a:r>
              <a:rPr lang="fr-FR" sz="3600" dirty="0">
                <a:solidFill>
                  <a:srgbClr val="FF0000"/>
                </a:solidFill>
              </a:rPr>
              <a:t>3) </a:t>
            </a:r>
            <a:r>
              <a:rPr lang="fr-FR" sz="3600" dirty="0"/>
              <a:t>Outreach : Geant4 </a:t>
            </a:r>
            <a:r>
              <a:rPr lang="fr-FR" sz="3600" dirty="0" smtClean="0">
                <a:solidFill>
                  <a:srgbClr val="66FFFF"/>
                </a:solidFill>
              </a:rPr>
              <a:t>tutorial </a:t>
            </a:r>
            <a:r>
              <a:rPr lang="fr-FR" altLang="ko-KR" sz="3600" dirty="0" smtClean="0">
                <a:solidFill>
                  <a:srgbClr val="66FFFF"/>
                </a:solidFill>
              </a:rPr>
              <a:t>2018</a:t>
            </a:r>
            <a:endParaRPr lang="fr-FR" sz="3600" dirty="0">
              <a:solidFill>
                <a:srgbClr val="66FFFF"/>
              </a:solidFill>
            </a:endParaRPr>
          </a:p>
        </p:txBody>
      </p:sp>
      <p:sp>
        <p:nvSpPr>
          <p:cNvPr id="38914" name="Espace réservé du contenu 2"/>
          <p:cNvSpPr>
            <a:spLocks noGrp="1"/>
          </p:cNvSpPr>
          <p:nvPr>
            <p:ph idx="1"/>
          </p:nvPr>
        </p:nvSpPr>
        <p:spPr>
          <a:xfrm>
            <a:off x="78483" y="2941961"/>
            <a:ext cx="9267964" cy="3879262"/>
          </a:xfrm>
        </p:spPr>
        <p:txBody>
          <a:bodyPr>
            <a:normAutofit/>
          </a:bodyPr>
          <a:lstStyle/>
          <a:p>
            <a:r>
              <a:rPr lang="fr-FR" sz="1200" dirty="0" err="1"/>
              <a:t>Strong</a:t>
            </a:r>
            <a:r>
              <a:rPr lang="fr-FR" sz="1200" dirty="0"/>
              <a:t> support of </a:t>
            </a:r>
            <a:r>
              <a:rPr lang="fr-FR" sz="1200" dirty="0">
                <a:solidFill>
                  <a:srgbClr val="FFFF00"/>
                </a:solidFill>
              </a:rPr>
              <a:t>FKPPL</a:t>
            </a:r>
            <a:r>
              <a:rPr lang="fr-FR" sz="1200" dirty="0"/>
              <a:t> and </a:t>
            </a:r>
            <a:r>
              <a:rPr lang="fr-FR" sz="1200" dirty="0" err="1"/>
              <a:t>Korean</a:t>
            </a:r>
            <a:r>
              <a:rPr lang="fr-FR" sz="1200" dirty="0"/>
              <a:t> institutions (</a:t>
            </a:r>
            <a:r>
              <a:rPr lang="fr-FR" sz="1200" dirty="0">
                <a:solidFill>
                  <a:srgbClr val="FFFF00"/>
                </a:solidFill>
              </a:rPr>
              <a:t>KISTI, NCC, KIRAMS</a:t>
            </a:r>
            <a:r>
              <a:rPr lang="is-IS" sz="1200" dirty="0"/>
              <a:t>) </a:t>
            </a:r>
            <a:r>
              <a:rPr lang="fr-FR" sz="1200" dirty="0"/>
              <a:t>for the </a:t>
            </a:r>
            <a:r>
              <a:rPr lang="fr-FR" sz="1200" dirty="0" err="1"/>
              <a:t>organization</a:t>
            </a:r>
            <a:r>
              <a:rPr lang="fr-FR" sz="1200" dirty="0"/>
              <a:t> of </a:t>
            </a:r>
            <a:r>
              <a:rPr lang="fr-FR" sz="1200" dirty="0" err="1">
                <a:solidFill>
                  <a:srgbClr val="FFFF00"/>
                </a:solidFill>
              </a:rPr>
              <a:t>regular</a:t>
            </a:r>
            <a:r>
              <a:rPr lang="fr-FR" sz="1200" dirty="0">
                <a:solidFill>
                  <a:srgbClr val="FFFF00"/>
                </a:solidFill>
              </a:rPr>
              <a:t> Geant4 </a:t>
            </a:r>
            <a:r>
              <a:rPr lang="fr-FR" sz="1200" dirty="0" err="1">
                <a:solidFill>
                  <a:srgbClr val="FFFF00"/>
                </a:solidFill>
              </a:rPr>
              <a:t>tutorials</a:t>
            </a:r>
            <a:r>
              <a:rPr lang="fr-FR" sz="1200" dirty="0">
                <a:solidFill>
                  <a:srgbClr val="FFFF00"/>
                </a:solidFill>
              </a:rPr>
              <a:t> in </a:t>
            </a:r>
            <a:r>
              <a:rPr lang="fr-FR" sz="1200" dirty="0" err="1">
                <a:solidFill>
                  <a:srgbClr val="FFFF00"/>
                </a:solidFill>
              </a:rPr>
              <a:t>Korea</a:t>
            </a:r>
            <a:endParaRPr lang="fr-FR" sz="1200" dirty="0">
              <a:solidFill>
                <a:srgbClr val="FFFF00"/>
              </a:solidFill>
            </a:endParaRPr>
          </a:p>
          <a:p>
            <a:r>
              <a:rPr lang="fr-FR" sz="1200" dirty="0" smtClean="0">
                <a:solidFill>
                  <a:srgbClr val="FFFF00"/>
                </a:solidFill>
              </a:rPr>
              <a:t>About </a:t>
            </a:r>
            <a:r>
              <a:rPr lang="fr-FR" sz="1200" dirty="0">
                <a:solidFill>
                  <a:srgbClr val="FFFF00"/>
                </a:solidFill>
              </a:rPr>
              <a:t>60</a:t>
            </a:r>
            <a:r>
              <a:rPr lang="fr-FR" sz="1200" dirty="0"/>
              <a:t> participants (PhD students, postdocs, researchers)</a:t>
            </a:r>
          </a:p>
          <a:p>
            <a:r>
              <a:rPr lang="fr-FR" sz="1200" dirty="0">
                <a:solidFill>
                  <a:srgbClr val="FFFF00"/>
                </a:solidFill>
              </a:rPr>
              <a:t>3 </a:t>
            </a:r>
            <a:r>
              <a:rPr lang="fr-FR" sz="1200" dirty="0" err="1"/>
              <a:t>teachers</a:t>
            </a:r>
            <a:r>
              <a:rPr lang="fr-FR" sz="1200" dirty="0"/>
              <a:t>: </a:t>
            </a:r>
            <a:r>
              <a:rPr lang="fr-FR" sz="1200" dirty="0">
                <a:solidFill>
                  <a:srgbClr val="66FFFF"/>
                </a:solidFill>
              </a:rPr>
              <a:t>M. </a:t>
            </a:r>
            <a:r>
              <a:rPr lang="fr-FR" sz="1200" dirty="0" err="1">
                <a:solidFill>
                  <a:srgbClr val="66FFFF"/>
                </a:solidFill>
              </a:rPr>
              <a:t>Asai</a:t>
            </a:r>
            <a:r>
              <a:rPr lang="fr-FR" sz="1200" dirty="0">
                <a:solidFill>
                  <a:srgbClr val="66FFFF"/>
                </a:solidFill>
              </a:rPr>
              <a:t> (SLAC), M. Novak (CERN), S. Incerti (IN2P3)</a:t>
            </a:r>
          </a:p>
          <a:p>
            <a:r>
              <a:rPr lang="fr-FR" sz="1200" dirty="0">
                <a:solidFill>
                  <a:srgbClr val="FFFF00"/>
                </a:solidFill>
              </a:rPr>
              <a:t>9</a:t>
            </a:r>
            <a:r>
              <a:rPr lang="fr-FR" sz="1200" dirty="0"/>
              <a:t> </a:t>
            </a:r>
            <a:r>
              <a:rPr lang="fr-FR" sz="1200" dirty="0" err="1"/>
              <a:t>tutorials</a:t>
            </a:r>
            <a:r>
              <a:rPr lang="fr-FR" sz="1200" dirty="0"/>
              <a:t> </a:t>
            </a:r>
            <a:r>
              <a:rPr lang="fr-FR" sz="1200" dirty="0" err="1"/>
              <a:t>since</a:t>
            </a:r>
            <a:r>
              <a:rPr lang="fr-FR" sz="1200" dirty="0"/>
              <a:t> </a:t>
            </a:r>
            <a:r>
              <a:rPr lang="fr-FR" sz="1200" dirty="0">
                <a:solidFill>
                  <a:srgbClr val="FFFF00"/>
                </a:solidFill>
              </a:rPr>
              <a:t>2009 </a:t>
            </a:r>
            <a:r>
              <a:rPr lang="fr-FR" sz="1200" dirty="0"/>
              <a:t>in </a:t>
            </a:r>
            <a:r>
              <a:rPr lang="fr-FR" sz="1200" dirty="0" err="1"/>
              <a:t>Korea</a:t>
            </a:r>
            <a:r>
              <a:rPr lang="fr-FR" sz="1200" dirty="0"/>
              <a:t> </a:t>
            </a:r>
            <a:r>
              <a:rPr lang="fr-FR" sz="1200" dirty="0" err="1">
                <a:solidFill>
                  <a:srgbClr val="00FF00"/>
                </a:solidFill>
              </a:rPr>
              <a:t>thanks</a:t>
            </a:r>
            <a:r>
              <a:rPr lang="fr-FR" sz="1200" dirty="0">
                <a:solidFill>
                  <a:srgbClr val="00FF00"/>
                </a:solidFill>
              </a:rPr>
              <a:t> to FKPPL </a:t>
            </a:r>
            <a:r>
              <a:rPr lang="fr-FR" sz="1200" dirty="0" err="1">
                <a:solidFill>
                  <a:srgbClr val="00FF00"/>
                </a:solidFill>
              </a:rPr>
              <a:t>partners</a:t>
            </a:r>
            <a:r>
              <a:rPr lang="fr-FR" sz="1200" dirty="0">
                <a:solidFill>
                  <a:srgbClr val="00FF00"/>
                </a:solidFill>
              </a:rPr>
              <a:t> !</a:t>
            </a:r>
          </a:p>
          <a:p>
            <a:pPr lvl="1"/>
            <a:r>
              <a:rPr lang="fr-FR" sz="1100" dirty="0"/>
              <a:t>Geant4 tutorial, July 9-13, </a:t>
            </a:r>
            <a:r>
              <a:rPr lang="fr-FR" sz="1100" dirty="0">
                <a:solidFill>
                  <a:srgbClr val="FFFF00"/>
                </a:solidFill>
              </a:rPr>
              <a:t>2018</a:t>
            </a:r>
            <a:r>
              <a:rPr lang="fr-FR" sz="1100" dirty="0"/>
              <a:t> </a:t>
            </a:r>
            <a:r>
              <a:rPr lang="mr-IN" sz="1100" dirty="0"/>
              <a:t>–</a:t>
            </a:r>
            <a:r>
              <a:rPr lang="fr-FR" sz="1100" dirty="0"/>
              <a:t> KIRAMS, Seoul, </a:t>
            </a:r>
            <a:r>
              <a:rPr lang="fr-FR" sz="1100" dirty="0" err="1"/>
              <a:t>Rep</a:t>
            </a:r>
            <a:r>
              <a:rPr lang="fr-FR" sz="1100" dirty="0"/>
              <a:t>. </a:t>
            </a:r>
            <a:r>
              <a:rPr lang="fr-FR" sz="1100" dirty="0" err="1"/>
              <a:t>Korea</a:t>
            </a:r>
            <a:endParaRPr lang="fr-FR" sz="1100" dirty="0"/>
          </a:p>
          <a:p>
            <a:pPr lvl="1"/>
            <a:r>
              <a:rPr lang="fr-FR" sz="1100" dirty="0"/>
              <a:t>Geant4 tutorial, July 24-28, </a:t>
            </a:r>
            <a:r>
              <a:rPr lang="fr-FR" sz="1100" dirty="0">
                <a:solidFill>
                  <a:srgbClr val="FFFF00"/>
                </a:solidFill>
              </a:rPr>
              <a:t>2017</a:t>
            </a:r>
            <a:r>
              <a:rPr lang="fr-FR" sz="1100" dirty="0"/>
              <a:t> </a:t>
            </a:r>
            <a:r>
              <a:rPr lang="mr-IN" sz="1100" dirty="0"/>
              <a:t>–</a:t>
            </a:r>
            <a:r>
              <a:rPr lang="fr-FR" sz="1100" dirty="0"/>
              <a:t> KIRAMS, Seoul, </a:t>
            </a:r>
            <a:r>
              <a:rPr lang="fr-FR" sz="1100" dirty="0" err="1"/>
              <a:t>Rep</a:t>
            </a:r>
            <a:r>
              <a:rPr lang="fr-FR" sz="1100" dirty="0"/>
              <a:t>. </a:t>
            </a:r>
            <a:r>
              <a:rPr lang="fr-FR" sz="1100" dirty="0" err="1"/>
              <a:t>Korea</a:t>
            </a:r>
            <a:endParaRPr lang="fr-FR" sz="1100" dirty="0"/>
          </a:p>
          <a:p>
            <a:pPr lvl="1"/>
            <a:r>
              <a:rPr lang="fr-FR" sz="1100" dirty="0"/>
              <a:t>Geant4 tutorial, </a:t>
            </a:r>
            <a:r>
              <a:rPr lang="fr-FR" sz="1100" dirty="0" err="1"/>
              <a:t>Dec</a:t>
            </a:r>
            <a:r>
              <a:rPr lang="fr-FR" sz="1100" dirty="0"/>
              <a:t>. 9-10, </a:t>
            </a:r>
            <a:r>
              <a:rPr lang="fr-FR" sz="1100" dirty="0">
                <a:solidFill>
                  <a:srgbClr val="FFFF00"/>
                </a:solidFill>
              </a:rPr>
              <a:t>2016</a:t>
            </a:r>
            <a:r>
              <a:rPr lang="fr-FR" sz="1100" dirty="0"/>
              <a:t> </a:t>
            </a:r>
            <a:r>
              <a:rPr lang="mr-IN" sz="1100" dirty="0"/>
              <a:t>–</a:t>
            </a:r>
            <a:r>
              <a:rPr lang="fr-FR" sz="1100" dirty="0"/>
              <a:t> KISTI, </a:t>
            </a:r>
            <a:r>
              <a:rPr lang="fr-FR" sz="1100" dirty="0" err="1"/>
              <a:t>Daejeon</a:t>
            </a:r>
            <a:r>
              <a:rPr lang="fr-FR" sz="1100" dirty="0"/>
              <a:t>, </a:t>
            </a:r>
            <a:r>
              <a:rPr lang="fr-FR" sz="1100" dirty="0" err="1"/>
              <a:t>Rep</a:t>
            </a:r>
            <a:r>
              <a:rPr lang="fr-FR" sz="1100" dirty="0"/>
              <a:t>. </a:t>
            </a:r>
            <a:r>
              <a:rPr lang="fr-FR" sz="1100" dirty="0" err="1"/>
              <a:t>Korea</a:t>
            </a:r>
            <a:endParaRPr lang="fr-FR" sz="1100" dirty="0"/>
          </a:p>
          <a:p>
            <a:pPr lvl="1"/>
            <a:r>
              <a:rPr lang="fr-FR" sz="1100" dirty="0"/>
              <a:t>Geant4 tutorial, Oct. 30 - Nov. 1, </a:t>
            </a:r>
            <a:r>
              <a:rPr lang="fr-FR" sz="1100" dirty="0">
                <a:solidFill>
                  <a:srgbClr val="FFFF00"/>
                </a:solidFill>
              </a:rPr>
              <a:t>2015 </a:t>
            </a:r>
            <a:r>
              <a:rPr lang="fr-FR" sz="1100" dirty="0"/>
              <a:t>- National Cancer Center, </a:t>
            </a:r>
            <a:r>
              <a:rPr lang="fr-FR" sz="1100" dirty="0" err="1"/>
              <a:t>Ilsan</a:t>
            </a:r>
            <a:r>
              <a:rPr lang="fr-FR" sz="1100" dirty="0"/>
              <a:t>, </a:t>
            </a:r>
            <a:r>
              <a:rPr lang="fr-FR" sz="1100" dirty="0" err="1"/>
              <a:t>Rep</a:t>
            </a:r>
            <a:r>
              <a:rPr lang="fr-FR" sz="1100" dirty="0"/>
              <a:t>. </a:t>
            </a:r>
            <a:r>
              <a:rPr lang="fr-FR" sz="1100" dirty="0" err="1"/>
              <a:t>Korea</a:t>
            </a:r>
            <a:endParaRPr lang="fr-FR" sz="1100" dirty="0"/>
          </a:p>
          <a:p>
            <a:pPr lvl="1"/>
            <a:r>
              <a:rPr lang="fr-FR" sz="1100" dirty="0"/>
              <a:t>Geant4 tutorial, </a:t>
            </a:r>
            <a:r>
              <a:rPr lang="fr-FR" sz="1100" dirty="0" err="1"/>
              <a:t>October</a:t>
            </a:r>
            <a:r>
              <a:rPr lang="fr-FR" sz="1100" dirty="0"/>
              <a:t> 27-29, </a:t>
            </a:r>
            <a:r>
              <a:rPr lang="fr-FR" sz="1100" dirty="0">
                <a:solidFill>
                  <a:srgbClr val="FFFF00"/>
                </a:solidFill>
              </a:rPr>
              <a:t>2014</a:t>
            </a:r>
            <a:r>
              <a:rPr lang="fr-FR" sz="1100" dirty="0"/>
              <a:t> - KISTI, Seoul, </a:t>
            </a:r>
            <a:r>
              <a:rPr lang="fr-FR" sz="1100" dirty="0" err="1"/>
              <a:t>Rep</a:t>
            </a:r>
            <a:r>
              <a:rPr lang="fr-FR" sz="1100" dirty="0"/>
              <a:t>. </a:t>
            </a:r>
            <a:r>
              <a:rPr lang="fr-FR" sz="1100" dirty="0" err="1"/>
              <a:t>Korea</a:t>
            </a:r>
            <a:endParaRPr lang="fr-FR" sz="1100" dirty="0"/>
          </a:p>
          <a:p>
            <a:pPr lvl="1"/>
            <a:r>
              <a:rPr lang="fr-FR" sz="1100" dirty="0"/>
              <a:t>Geant4 Tutorial - </a:t>
            </a:r>
            <a:r>
              <a:rPr lang="fr-FR" sz="1100" dirty="0" err="1"/>
              <a:t>October</a:t>
            </a:r>
            <a:r>
              <a:rPr lang="fr-FR" sz="1100" dirty="0"/>
              <a:t> 29 - </a:t>
            </a:r>
            <a:r>
              <a:rPr lang="fr-FR" sz="1100" dirty="0" err="1"/>
              <a:t>November</a:t>
            </a:r>
            <a:r>
              <a:rPr lang="fr-FR" sz="1100" dirty="0"/>
              <a:t> 2, </a:t>
            </a:r>
            <a:r>
              <a:rPr lang="fr-FR" sz="1100" dirty="0">
                <a:solidFill>
                  <a:srgbClr val="FFFF00"/>
                </a:solidFill>
              </a:rPr>
              <a:t>2012</a:t>
            </a:r>
            <a:r>
              <a:rPr lang="fr-FR" sz="1100" dirty="0"/>
              <a:t> - KISTI, Seoul, </a:t>
            </a:r>
            <a:r>
              <a:rPr lang="fr-FR" sz="1100" dirty="0" err="1"/>
              <a:t>Rep</a:t>
            </a:r>
            <a:r>
              <a:rPr lang="fr-FR" sz="1100" dirty="0"/>
              <a:t>. </a:t>
            </a:r>
            <a:r>
              <a:rPr lang="fr-FR" sz="1100" dirty="0" err="1"/>
              <a:t>Korea</a:t>
            </a:r>
            <a:endParaRPr lang="fr-FR" sz="1100" dirty="0"/>
          </a:p>
          <a:p>
            <a:pPr lvl="1"/>
            <a:r>
              <a:rPr lang="fr-FR" sz="1100" dirty="0"/>
              <a:t>2011 </a:t>
            </a:r>
            <a:r>
              <a:rPr lang="fr-FR" sz="1100" dirty="0" err="1"/>
              <a:t>Fall</a:t>
            </a:r>
            <a:r>
              <a:rPr lang="fr-FR" sz="1100" dirty="0"/>
              <a:t> Training Course on Geant4 and GATE - </a:t>
            </a:r>
            <a:r>
              <a:rPr lang="fr-FR" sz="1100" dirty="0" err="1"/>
              <a:t>October</a:t>
            </a:r>
            <a:r>
              <a:rPr lang="fr-FR" sz="1100" dirty="0"/>
              <a:t> 31- </a:t>
            </a:r>
            <a:r>
              <a:rPr lang="fr-FR" sz="1100" dirty="0" err="1"/>
              <a:t>November</a:t>
            </a:r>
            <a:r>
              <a:rPr lang="fr-FR" sz="1100" dirty="0"/>
              <a:t> 4, </a:t>
            </a:r>
            <a:r>
              <a:rPr lang="fr-FR" sz="1100" dirty="0">
                <a:solidFill>
                  <a:srgbClr val="FFFF00"/>
                </a:solidFill>
              </a:rPr>
              <a:t>2011</a:t>
            </a:r>
            <a:r>
              <a:rPr lang="fr-FR" sz="1100" dirty="0"/>
              <a:t> - KISTI, Seoul, </a:t>
            </a:r>
            <a:r>
              <a:rPr lang="fr-FR" sz="1100" dirty="0" err="1"/>
              <a:t>Rep</a:t>
            </a:r>
            <a:r>
              <a:rPr lang="fr-FR" sz="1100" dirty="0"/>
              <a:t>. </a:t>
            </a:r>
            <a:r>
              <a:rPr lang="fr-FR" sz="1100" dirty="0" err="1"/>
              <a:t>Korea</a:t>
            </a:r>
            <a:endParaRPr lang="fr-FR" sz="1100" dirty="0"/>
          </a:p>
          <a:p>
            <a:pPr lvl="1"/>
            <a:r>
              <a:rPr lang="fr-FR" sz="1100" dirty="0"/>
              <a:t>2010 </a:t>
            </a:r>
            <a:r>
              <a:rPr lang="fr-FR" sz="1100" dirty="0" err="1"/>
              <a:t>Summer</a:t>
            </a:r>
            <a:r>
              <a:rPr lang="fr-FR" sz="1100" dirty="0"/>
              <a:t> Training Course on Geant4, GATE and </a:t>
            </a:r>
            <a:r>
              <a:rPr lang="fr-FR" sz="1100" dirty="0" err="1"/>
              <a:t>Grid</a:t>
            </a:r>
            <a:r>
              <a:rPr lang="fr-FR" sz="1100" dirty="0"/>
              <a:t> </a:t>
            </a:r>
            <a:r>
              <a:rPr lang="fr-FR" sz="1100" dirty="0" err="1"/>
              <a:t>Computing</a:t>
            </a:r>
            <a:r>
              <a:rPr lang="fr-FR" sz="1100" dirty="0"/>
              <a:t> - July 7-10, </a:t>
            </a:r>
            <a:r>
              <a:rPr lang="fr-FR" sz="1100" dirty="0">
                <a:solidFill>
                  <a:srgbClr val="FFFF00"/>
                </a:solidFill>
              </a:rPr>
              <a:t>2010</a:t>
            </a:r>
            <a:r>
              <a:rPr lang="fr-FR" sz="1100" dirty="0"/>
              <a:t> - Seoul, </a:t>
            </a:r>
            <a:r>
              <a:rPr lang="fr-FR" sz="1100" dirty="0" err="1"/>
              <a:t>Rep</a:t>
            </a:r>
            <a:r>
              <a:rPr lang="fr-FR" sz="1100" dirty="0"/>
              <a:t>. </a:t>
            </a:r>
            <a:r>
              <a:rPr lang="fr-FR" sz="1100" dirty="0" err="1"/>
              <a:t>Korea</a:t>
            </a:r>
            <a:endParaRPr lang="fr-FR" sz="1100" dirty="0"/>
          </a:p>
          <a:p>
            <a:pPr lvl="1"/>
            <a:r>
              <a:rPr lang="fr-FR" sz="1100" dirty="0"/>
              <a:t>Introduction to Geant4, November 10, </a:t>
            </a:r>
            <a:r>
              <a:rPr lang="fr-FR" sz="1100" dirty="0">
                <a:solidFill>
                  <a:srgbClr val="FFFF00"/>
                </a:solidFill>
              </a:rPr>
              <a:t>2009</a:t>
            </a:r>
            <a:r>
              <a:rPr lang="fr-FR" sz="1100" dirty="0"/>
              <a:t> - KISTI, Daejeon, Rep. </a:t>
            </a:r>
            <a:r>
              <a:rPr lang="fr-FR" sz="1100" dirty="0" smtClean="0"/>
              <a:t>Kore</a:t>
            </a:r>
          </a:p>
        </p:txBody>
      </p:sp>
      <p:sp>
        <p:nvSpPr>
          <p:cNvPr id="4" name="Espace réservé du numéro de diapositive 3"/>
          <p:cNvSpPr>
            <a:spLocks noGrp="1"/>
          </p:cNvSpPr>
          <p:nvPr>
            <p:ph type="sldNum" sz="quarter" idx="12"/>
          </p:nvPr>
        </p:nvSpPr>
        <p:spPr/>
        <p:txBody>
          <a:bodyPr/>
          <a:lstStyle/>
          <a:p>
            <a:fld id="{72CE64A6-AFBD-BB43-A5FF-E8DACD3BCE6C}" type="slidenum">
              <a:rPr lang="fr-FR" smtClean="0"/>
              <a:pPr/>
              <a:t>22</a:t>
            </a:fld>
            <a:endParaRPr lang="fr-FR" dirty="0"/>
          </a:p>
        </p:txBody>
      </p:sp>
      <p:pic>
        <p:nvPicPr>
          <p:cNvPr id="2" name="Image 1">
            <a:extLst>
              <a:ext uri="{FF2B5EF4-FFF2-40B4-BE49-F238E27FC236}">
                <a16:creationId xmlns="" xmlns:a16="http://schemas.microsoft.com/office/drawing/2014/main" id="{E7F3E4AF-8D8A-E44B-8878-F8496454052A}"/>
              </a:ext>
            </a:extLst>
          </p:cNvPr>
          <p:cNvPicPr>
            <a:picLocks noChangeAspect="1"/>
          </p:cNvPicPr>
          <p:nvPr/>
        </p:nvPicPr>
        <p:blipFill>
          <a:blip r:embed="rId2" cstate="print"/>
          <a:stretch>
            <a:fillRect/>
          </a:stretch>
        </p:blipFill>
        <p:spPr>
          <a:xfrm>
            <a:off x="0" y="704778"/>
            <a:ext cx="9144000" cy="2293382"/>
          </a:xfrm>
          <a:prstGeom prst="rect">
            <a:avLst/>
          </a:prstGeom>
        </p:spPr>
      </p:pic>
      <p:pic>
        <p:nvPicPr>
          <p:cNvPr id="8" name="Image 7">
            <a:extLst>
              <a:ext uri="{FF2B5EF4-FFF2-40B4-BE49-F238E27FC236}">
                <a16:creationId xmlns="" xmlns:a16="http://schemas.microsoft.com/office/drawing/2014/main" id="{DB4209EF-0A51-8E4A-B7CF-86A04078662F}"/>
              </a:ext>
            </a:extLst>
          </p:cNvPr>
          <p:cNvPicPr>
            <a:picLocks noChangeAspect="1"/>
          </p:cNvPicPr>
          <p:nvPr/>
        </p:nvPicPr>
        <p:blipFill rotWithShape="1">
          <a:blip r:embed="rId3" cstate="print">
            <a:extLst>
              <a:ext uri="{28A0092B-C50C-407E-A947-70E740481C1C}">
                <a14:useLocalDpi xmlns="" xmlns:a14="http://schemas.microsoft.com/office/drawing/2010/main" val="0"/>
              </a:ext>
            </a:extLst>
          </a:blip>
          <a:srcRect l="62222" t="67852" r="1" b="23506"/>
          <a:stretch/>
        </p:blipFill>
        <p:spPr>
          <a:xfrm>
            <a:off x="6463538" y="551761"/>
            <a:ext cx="2590800" cy="444497"/>
          </a:xfrm>
          <a:prstGeom prst="rect">
            <a:avLst/>
          </a:prstGeom>
        </p:spPr>
      </p:pic>
    </p:spTree>
    <p:extLst>
      <p:ext uri="{BB962C8B-B14F-4D97-AF65-F5344CB8AC3E}">
        <p14:creationId xmlns="" xmlns:p14="http://schemas.microsoft.com/office/powerpoint/2010/main" val="281491120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9BBF463A-6511-1B46-9C8A-3CF2FC73ED59}"/>
              </a:ext>
            </a:extLst>
          </p:cNvPr>
          <p:cNvSpPr>
            <a:spLocks noGrp="1"/>
          </p:cNvSpPr>
          <p:nvPr>
            <p:ph type="title"/>
          </p:nvPr>
        </p:nvSpPr>
        <p:spPr/>
        <p:txBody>
          <a:bodyPr/>
          <a:lstStyle/>
          <a:p>
            <a:r>
              <a:rPr lang="fr-FR" dirty="0" err="1">
                <a:solidFill>
                  <a:srgbClr val="FFFF00"/>
                </a:solidFill>
              </a:rPr>
              <a:t>Summary</a:t>
            </a:r>
            <a:endParaRPr lang="fr-FR" dirty="0">
              <a:solidFill>
                <a:srgbClr val="FFFF00"/>
              </a:solidFill>
            </a:endParaRPr>
          </a:p>
        </p:txBody>
      </p:sp>
      <p:sp>
        <p:nvSpPr>
          <p:cNvPr id="4" name="Espace réservé du numéro de diapositive 3">
            <a:extLst>
              <a:ext uri="{FF2B5EF4-FFF2-40B4-BE49-F238E27FC236}">
                <a16:creationId xmlns="" xmlns:a16="http://schemas.microsoft.com/office/drawing/2014/main" id="{C60E3AB0-272E-1B4E-922E-301D81072D59}"/>
              </a:ext>
            </a:extLst>
          </p:cNvPr>
          <p:cNvSpPr>
            <a:spLocks noGrp="1"/>
          </p:cNvSpPr>
          <p:nvPr>
            <p:ph type="sldNum" sz="quarter" idx="12"/>
          </p:nvPr>
        </p:nvSpPr>
        <p:spPr/>
        <p:txBody>
          <a:bodyPr/>
          <a:lstStyle/>
          <a:p>
            <a:pPr>
              <a:defRPr/>
            </a:pPr>
            <a:fld id="{7414503E-7AE5-494C-8F71-9A11FA02E820}" type="slidenum">
              <a:rPr lang="fr-FR" smtClean="0"/>
              <a:pPr>
                <a:defRPr/>
              </a:pPr>
              <a:t>23</a:t>
            </a:fld>
            <a:endParaRPr lang="fr-FR"/>
          </a:p>
        </p:txBody>
      </p:sp>
      <p:sp>
        <p:nvSpPr>
          <p:cNvPr id="5" name="Espace réservé du contenu 4">
            <a:extLst>
              <a:ext uri="{FF2B5EF4-FFF2-40B4-BE49-F238E27FC236}">
                <a16:creationId xmlns="" xmlns:a16="http://schemas.microsoft.com/office/drawing/2014/main" id="{FE81D23E-8265-6547-AF53-F48DCC616A60}"/>
              </a:ext>
            </a:extLst>
          </p:cNvPr>
          <p:cNvSpPr>
            <a:spLocks noGrp="1"/>
          </p:cNvSpPr>
          <p:nvPr>
            <p:ph idx="1"/>
          </p:nvPr>
        </p:nvSpPr>
        <p:spPr/>
        <p:txBody>
          <a:bodyPr>
            <a:normAutofit fontScale="92500" lnSpcReduction="20000"/>
          </a:bodyPr>
          <a:lstStyle/>
          <a:p>
            <a:r>
              <a:rPr lang="fr-FR" dirty="0" err="1"/>
              <a:t>Several</a:t>
            </a:r>
            <a:r>
              <a:rPr lang="fr-FR" dirty="0"/>
              <a:t> irradiation </a:t>
            </a:r>
            <a:r>
              <a:rPr lang="fr-FR" dirty="0" err="1"/>
              <a:t>Campaigns</a:t>
            </a:r>
            <a:r>
              <a:rPr lang="fr-FR" dirty="0"/>
              <a:t> for </a:t>
            </a:r>
            <a:r>
              <a:rPr lang="fr-FR" dirty="0" err="1"/>
              <a:t>exobiology</a:t>
            </a:r>
            <a:r>
              <a:rPr lang="fr-FR" dirty="0"/>
              <a:t> at NCC:</a:t>
            </a:r>
          </a:p>
          <a:p>
            <a:pPr lvl="1"/>
            <a:r>
              <a:rPr lang="fr-FR" dirty="0">
                <a:solidFill>
                  <a:srgbClr val="66FFFF"/>
                </a:solidFill>
              </a:rPr>
              <a:t>Peptides, </a:t>
            </a:r>
            <a:r>
              <a:rPr lang="fr-FR" dirty="0" err="1">
                <a:solidFill>
                  <a:srgbClr val="66FFFF"/>
                </a:solidFill>
              </a:rPr>
              <a:t>antibodies</a:t>
            </a:r>
            <a:r>
              <a:rPr lang="fr-FR" dirty="0">
                <a:solidFill>
                  <a:srgbClr val="66FFFF"/>
                </a:solidFill>
              </a:rPr>
              <a:t>, </a:t>
            </a:r>
            <a:r>
              <a:rPr lang="fr-FR" dirty="0" err="1">
                <a:solidFill>
                  <a:srgbClr val="66FFFF"/>
                </a:solidFill>
              </a:rPr>
              <a:t>aptamers</a:t>
            </a:r>
            <a:r>
              <a:rPr lang="fr-FR" dirty="0">
                <a:solidFill>
                  <a:srgbClr val="66FFFF"/>
                </a:solidFill>
              </a:rPr>
              <a:t>, ultra performance </a:t>
            </a:r>
            <a:r>
              <a:rPr lang="fr-FR" dirty="0" err="1">
                <a:solidFill>
                  <a:srgbClr val="66FFFF"/>
                </a:solidFill>
              </a:rPr>
              <a:t>liquid</a:t>
            </a:r>
            <a:r>
              <a:rPr lang="fr-FR" dirty="0">
                <a:solidFill>
                  <a:srgbClr val="66FFFF"/>
                </a:solidFill>
              </a:rPr>
              <a:t> </a:t>
            </a:r>
            <a:r>
              <a:rPr lang="fr-FR" dirty="0" err="1">
                <a:solidFill>
                  <a:srgbClr val="66FFFF"/>
                </a:solidFill>
              </a:rPr>
              <a:t>chromatography</a:t>
            </a:r>
            <a:r>
              <a:rPr lang="fr-FR" dirty="0">
                <a:solidFill>
                  <a:srgbClr val="66FFFF"/>
                </a:solidFill>
              </a:rPr>
              <a:t> </a:t>
            </a:r>
            <a:r>
              <a:rPr lang="fr-FR" dirty="0" err="1">
                <a:solidFill>
                  <a:srgbClr val="66FFFF"/>
                </a:solidFill>
              </a:rPr>
              <a:t>columns</a:t>
            </a:r>
            <a:endParaRPr lang="fr-FR" dirty="0">
              <a:solidFill>
                <a:srgbClr val="66FFFF"/>
              </a:solidFill>
            </a:endParaRPr>
          </a:p>
          <a:p>
            <a:r>
              <a:rPr lang="fr-FR" dirty="0">
                <a:solidFill>
                  <a:srgbClr val="00FF80"/>
                </a:solidFill>
              </a:rPr>
              <a:t>3</a:t>
            </a:r>
            <a:r>
              <a:rPr lang="fr-FR" dirty="0"/>
              <a:t> </a:t>
            </a:r>
            <a:r>
              <a:rPr lang="fr-FR" dirty="0" err="1"/>
              <a:t>papers</a:t>
            </a:r>
            <a:r>
              <a:rPr lang="fr-FR" dirty="0"/>
              <a:t> </a:t>
            </a:r>
            <a:r>
              <a:rPr lang="fr-FR" dirty="0" err="1"/>
              <a:t>published</a:t>
            </a:r>
            <a:endParaRPr lang="fr-FR" dirty="0"/>
          </a:p>
          <a:p>
            <a:r>
              <a:rPr lang="fr-FR" dirty="0">
                <a:solidFill>
                  <a:srgbClr val="00FF80"/>
                </a:solidFill>
              </a:rPr>
              <a:t>3</a:t>
            </a:r>
            <a:r>
              <a:rPr lang="fr-FR" dirty="0"/>
              <a:t> Geant4 International </a:t>
            </a:r>
            <a:r>
              <a:rPr lang="fr-FR" dirty="0" err="1"/>
              <a:t>Schools</a:t>
            </a:r>
            <a:endParaRPr lang="fr-FR" dirty="0"/>
          </a:p>
          <a:p>
            <a:r>
              <a:rPr lang="fr-FR" dirty="0">
                <a:solidFill>
                  <a:srgbClr val="00FF80"/>
                </a:solidFill>
              </a:rPr>
              <a:t>1</a:t>
            </a:r>
            <a:r>
              <a:rPr lang="fr-FR" dirty="0"/>
              <a:t> </a:t>
            </a:r>
            <a:r>
              <a:rPr lang="fr-FR" dirty="0" err="1"/>
              <a:t>co-tutelle</a:t>
            </a:r>
            <a:r>
              <a:rPr lang="fr-FR" dirty="0"/>
              <a:t> PhD </a:t>
            </a:r>
            <a:r>
              <a:rPr lang="fr-FR" dirty="0" err="1"/>
              <a:t>thesis</a:t>
            </a:r>
            <a:r>
              <a:rPr lang="fr-FR" dirty="0"/>
              <a:t> (Bordeaux U. / </a:t>
            </a:r>
            <a:r>
              <a:rPr lang="fr-FR" dirty="0" err="1"/>
              <a:t>Yonsei</a:t>
            </a:r>
            <a:r>
              <a:rPr lang="fr-FR" dirty="0"/>
              <a:t> U.) </a:t>
            </a:r>
          </a:p>
        </p:txBody>
      </p:sp>
    </p:spTree>
    <p:extLst>
      <p:ext uri="{BB962C8B-B14F-4D97-AF65-F5344CB8AC3E}">
        <p14:creationId xmlns="" xmlns:p14="http://schemas.microsoft.com/office/powerpoint/2010/main" val="2962962215"/>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66280"/>
            <a:ext cx="8229600" cy="1143000"/>
          </a:xfrm>
        </p:spPr>
        <p:txBody>
          <a:bodyPr/>
          <a:lstStyle/>
          <a:p>
            <a:r>
              <a:rPr lang="fr-FR" dirty="0"/>
              <a:t>Future</a:t>
            </a:r>
          </a:p>
        </p:txBody>
      </p:sp>
      <p:sp>
        <p:nvSpPr>
          <p:cNvPr id="3" name="Espace réservé du contenu 2"/>
          <p:cNvSpPr>
            <a:spLocks noGrp="1"/>
          </p:cNvSpPr>
          <p:nvPr>
            <p:ph idx="1"/>
          </p:nvPr>
        </p:nvSpPr>
        <p:spPr>
          <a:xfrm>
            <a:off x="223804" y="1335744"/>
            <a:ext cx="8665664" cy="5102100"/>
          </a:xfrm>
        </p:spPr>
        <p:txBody>
          <a:bodyPr>
            <a:normAutofit fontScale="77500" lnSpcReduction="20000"/>
          </a:bodyPr>
          <a:lstStyle/>
          <a:p>
            <a:pPr marL="514350" indent="-514350">
              <a:buFont typeface="+mj-lt"/>
              <a:buAutoNum type="arabicPeriod"/>
            </a:pPr>
            <a:r>
              <a:rPr lang="fr-FR" sz="1600" dirty="0"/>
              <a:t> Continuation of </a:t>
            </a:r>
            <a:r>
              <a:rPr lang="fr-FR" sz="1600" dirty="0">
                <a:solidFill>
                  <a:srgbClr val="FFFF00"/>
                </a:solidFill>
              </a:rPr>
              <a:t>NCC irradiation </a:t>
            </a:r>
            <a:r>
              <a:rPr lang="fr-FR" sz="1600" dirty="0" err="1">
                <a:solidFill>
                  <a:srgbClr val="FFFF00"/>
                </a:solidFill>
              </a:rPr>
              <a:t>experiments</a:t>
            </a:r>
            <a:r>
              <a:rPr lang="fr-FR" sz="1600" dirty="0">
                <a:solidFill>
                  <a:srgbClr val="FFFF00"/>
                </a:solidFill>
              </a:rPr>
              <a:t> for </a:t>
            </a:r>
            <a:r>
              <a:rPr lang="fr-FR" sz="1600" dirty="0" err="1">
                <a:solidFill>
                  <a:srgbClr val="FFFF00"/>
                </a:solidFill>
              </a:rPr>
              <a:t>astrobiology</a:t>
            </a:r>
            <a:endParaRPr lang="fr-FR" sz="1600" dirty="0">
              <a:solidFill>
                <a:srgbClr val="FFFF00"/>
              </a:solidFill>
            </a:endParaRPr>
          </a:p>
          <a:p>
            <a:pPr lvl="1"/>
            <a:r>
              <a:rPr lang="fr-FR" sz="1400" dirty="0" err="1"/>
              <a:t>Finalyze</a:t>
            </a:r>
            <a:r>
              <a:rPr lang="fr-FR" sz="1400" dirty="0"/>
              <a:t> </a:t>
            </a:r>
            <a:r>
              <a:rPr lang="fr-FR" sz="1400" dirty="0" err="1"/>
              <a:t>analysis</a:t>
            </a:r>
            <a:r>
              <a:rPr lang="fr-FR" sz="1400" dirty="0"/>
              <a:t> of 2018 data (UPLC, </a:t>
            </a:r>
            <a:r>
              <a:rPr lang="fr-FR" sz="1400" dirty="0" err="1"/>
              <a:t>aptamers</a:t>
            </a:r>
            <a:r>
              <a:rPr lang="fr-FR" sz="1400" dirty="0"/>
              <a:t>)</a:t>
            </a:r>
          </a:p>
          <a:p>
            <a:pPr lvl="1"/>
            <a:r>
              <a:rPr lang="fr-FR" sz="1400" dirty="0" err="1"/>
              <a:t>Submit</a:t>
            </a:r>
            <a:r>
              <a:rPr lang="fr-FR" sz="1400" dirty="0"/>
              <a:t> </a:t>
            </a:r>
            <a:r>
              <a:rPr lang="fr-FR" sz="1400" dirty="0">
                <a:solidFill>
                  <a:srgbClr val="66FFFF"/>
                </a:solidFill>
              </a:rPr>
              <a:t>publication</a:t>
            </a:r>
            <a:r>
              <a:rPr lang="fr-FR" sz="1400" dirty="0"/>
              <a:t>: </a:t>
            </a:r>
            <a:br>
              <a:rPr lang="fr-FR" sz="1400" dirty="0"/>
            </a:br>
            <a:r>
              <a:rPr lang="fr-FR" sz="1400" dirty="0"/>
              <a:t>	</a:t>
            </a:r>
            <a:r>
              <a:rPr lang="fr-FR" sz="1400" dirty="0">
                <a:solidFill>
                  <a:srgbClr val="FF00FF"/>
                </a:solidFill>
              </a:rPr>
              <a:t>«  </a:t>
            </a:r>
            <a:r>
              <a:rPr lang="fr-FR" sz="1400" dirty="0" err="1">
                <a:solidFill>
                  <a:srgbClr val="FF00FF"/>
                </a:solidFill>
              </a:rPr>
              <a:t>Searching</a:t>
            </a:r>
            <a:r>
              <a:rPr lang="fr-FR" sz="1400" dirty="0">
                <a:solidFill>
                  <a:srgbClr val="FF00FF"/>
                </a:solidFill>
              </a:rPr>
              <a:t> for life on Mars: </a:t>
            </a:r>
            <a:r>
              <a:rPr lang="fr-FR" sz="1400" dirty="0" err="1">
                <a:solidFill>
                  <a:srgbClr val="FF00FF"/>
                </a:solidFill>
              </a:rPr>
              <a:t>effects</a:t>
            </a:r>
            <a:r>
              <a:rPr lang="fr-FR" sz="1400" dirty="0">
                <a:solidFill>
                  <a:srgbClr val="FF00FF"/>
                </a:solidFill>
              </a:rPr>
              <a:t> of proton radiation on the structural </a:t>
            </a:r>
            <a:r>
              <a:rPr lang="fr-FR" sz="1400" dirty="0" err="1">
                <a:solidFill>
                  <a:srgbClr val="FF00FF"/>
                </a:solidFill>
              </a:rPr>
              <a:t>integrity</a:t>
            </a:r>
            <a:r>
              <a:rPr lang="fr-FR" sz="1400" dirty="0">
                <a:solidFill>
                  <a:srgbClr val="FF00FF"/>
                </a:solidFill>
              </a:rPr>
              <a:t> of </a:t>
            </a:r>
            <a:r>
              <a:rPr lang="fr-FR" sz="1400" dirty="0" err="1">
                <a:solidFill>
                  <a:srgbClr val="FF00FF"/>
                </a:solidFill>
              </a:rPr>
              <a:t>biomarkers</a:t>
            </a:r>
            <a:r>
              <a:rPr lang="fr-FR" sz="1400" dirty="0">
                <a:solidFill>
                  <a:srgbClr val="FF00FF"/>
                </a:solidFill>
              </a:rPr>
              <a:t> and </a:t>
            </a:r>
            <a:r>
              <a:rPr lang="fr-FR" sz="1400" dirty="0" err="1">
                <a:solidFill>
                  <a:srgbClr val="FF00FF"/>
                </a:solidFill>
              </a:rPr>
              <a:t>organic</a:t>
            </a:r>
            <a:r>
              <a:rPr lang="fr-FR" sz="1400" dirty="0">
                <a:solidFill>
                  <a:srgbClr val="FF00FF"/>
                </a:solidFill>
              </a:rPr>
              <a:t> </a:t>
            </a:r>
            <a:r>
              <a:rPr lang="fr-FR" sz="1400" dirty="0" err="1">
                <a:solidFill>
                  <a:srgbClr val="FF00FF"/>
                </a:solidFill>
              </a:rPr>
              <a:t>molecules</a:t>
            </a:r>
            <a:r>
              <a:rPr lang="fr-FR" sz="1400" dirty="0">
                <a:solidFill>
                  <a:srgbClr val="FF00FF"/>
                </a:solidFill>
              </a:rPr>
              <a:t> »</a:t>
            </a:r>
            <a:r>
              <a:rPr lang="fr-FR" sz="1400" dirty="0"/>
              <a:t>, </a:t>
            </a:r>
            <a:br>
              <a:rPr lang="fr-FR" sz="1400" dirty="0"/>
            </a:br>
            <a:r>
              <a:rPr lang="fr-FR" sz="1400" dirty="0"/>
              <a:t>	Y. Blanco, M. Moreno-Paz, D. </a:t>
            </a:r>
            <a:r>
              <a:rPr lang="fr-FR" sz="1400" dirty="0" err="1"/>
              <a:t>Viúdez-Moreiras</a:t>
            </a:r>
            <a:r>
              <a:rPr lang="fr-FR" sz="1400" dirty="0"/>
              <a:t>, </a:t>
            </a:r>
            <a:r>
              <a:rPr lang="fr-FR" sz="1400" dirty="0">
                <a:solidFill>
                  <a:srgbClr val="00FF00"/>
                </a:solidFill>
              </a:rPr>
              <a:t>A. Le </a:t>
            </a:r>
            <a:r>
              <a:rPr lang="fr-FR" sz="1400" dirty="0" err="1">
                <a:solidFill>
                  <a:srgbClr val="00FF00"/>
                </a:solidFill>
              </a:rPr>
              <a:t>Postollec</a:t>
            </a:r>
            <a:r>
              <a:rPr lang="fr-FR" sz="1400" dirty="0">
                <a:solidFill>
                  <a:srgbClr val="00FF00"/>
                </a:solidFill>
              </a:rPr>
              <a:t>, M. </a:t>
            </a:r>
            <a:r>
              <a:rPr lang="fr-FR" sz="1400" dirty="0" err="1">
                <a:solidFill>
                  <a:srgbClr val="00FF00"/>
                </a:solidFill>
              </a:rPr>
              <a:t>Dobrijevic</a:t>
            </a:r>
            <a:r>
              <a:rPr lang="fr-FR" sz="1400" dirty="0">
                <a:solidFill>
                  <a:srgbClr val="00FF00"/>
                </a:solidFill>
              </a:rPr>
              <a:t>, S. </a:t>
            </a:r>
            <a:r>
              <a:rPr lang="fr-FR" sz="1400" dirty="0" err="1">
                <a:solidFill>
                  <a:srgbClr val="00FF00"/>
                </a:solidFill>
              </a:rPr>
              <a:t>Incerti</a:t>
            </a:r>
            <a:r>
              <a:rPr lang="fr-FR" sz="1400" dirty="0">
                <a:solidFill>
                  <a:srgbClr val="00FF00"/>
                </a:solidFill>
              </a:rPr>
              <a:t>, C. Kim, S. B. Lee, </a:t>
            </a:r>
            <a:r>
              <a:rPr lang="fr-FR" sz="1400" dirty="0"/>
              <a:t>V. </a:t>
            </a:r>
            <a:r>
              <a:rPr lang="fr-FR" sz="1400" dirty="0" err="1"/>
              <a:t>Parro</a:t>
            </a:r>
            <a:r>
              <a:rPr lang="fr-FR" sz="1400" dirty="0"/>
              <a:t> </a:t>
            </a:r>
          </a:p>
          <a:p>
            <a:pPr lvl="1"/>
            <a:r>
              <a:rPr lang="fr-FR" sz="1400" dirty="0" err="1"/>
              <a:t>Submit</a:t>
            </a:r>
            <a:r>
              <a:rPr lang="fr-FR" sz="1400" dirty="0"/>
              <a:t> </a:t>
            </a:r>
            <a:r>
              <a:rPr lang="fr-FR" sz="1400" dirty="0">
                <a:solidFill>
                  <a:srgbClr val="66FFFF"/>
                </a:solidFill>
              </a:rPr>
              <a:t>abstract </a:t>
            </a:r>
            <a:r>
              <a:rPr lang="fr-FR" sz="1400" dirty="0" err="1">
                <a:solidFill>
                  <a:srgbClr val="66FFFF"/>
                </a:solidFill>
              </a:rPr>
              <a:t>at</a:t>
            </a:r>
            <a:r>
              <a:rPr lang="fr-FR" sz="1400" dirty="0">
                <a:solidFill>
                  <a:srgbClr val="66FFFF"/>
                </a:solidFill>
              </a:rPr>
              <a:t> IUPAC</a:t>
            </a:r>
            <a:r>
              <a:rPr lang="fr-FR" sz="1400" dirty="0"/>
              <a:t>:</a:t>
            </a:r>
          </a:p>
          <a:p>
            <a:pPr marL="457200" lvl="1" indent="0">
              <a:buNone/>
            </a:pPr>
            <a:r>
              <a:rPr lang="fr-FR" sz="1400" dirty="0"/>
              <a:t> 	</a:t>
            </a:r>
            <a:r>
              <a:rPr lang="fr-FR" sz="1400" dirty="0">
                <a:solidFill>
                  <a:srgbClr val="FF00FF"/>
                </a:solidFill>
              </a:rPr>
              <a:t>« </a:t>
            </a:r>
            <a:r>
              <a:rPr lang="fr-FR" sz="1400" dirty="0" err="1">
                <a:solidFill>
                  <a:srgbClr val="FF00FF"/>
                </a:solidFill>
              </a:rPr>
              <a:t>Study</a:t>
            </a:r>
            <a:r>
              <a:rPr lang="fr-FR" sz="1400" dirty="0">
                <a:solidFill>
                  <a:srgbClr val="FF00FF"/>
                </a:solidFill>
              </a:rPr>
              <a:t> of </a:t>
            </a:r>
            <a:r>
              <a:rPr lang="fr-FR" sz="1400" dirty="0" err="1">
                <a:solidFill>
                  <a:srgbClr val="FF00FF"/>
                </a:solidFill>
              </a:rPr>
              <a:t>liquid</a:t>
            </a:r>
            <a:r>
              <a:rPr lang="fr-FR" sz="1400" dirty="0">
                <a:solidFill>
                  <a:srgbClr val="FF00FF"/>
                </a:solidFill>
              </a:rPr>
              <a:t> </a:t>
            </a:r>
            <a:r>
              <a:rPr lang="fr-FR" sz="1400" dirty="0" err="1">
                <a:solidFill>
                  <a:srgbClr val="FF00FF"/>
                </a:solidFill>
              </a:rPr>
              <a:t>chromatography</a:t>
            </a:r>
            <a:r>
              <a:rPr lang="fr-FR" sz="1400" dirty="0">
                <a:solidFill>
                  <a:srgbClr val="FF00FF"/>
                </a:solidFill>
              </a:rPr>
              <a:t> </a:t>
            </a:r>
            <a:r>
              <a:rPr lang="fr-FR" sz="1400" dirty="0" err="1">
                <a:solidFill>
                  <a:srgbClr val="FF00FF"/>
                </a:solidFill>
              </a:rPr>
              <a:t>exposed</a:t>
            </a:r>
            <a:r>
              <a:rPr lang="fr-FR" sz="1400" dirty="0">
                <a:solidFill>
                  <a:srgbClr val="FF00FF"/>
                </a:solidFill>
              </a:rPr>
              <a:t> to spatial conditions: </a:t>
            </a:r>
            <a:r>
              <a:rPr lang="fr-FR" sz="1400" dirty="0" err="1">
                <a:solidFill>
                  <a:srgbClr val="FF00FF"/>
                </a:solidFill>
              </a:rPr>
              <a:t>Effect</a:t>
            </a:r>
            <a:r>
              <a:rPr lang="fr-FR" sz="1400" dirty="0">
                <a:solidFill>
                  <a:srgbClr val="FF00FF"/>
                </a:solidFill>
              </a:rPr>
              <a:t> of radiation and </a:t>
            </a:r>
            <a:r>
              <a:rPr lang="fr-FR" sz="1400" dirty="0" err="1">
                <a:solidFill>
                  <a:srgbClr val="FF00FF"/>
                </a:solidFill>
              </a:rPr>
              <a:t>extreme</a:t>
            </a:r>
            <a:r>
              <a:rPr lang="fr-FR" sz="1400" dirty="0">
                <a:solidFill>
                  <a:srgbClr val="FF00FF"/>
                </a:solidFill>
              </a:rPr>
              <a:t> </a:t>
            </a:r>
            <a:r>
              <a:rPr lang="fr-FR" sz="1400" dirty="0" err="1">
                <a:solidFill>
                  <a:srgbClr val="FF00FF"/>
                </a:solidFill>
              </a:rPr>
              <a:t>temperature</a:t>
            </a:r>
            <a:r>
              <a:rPr lang="fr-FR" sz="1400" dirty="0">
                <a:solidFill>
                  <a:srgbClr val="FF00FF"/>
                </a:solidFill>
              </a:rPr>
              <a:t> on 	</a:t>
            </a:r>
            <a:r>
              <a:rPr lang="fr-FR" sz="1400" dirty="0" err="1">
                <a:solidFill>
                  <a:srgbClr val="FF00FF"/>
                </a:solidFill>
              </a:rPr>
              <a:t>stationary</a:t>
            </a:r>
            <a:r>
              <a:rPr lang="fr-FR" sz="1400" dirty="0">
                <a:solidFill>
                  <a:srgbClr val="FF00FF"/>
                </a:solidFill>
              </a:rPr>
              <a:t> phase.»</a:t>
            </a:r>
          </a:p>
          <a:p>
            <a:pPr marL="457200" lvl="1" indent="0">
              <a:buNone/>
            </a:pPr>
            <a:r>
              <a:rPr lang="fr-FR" sz="1400" dirty="0"/>
              <a:t> 	</a:t>
            </a:r>
            <a:r>
              <a:rPr lang="fr-FR" sz="1400" dirty="0" err="1"/>
              <a:t>T</a:t>
            </a:r>
            <a:r>
              <a:rPr lang="fr-FR" sz="1400" dirty="0"/>
              <a:t>. </a:t>
            </a:r>
            <a:r>
              <a:rPr lang="fr-FR" sz="1400" dirty="0" err="1"/>
              <a:t>Ribette</a:t>
            </a:r>
            <a:r>
              <a:rPr lang="fr-FR" sz="1400" dirty="0"/>
              <a:t>, </a:t>
            </a:r>
            <a:r>
              <a:rPr lang="fr-FR" sz="1400" dirty="0">
                <a:solidFill>
                  <a:srgbClr val="00FF00"/>
                </a:solidFill>
              </a:rPr>
              <a:t>A. Le Postollec, M. </a:t>
            </a:r>
            <a:r>
              <a:rPr lang="fr-FR" sz="1400" dirty="0" err="1">
                <a:solidFill>
                  <a:srgbClr val="00FF00"/>
                </a:solidFill>
              </a:rPr>
              <a:t>Dobrijevic</a:t>
            </a:r>
            <a:r>
              <a:rPr lang="fr-FR" sz="1400" dirty="0">
                <a:solidFill>
                  <a:srgbClr val="00FF00"/>
                </a:solidFill>
              </a:rPr>
              <a:t>, S. </a:t>
            </a:r>
            <a:r>
              <a:rPr lang="fr-FR" sz="1400" dirty="0" err="1">
                <a:solidFill>
                  <a:srgbClr val="00FF00"/>
                </a:solidFill>
              </a:rPr>
              <a:t>Incerti</a:t>
            </a:r>
            <a:r>
              <a:rPr lang="fr-FR" sz="1400" dirty="0">
                <a:solidFill>
                  <a:srgbClr val="00FF00"/>
                </a:solidFill>
              </a:rPr>
              <a:t>, S. B. Lee, C. K. Kim</a:t>
            </a:r>
            <a:r>
              <a:rPr lang="fr-FR" sz="1400" dirty="0"/>
              <a:t>, P. </a:t>
            </a:r>
            <a:r>
              <a:rPr lang="fr-FR" sz="1400" dirty="0" err="1"/>
              <a:t>Poinot</a:t>
            </a:r>
            <a:r>
              <a:rPr lang="fr-FR" sz="1400" dirty="0"/>
              <a:t>, C. Geffroy</a:t>
            </a:r>
          </a:p>
          <a:p>
            <a:pPr marL="514350" indent="-514350">
              <a:buFont typeface="+mj-lt"/>
              <a:buAutoNum type="arabicPeriod"/>
            </a:pPr>
            <a:endParaRPr lang="fr-FR" sz="1600" dirty="0"/>
          </a:p>
          <a:p>
            <a:pPr marL="514350" indent="-514350">
              <a:buFont typeface="+mj-lt"/>
              <a:buAutoNum type="arabicPeriod"/>
            </a:pPr>
            <a:r>
              <a:rPr lang="fr-FR" sz="1600" dirty="0"/>
              <a:t>Continuation of </a:t>
            </a:r>
            <a:r>
              <a:rPr lang="fr-FR" sz="1600" dirty="0">
                <a:solidFill>
                  <a:srgbClr val="FFFF00"/>
                </a:solidFill>
              </a:rPr>
              <a:t>Geant4-DNA </a:t>
            </a:r>
            <a:r>
              <a:rPr lang="fr-FR" sz="1600" dirty="0" err="1">
                <a:solidFill>
                  <a:srgbClr val="FFFF00"/>
                </a:solidFill>
              </a:rPr>
              <a:t>development</a:t>
            </a:r>
            <a:r>
              <a:rPr lang="fr-FR" sz="1600" dirty="0">
                <a:solidFill>
                  <a:srgbClr val="FFFF00"/>
                </a:solidFill>
              </a:rPr>
              <a:t> and applications</a:t>
            </a:r>
          </a:p>
          <a:p>
            <a:pPr lvl="1"/>
            <a:r>
              <a:rPr lang="fr-FR" sz="1400" dirty="0"/>
              <a:t>Release of new </a:t>
            </a:r>
            <a:r>
              <a:rPr lang="fr-FR" sz="1400" dirty="0" err="1"/>
              <a:t>elastic</a:t>
            </a:r>
            <a:r>
              <a:rPr lang="fr-FR" sz="1400" dirty="0"/>
              <a:t> </a:t>
            </a:r>
            <a:r>
              <a:rPr lang="fr-FR" sz="1400" dirty="0" err="1"/>
              <a:t>models</a:t>
            </a:r>
            <a:r>
              <a:rPr lang="fr-FR" sz="1400" dirty="0"/>
              <a:t> for </a:t>
            </a:r>
            <a:r>
              <a:rPr lang="fr-FR" sz="1400" dirty="0" err="1"/>
              <a:t>electrons</a:t>
            </a:r>
            <a:r>
              <a:rPr lang="fr-FR" sz="1400" dirty="0"/>
              <a:t> in </a:t>
            </a:r>
            <a:r>
              <a:rPr lang="fr-FR" sz="1400" dirty="0" err="1"/>
              <a:t>liquid</a:t>
            </a:r>
            <a:r>
              <a:rPr lang="fr-FR" sz="1400" dirty="0"/>
              <a:t> water in Geant4 (</a:t>
            </a:r>
            <a:r>
              <a:rPr lang="fr-FR" sz="1400" dirty="0" err="1"/>
              <a:t>June</a:t>
            </a:r>
            <a:r>
              <a:rPr lang="fr-FR" sz="1400" dirty="0"/>
              <a:t> 2019)</a:t>
            </a:r>
          </a:p>
          <a:p>
            <a:pPr lvl="1"/>
            <a:r>
              <a:rPr lang="fr-FR" sz="1400" dirty="0" err="1"/>
              <a:t>Investigate</a:t>
            </a:r>
            <a:r>
              <a:rPr lang="fr-FR" sz="1400" dirty="0"/>
              <a:t> influence of </a:t>
            </a:r>
            <a:r>
              <a:rPr lang="fr-FR" sz="1400" dirty="0" err="1"/>
              <a:t>this</a:t>
            </a:r>
            <a:r>
              <a:rPr lang="fr-FR" sz="1400" dirty="0"/>
              <a:t> new model on:</a:t>
            </a:r>
          </a:p>
          <a:p>
            <a:pPr lvl="2"/>
            <a:r>
              <a:rPr lang="fr-FR" sz="1000" dirty="0">
                <a:solidFill>
                  <a:srgbClr val="FFC000"/>
                </a:solidFill>
              </a:rPr>
              <a:t>water </a:t>
            </a:r>
            <a:r>
              <a:rPr lang="fr-FR" sz="1000" dirty="0" err="1">
                <a:solidFill>
                  <a:srgbClr val="FFC000"/>
                </a:solidFill>
              </a:rPr>
              <a:t>radiolysis</a:t>
            </a:r>
            <a:r>
              <a:rPr lang="fr-FR" sz="1000" dirty="0">
                <a:solidFill>
                  <a:srgbClr val="FFC000"/>
                </a:solidFill>
              </a:rPr>
              <a:t> </a:t>
            </a:r>
            <a:r>
              <a:rPr lang="fr-FR" sz="1000" dirty="0" err="1"/>
              <a:t>modelling</a:t>
            </a:r>
            <a:r>
              <a:rPr lang="fr-FR" sz="1000" dirty="0"/>
              <a:t> (</a:t>
            </a:r>
            <a:r>
              <a:rPr lang="fr-FR" sz="1000" dirty="0" err="1"/>
              <a:t>radiochemical</a:t>
            </a:r>
            <a:r>
              <a:rPr lang="fr-FR" sz="1000" dirty="0"/>
              <a:t> </a:t>
            </a:r>
            <a:r>
              <a:rPr lang="fr-FR" sz="1000" dirty="0" err="1"/>
              <a:t>yields</a:t>
            </a:r>
            <a:r>
              <a:rPr lang="fr-FR" sz="1000" dirty="0"/>
              <a:t>)</a:t>
            </a:r>
          </a:p>
          <a:p>
            <a:pPr lvl="2"/>
            <a:r>
              <a:rPr lang="fr-FR" sz="1000" dirty="0" err="1">
                <a:solidFill>
                  <a:srgbClr val="FFC000"/>
                </a:solidFill>
              </a:rPr>
              <a:t>early</a:t>
            </a:r>
            <a:r>
              <a:rPr lang="fr-FR" sz="1000" dirty="0">
                <a:solidFill>
                  <a:srgbClr val="FFC000"/>
                </a:solidFill>
              </a:rPr>
              <a:t> DNA damage in a </a:t>
            </a:r>
            <a:r>
              <a:rPr lang="fr-FR" sz="1000" dirty="0" err="1">
                <a:solidFill>
                  <a:srgbClr val="FFC000"/>
                </a:solidFill>
              </a:rPr>
              <a:t>whole</a:t>
            </a:r>
            <a:r>
              <a:rPr lang="fr-FR" sz="1000" dirty="0">
                <a:solidFill>
                  <a:srgbClr val="FFC000"/>
                </a:solidFill>
              </a:rPr>
              <a:t> </a:t>
            </a:r>
            <a:r>
              <a:rPr lang="fr-FR" sz="1000" dirty="0" err="1">
                <a:solidFill>
                  <a:srgbClr val="FFC000"/>
                </a:solidFill>
              </a:rPr>
              <a:t>cell</a:t>
            </a:r>
            <a:r>
              <a:rPr lang="fr-FR" sz="1000" dirty="0">
                <a:solidFill>
                  <a:srgbClr val="FFC000"/>
                </a:solidFill>
              </a:rPr>
              <a:t> nucleus</a:t>
            </a:r>
          </a:p>
          <a:p>
            <a:pPr lvl="2"/>
            <a:r>
              <a:rPr lang="fr-FR" sz="1000" dirty="0">
                <a:solidFill>
                  <a:srgbClr val="FFC000"/>
                </a:solidFill>
              </a:rPr>
              <a:t>On-</a:t>
            </a:r>
            <a:r>
              <a:rPr lang="fr-FR" sz="1000" dirty="0" err="1">
                <a:solidFill>
                  <a:srgbClr val="FFC000"/>
                </a:solidFill>
              </a:rPr>
              <a:t>going</a:t>
            </a:r>
            <a:endParaRPr lang="fr-FR" sz="1000" dirty="0">
              <a:solidFill>
                <a:srgbClr val="FFC000"/>
              </a:solidFill>
            </a:endParaRPr>
          </a:p>
          <a:p>
            <a:pPr marL="514350" indent="-514350">
              <a:buFont typeface="+mj-lt"/>
              <a:buAutoNum type="arabicPeriod"/>
            </a:pPr>
            <a:endParaRPr lang="fr-FR" sz="1600" dirty="0"/>
          </a:p>
          <a:p>
            <a:pPr marL="514350" indent="-514350">
              <a:buFont typeface="+mj-lt"/>
              <a:buAutoNum type="arabicPeriod"/>
            </a:pPr>
            <a:r>
              <a:rPr lang="fr-FR" sz="1600" dirty="0"/>
              <a:t>A </a:t>
            </a:r>
            <a:r>
              <a:rPr lang="fr-FR" sz="1600" dirty="0">
                <a:solidFill>
                  <a:srgbClr val="FFFF00"/>
                </a:solidFill>
              </a:rPr>
              <a:t>5-day Geant4 </a:t>
            </a:r>
            <a:r>
              <a:rPr lang="fr-FR" sz="1600" dirty="0" err="1">
                <a:solidFill>
                  <a:srgbClr val="FFFF00"/>
                </a:solidFill>
              </a:rPr>
              <a:t>general</a:t>
            </a:r>
            <a:r>
              <a:rPr lang="fr-FR" sz="1600" dirty="0">
                <a:solidFill>
                  <a:srgbClr val="FFFF00"/>
                </a:solidFill>
              </a:rPr>
              <a:t> scope tutorial</a:t>
            </a:r>
            <a:r>
              <a:rPr lang="fr-FR" sz="1600" dirty="0"/>
              <a:t> in </a:t>
            </a:r>
            <a:r>
              <a:rPr lang="fr-FR" sz="1600" dirty="0" err="1"/>
              <a:t>Korea</a:t>
            </a:r>
            <a:r>
              <a:rPr lang="fr-FR" sz="1600" dirty="0"/>
              <a:t> </a:t>
            </a:r>
            <a:endParaRPr lang="fr-FR" sz="1600" dirty="0">
              <a:solidFill>
                <a:srgbClr val="FF00FF"/>
              </a:solidFill>
            </a:endParaRPr>
          </a:p>
          <a:p>
            <a:pPr marL="514350" indent="-514350">
              <a:buNone/>
            </a:pPr>
            <a:r>
              <a:rPr lang="fr-FR" altLang="ko-KR" sz="1600" dirty="0" smtClean="0">
                <a:solidFill>
                  <a:srgbClr val="FFFF00"/>
                </a:solidFill>
              </a:rPr>
              <a:t>                  -   Nov. 18-22, 2019</a:t>
            </a:r>
            <a:r>
              <a:rPr lang="fr-FR" altLang="ko-KR" sz="1600" dirty="0" smtClean="0"/>
              <a:t>, Institue for Basic Science(IBS), Daejeon, Rep. Of Korea. </a:t>
            </a:r>
          </a:p>
        </p:txBody>
      </p:sp>
      <p:sp>
        <p:nvSpPr>
          <p:cNvPr id="4" name="Espace réservé du numéro de diapositive 3"/>
          <p:cNvSpPr>
            <a:spLocks noGrp="1"/>
          </p:cNvSpPr>
          <p:nvPr>
            <p:ph type="sldNum" sz="quarter" idx="12"/>
          </p:nvPr>
        </p:nvSpPr>
        <p:spPr/>
        <p:txBody>
          <a:bodyPr/>
          <a:lstStyle/>
          <a:p>
            <a:pPr>
              <a:defRPr/>
            </a:pPr>
            <a:fld id="{7414503E-7AE5-494C-8F71-9A11FA02E820}" type="slidenum">
              <a:rPr lang="fr-FR" smtClean="0"/>
              <a:pPr>
                <a:defRPr/>
              </a:pPr>
              <a:t>24</a:t>
            </a:fld>
            <a:endParaRPr lang="fr-FR"/>
          </a:p>
        </p:txBody>
      </p:sp>
    </p:spTree>
    <p:extLst>
      <p:ext uri="{BB962C8B-B14F-4D97-AF65-F5344CB8AC3E}">
        <p14:creationId xmlns="" xmlns:p14="http://schemas.microsoft.com/office/powerpoint/2010/main" val="2409260800"/>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47608" y="3913380"/>
            <a:ext cx="8229600" cy="1143000"/>
          </a:xfrm>
        </p:spPr>
        <p:txBody>
          <a:bodyPr/>
          <a:lstStyle/>
          <a:p>
            <a:r>
              <a:rPr lang="fr-FR" dirty="0" err="1"/>
              <a:t>Thanks</a:t>
            </a:r>
            <a:r>
              <a:rPr lang="fr-FR" dirty="0"/>
              <a:t> for </a:t>
            </a:r>
            <a:r>
              <a:rPr lang="fr-FR" dirty="0" err="1"/>
              <a:t>your</a:t>
            </a:r>
            <a:r>
              <a:rPr lang="fr-FR" dirty="0"/>
              <a:t> attention !</a:t>
            </a:r>
          </a:p>
        </p:txBody>
      </p:sp>
      <p:pic>
        <p:nvPicPr>
          <p:cNvPr id="5" name="Picture 2" descr="D:\work\홍보\사진\국립암센터전경(주간).jpg"/>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52447"/>
          <a:stretch/>
        </p:blipFill>
        <p:spPr bwMode="auto">
          <a:xfrm>
            <a:off x="1377225" y="147789"/>
            <a:ext cx="6180546" cy="2206334"/>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306" descr="FRAN0001"/>
          <p:cNvPicPr>
            <a:picLocks noChangeAspect="1" noChangeArrowheads="1"/>
          </p:cNvPicPr>
          <p:nvPr/>
        </p:nvPicPr>
        <p:blipFill>
          <a:blip r:embed="rId3" cstate="screen">
            <a:extLst>
              <a:ext uri="{28A0092B-C50C-407E-A947-70E740481C1C}">
                <a14:useLocalDpi xmlns="" xmlns:a14="http://schemas.microsoft.com/office/drawing/2010/main"/>
              </a:ext>
            </a:extLst>
          </a:blip>
          <a:srcRect/>
          <a:stretch>
            <a:fillRect/>
          </a:stretch>
        </p:blipFill>
        <p:spPr bwMode="auto">
          <a:xfrm>
            <a:off x="7236296" y="681064"/>
            <a:ext cx="1718085" cy="1152128"/>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7" name="Image 1"/>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79388" y="680320"/>
            <a:ext cx="1643062" cy="1138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Espace réservé du numéro de diapositive 3"/>
          <p:cNvSpPr>
            <a:spLocks noGrp="1"/>
          </p:cNvSpPr>
          <p:nvPr>
            <p:ph type="sldNum" sz="quarter" idx="12"/>
          </p:nvPr>
        </p:nvSpPr>
        <p:spPr/>
        <p:txBody>
          <a:bodyPr/>
          <a:lstStyle/>
          <a:p>
            <a:pPr>
              <a:defRPr/>
            </a:pPr>
            <a:fld id="{7414503E-7AE5-494C-8F71-9A11FA02E820}" type="slidenum">
              <a:rPr lang="fr-FR" smtClean="0"/>
              <a:pPr>
                <a:defRPr/>
              </a:pPr>
              <a:t>25</a:t>
            </a:fld>
            <a:endParaRPr lang="fr-FR" dirty="0"/>
          </a:p>
        </p:txBody>
      </p:sp>
    </p:spTree>
    <p:extLst>
      <p:ext uri="{BB962C8B-B14F-4D97-AF65-F5344CB8AC3E}">
        <p14:creationId xmlns="" xmlns:p14="http://schemas.microsoft.com/office/powerpoint/2010/main" val="51103260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 xmlns:a16="http://schemas.microsoft.com/office/drawing/2014/main" id="{377326F2-481A-494F-92E0-96AB8EDBBEE9}"/>
              </a:ext>
            </a:extLst>
          </p:cNvPr>
          <p:cNvSpPr>
            <a:spLocks noGrp="1"/>
          </p:cNvSpPr>
          <p:nvPr>
            <p:ph type="ctrTitle"/>
          </p:nvPr>
        </p:nvSpPr>
        <p:spPr/>
        <p:txBody>
          <a:bodyPr/>
          <a:lstStyle/>
          <a:p>
            <a:r>
              <a:rPr lang="fr-FR" dirty="0"/>
              <a:t>Backup</a:t>
            </a:r>
          </a:p>
        </p:txBody>
      </p:sp>
      <p:sp>
        <p:nvSpPr>
          <p:cNvPr id="6" name="Sous-titre 5">
            <a:extLst>
              <a:ext uri="{FF2B5EF4-FFF2-40B4-BE49-F238E27FC236}">
                <a16:creationId xmlns="" xmlns:a16="http://schemas.microsoft.com/office/drawing/2014/main" id="{EAD4F70D-4F10-134A-8803-3EBDF6EFD747}"/>
              </a:ext>
            </a:extLst>
          </p:cNvPr>
          <p:cNvSpPr>
            <a:spLocks noGrp="1"/>
          </p:cNvSpPr>
          <p:nvPr>
            <p:ph type="subTitle" idx="1"/>
          </p:nvPr>
        </p:nvSpPr>
        <p:spPr/>
        <p:txBody>
          <a:bodyPr/>
          <a:lstStyle/>
          <a:p>
            <a:endParaRPr lang="fr-FR"/>
          </a:p>
        </p:txBody>
      </p:sp>
      <p:sp>
        <p:nvSpPr>
          <p:cNvPr id="4" name="Espace réservé du numéro de diapositive 3">
            <a:extLst>
              <a:ext uri="{FF2B5EF4-FFF2-40B4-BE49-F238E27FC236}">
                <a16:creationId xmlns="" xmlns:a16="http://schemas.microsoft.com/office/drawing/2014/main" id="{9A067F9B-D653-8243-9593-F975FC9FE527}"/>
              </a:ext>
            </a:extLst>
          </p:cNvPr>
          <p:cNvSpPr>
            <a:spLocks noGrp="1"/>
          </p:cNvSpPr>
          <p:nvPr>
            <p:ph type="sldNum" sz="quarter" idx="12"/>
          </p:nvPr>
        </p:nvSpPr>
        <p:spPr/>
        <p:txBody>
          <a:bodyPr/>
          <a:lstStyle/>
          <a:p>
            <a:pPr>
              <a:defRPr/>
            </a:pPr>
            <a:fld id="{7414503E-7AE5-494C-8F71-9A11FA02E820}" type="slidenum">
              <a:rPr lang="fr-FR" smtClean="0"/>
              <a:pPr>
                <a:defRPr/>
              </a:pPr>
              <a:t>26</a:t>
            </a:fld>
            <a:endParaRPr lang="fr-FR"/>
          </a:p>
        </p:txBody>
      </p:sp>
    </p:spTree>
    <p:extLst>
      <p:ext uri="{BB962C8B-B14F-4D97-AF65-F5344CB8AC3E}">
        <p14:creationId xmlns="" xmlns:p14="http://schemas.microsoft.com/office/powerpoint/2010/main" val="1950405234"/>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85860"/>
            <a:ext cx="8229600" cy="1143000"/>
          </a:xfrm>
        </p:spPr>
        <p:txBody>
          <a:bodyPr/>
          <a:lstStyle/>
          <a:p>
            <a:r>
              <a:rPr lang="en-GB" dirty="0"/>
              <a:t>Irradiation @ AIFIRA - CENBG</a:t>
            </a:r>
          </a:p>
        </p:txBody>
      </p:sp>
      <p:sp>
        <p:nvSpPr>
          <p:cNvPr id="3" name="Espace réservé du contenu 2"/>
          <p:cNvSpPr>
            <a:spLocks noGrp="1"/>
          </p:cNvSpPr>
          <p:nvPr>
            <p:ph idx="1"/>
          </p:nvPr>
        </p:nvSpPr>
        <p:spPr>
          <a:xfrm>
            <a:off x="3538807" y="1229209"/>
            <a:ext cx="5162262" cy="3529477"/>
          </a:xfrm>
        </p:spPr>
        <p:txBody>
          <a:bodyPr>
            <a:noAutofit/>
          </a:bodyPr>
          <a:lstStyle/>
          <a:p>
            <a:r>
              <a:rPr lang="en-GB" sz="1600" dirty="0"/>
              <a:t>March 8, 2017</a:t>
            </a:r>
          </a:p>
          <a:p>
            <a:r>
              <a:rPr lang="en-GB" sz="1600" dirty="0"/>
              <a:t>Energy: </a:t>
            </a:r>
            <a:r>
              <a:rPr lang="en-GB" sz="1600" dirty="0">
                <a:solidFill>
                  <a:srgbClr val="FFFF00"/>
                </a:solidFill>
              </a:rPr>
              <a:t>3 MeV</a:t>
            </a:r>
          </a:p>
          <a:p>
            <a:r>
              <a:rPr lang="en-GB" sz="1600" dirty="0"/>
              <a:t>Current : </a:t>
            </a:r>
            <a:r>
              <a:rPr lang="en-GB" sz="1600" dirty="0">
                <a:solidFill>
                  <a:srgbClr val="FFFF00"/>
                </a:solidFill>
              </a:rPr>
              <a:t>550 </a:t>
            </a:r>
            <a:r>
              <a:rPr lang="en-GB" sz="1600" dirty="0" err="1">
                <a:solidFill>
                  <a:srgbClr val="FFFF00"/>
                </a:solidFill>
              </a:rPr>
              <a:t>pA</a:t>
            </a:r>
            <a:endParaRPr lang="en-GB" sz="1600" dirty="0">
              <a:solidFill>
                <a:srgbClr val="FFFF00"/>
              </a:solidFill>
            </a:endParaRPr>
          </a:p>
          <a:p>
            <a:r>
              <a:rPr lang="en-GB" sz="1600" dirty="0"/>
              <a:t>Flux: </a:t>
            </a:r>
            <a:r>
              <a:rPr lang="en-GB" sz="1600" dirty="0">
                <a:solidFill>
                  <a:srgbClr val="FFFF00"/>
                </a:solidFill>
              </a:rPr>
              <a:t>9E9 p/cm</a:t>
            </a:r>
            <a:r>
              <a:rPr lang="en-GB" sz="1600" baseline="30000" dirty="0">
                <a:solidFill>
                  <a:srgbClr val="FFFF00"/>
                </a:solidFill>
              </a:rPr>
              <a:t>2</a:t>
            </a:r>
            <a:r>
              <a:rPr lang="en-GB" sz="1600" dirty="0">
                <a:solidFill>
                  <a:srgbClr val="FFFF00"/>
                </a:solidFill>
              </a:rPr>
              <a:t>/s</a:t>
            </a:r>
          </a:p>
          <a:p>
            <a:r>
              <a:rPr lang="en-GB" sz="1600" dirty="0"/>
              <a:t>2 doses : </a:t>
            </a:r>
            <a:r>
              <a:rPr lang="en-GB" sz="1600" dirty="0">
                <a:solidFill>
                  <a:srgbClr val="FFFF00"/>
                </a:solidFill>
              </a:rPr>
              <a:t>50 </a:t>
            </a:r>
            <a:r>
              <a:rPr lang="en-GB" sz="1600" dirty="0" err="1">
                <a:solidFill>
                  <a:srgbClr val="FFFF00"/>
                </a:solidFill>
              </a:rPr>
              <a:t>kGy</a:t>
            </a:r>
            <a:r>
              <a:rPr lang="en-GB" sz="1600" dirty="0">
                <a:solidFill>
                  <a:srgbClr val="FFFF00"/>
                </a:solidFill>
              </a:rPr>
              <a:t> </a:t>
            </a:r>
            <a:r>
              <a:rPr lang="en-GB" sz="1600" dirty="0"/>
              <a:t>and </a:t>
            </a:r>
            <a:r>
              <a:rPr lang="en-GB" sz="1600" dirty="0">
                <a:solidFill>
                  <a:srgbClr val="FFFF00"/>
                </a:solidFill>
              </a:rPr>
              <a:t>500 </a:t>
            </a:r>
            <a:r>
              <a:rPr lang="en-GB" sz="1600" dirty="0" err="1">
                <a:solidFill>
                  <a:srgbClr val="FFFF00"/>
                </a:solidFill>
              </a:rPr>
              <a:t>kGy</a:t>
            </a:r>
            <a:r>
              <a:rPr lang="en-GB" sz="1600" dirty="0">
                <a:solidFill>
                  <a:srgbClr val="FFFF00"/>
                </a:solidFill>
              </a:rPr>
              <a:t> </a:t>
            </a:r>
          </a:p>
          <a:p>
            <a:r>
              <a:rPr lang="en-GB" sz="1600" dirty="0"/>
              <a:t>12 slides		</a:t>
            </a:r>
          </a:p>
          <a:p>
            <a:pPr lvl="2"/>
            <a:r>
              <a:rPr lang="en-GB" sz="1200" dirty="0"/>
              <a:t>10 slides to irradiate: 5 slides/dose</a:t>
            </a:r>
          </a:p>
          <a:p>
            <a:pPr lvl="2"/>
            <a:r>
              <a:rPr lang="en-GB" sz="1200" dirty="0"/>
              <a:t>2 reference slides</a:t>
            </a:r>
          </a:p>
          <a:p>
            <a:r>
              <a:rPr lang="en-GB" sz="1600" dirty="0">
                <a:solidFill>
                  <a:srgbClr val="FF0000"/>
                </a:solidFill>
              </a:rPr>
              <a:t>Analysis is on-going</a:t>
            </a:r>
            <a:r>
              <a:rPr lang="mr-IN" sz="1600" dirty="0">
                <a:solidFill>
                  <a:srgbClr val="FF0000"/>
                </a:solidFill>
              </a:rPr>
              <a:t>…</a:t>
            </a:r>
            <a:endParaRPr lang="en-GB" sz="1600" dirty="0">
              <a:solidFill>
                <a:srgbClr val="FF0000"/>
              </a:solidFill>
            </a:endParaRPr>
          </a:p>
        </p:txBody>
      </p:sp>
      <p:sp>
        <p:nvSpPr>
          <p:cNvPr id="11" name="Espace réservé du numéro de diapositive 10"/>
          <p:cNvSpPr>
            <a:spLocks noGrp="1"/>
          </p:cNvSpPr>
          <p:nvPr>
            <p:ph type="sldNum" sz="quarter" idx="12"/>
          </p:nvPr>
        </p:nvSpPr>
        <p:spPr/>
        <p:txBody>
          <a:bodyPr/>
          <a:lstStyle/>
          <a:p>
            <a:fld id="{C6CA8A94-A0E7-0B47-BFE6-5E919B51DE7F}" type="slidenum">
              <a:rPr lang="en-GB" smtClean="0"/>
              <a:pPr/>
              <a:t>27</a:t>
            </a:fld>
            <a:endParaRPr lang="en-GB"/>
          </a:p>
        </p:txBody>
      </p:sp>
      <p:pic>
        <p:nvPicPr>
          <p:cNvPr id="10" name="Image 9"/>
          <p:cNvPicPr>
            <a:picLocks noChangeAspect="1"/>
          </p:cNvPicPr>
          <p:nvPr/>
        </p:nvPicPr>
        <p:blipFill>
          <a:blip r:embed="rId2" cstate="email">
            <a:extLst>
              <a:ext uri="{28A0092B-C50C-407E-A947-70E740481C1C}">
                <a14:useLocalDpi xmlns="" xmlns:a14="http://schemas.microsoft.com/office/drawing/2010/main"/>
              </a:ext>
            </a:extLst>
          </a:blip>
          <a:stretch>
            <a:fillRect/>
          </a:stretch>
        </p:blipFill>
        <p:spPr>
          <a:xfrm>
            <a:off x="491183" y="4926090"/>
            <a:ext cx="8265079" cy="1766346"/>
          </a:xfrm>
          <a:prstGeom prst="rect">
            <a:avLst/>
          </a:prstGeom>
        </p:spPr>
      </p:pic>
    </p:spTree>
    <p:extLst>
      <p:ext uri="{BB962C8B-B14F-4D97-AF65-F5344CB8AC3E}">
        <p14:creationId xmlns="" xmlns:p14="http://schemas.microsoft.com/office/powerpoint/2010/main" val="3905686713"/>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84480"/>
            <a:ext cx="8229600" cy="1143000"/>
          </a:xfrm>
        </p:spPr>
        <p:txBody>
          <a:bodyPr/>
          <a:lstStyle/>
          <a:p>
            <a:r>
              <a:rPr lang="en-GB" dirty="0"/>
              <a:t>Experiment preparation</a:t>
            </a:r>
          </a:p>
        </p:txBody>
      </p:sp>
      <p:sp>
        <p:nvSpPr>
          <p:cNvPr id="3" name="Espace réservé du contenu 2"/>
          <p:cNvSpPr>
            <a:spLocks noGrp="1"/>
          </p:cNvSpPr>
          <p:nvPr>
            <p:ph idx="1"/>
          </p:nvPr>
        </p:nvSpPr>
        <p:spPr>
          <a:xfrm>
            <a:off x="450065" y="2106719"/>
            <a:ext cx="8229600" cy="4525963"/>
          </a:xfrm>
        </p:spPr>
        <p:txBody>
          <a:bodyPr>
            <a:noAutofit/>
          </a:bodyPr>
          <a:lstStyle/>
          <a:p>
            <a:r>
              <a:rPr lang="en-GB" sz="2000" dirty="0"/>
              <a:t>Target </a:t>
            </a:r>
            <a:r>
              <a:rPr lang="en-GB" sz="2000" dirty="0">
                <a:solidFill>
                  <a:srgbClr val="FFFF00"/>
                </a:solidFill>
              </a:rPr>
              <a:t>dose</a:t>
            </a:r>
          </a:p>
          <a:p>
            <a:pPr lvl="2"/>
            <a:r>
              <a:rPr lang="en-GB" sz="1400" dirty="0"/>
              <a:t>Proton irradiation</a:t>
            </a:r>
          </a:p>
          <a:p>
            <a:pPr lvl="2"/>
            <a:r>
              <a:rPr lang="en-GB" sz="1400" dirty="0"/>
              <a:t>Up to a few My of accumulated absorbed dose</a:t>
            </a:r>
          </a:p>
          <a:p>
            <a:pPr lvl="2"/>
            <a:r>
              <a:rPr lang="en-GB" sz="1400" dirty="0"/>
              <a:t> MSL Curiosity measurements: 0.21 </a:t>
            </a:r>
            <a:r>
              <a:rPr lang="en-GB" sz="1400" dirty="0" err="1"/>
              <a:t>mGy</a:t>
            </a:r>
            <a:r>
              <a:rPr lang="en-GB" sz="1400" dirty="0"/>
              <a:t>/day  on Mars (1My = 77kGy)</a:t>
            </a:r>
          </a:p>
          <a:p>
            <a:pPr lvl="2"/>
            <a:endParaRPr lang="en-GB" sz="1400" dirty="0"/>
          </a:p>
          <a:p>
            <a:r>
              <a:rPr lang="en-GB" sz="2000" dirty="0"/>
              <a:t>Spots </a:t>
            </a:r>
            <a:r>
              <a:rPr lang="en-GB" sz="2000" dirty="0">
                <a:solidFill>
                  <a:srgbClr val="FFFF00"/>
                </a:solidFill>
              </a:rPr>
              <a:t>geometry </a:t>
            </a:r>
          </a:p>
          <a:p>
            <a:pPr lvl="2"/>
            <a:r>
              <a:rPr lang="en-GB" sz="1400" dirty="0"/>
              <a:t> Assessed with microscopy</a:t>
            </a:r>
          </a:p>
          <a:p>
            <a:pPr lvl="2"/>
            <a:r>
              <a:rPr lang="en-GB" sz="1400" dirty="0"/>
              <a:t> 2 types: </a:t>
            </a:r>
          </a:p>
          <a:p>
            <a:pPr lvl="3"/>
            <a:r>
              <a:rPr lang="en-GB" sz="1200" dirty="0"/>
              <a:t>Cones: </a:t>
            </a:r>
            <a:r>
              <a:rPr lang="en-US" sz="1200" dirty="0"/>
              <a:t>diameter = 46 </a:t>
            </a:r>
            <a:r>
              <a:rPr lang="en-US" sz="1200" dirty="0">
                <a:sym typeface="Symbol"/>
              </a:rPr>
              <a:t>u</a:t>
            </a:r>
            <a:r>
              <a:rPr lang="en-US" sz="1200" dirty="0"/>
              <a:t>m, height = 40</a:t>
            </a:r>
            <a:r>
              <a:rPr lang="en-US" sz="1200" dirty="0">
                <a:sym typeface="Symbol"/>
              </a:rPr>
              <a:t> u</a:t>
            </a:r>
            <a:r>
              <a:rPr lang="en-US" sz="1200" dirty="0"/>
              <a:t>m</a:t>
            </a:r>
            <a:r>
              <a:rPr lang="fr-FR" sz="1200" dirty="0"/>
              <a:t> </a:t>
            </a:r>
            <a:endParaRPr lang="en-GB" sz="1200" dirty="0"/>
          </a:p>
          <a:p>
            <a:pPr lvl="3"/>
            <a:r>
              <a:rPr lang="en-GB" sz="1200" dirty="0"/>
              <a:t>Tubes: </a:t>
            </a:r>
            <a:r>
              <a:rPr lang="en-US" sz="1200" dirty="0"/>
              <a:t>diameter = 150 </a:t>
            </a:r>
            <a:r>
              <a:rPr lang="en-US" sz="1200" dirty="0">
                <a:sym typeface="Symbol"/>
              </a:rPr>
              <a:t>u</a:t>
            </a:r>
            <a:r>
              <a:rPr lang="en-US" sz="1200" dirty="0"/>
              <a:t>m, height = 10</a:t>
            </a:r>
            <a:r>
              <a:rPr lang="en-US" sz="1200" dirty="0">
                <a:sym typeface="Symbol"/>
              </a:rPr>
              <a:t> u</a:t>
            </a:r>
            <a:r>
              <a:rPr lang="en-US" sz="1200" dirty="0"/>
              <a:t>m</a:t>
            </a:r>
            <a:r>
              <a:rPr lang="fr-FR" sz="1200" dirty="0"/>
              <a:t> </a:t>
            </a:r>
            <a:r>
              <a:rPr lang="en-GB" sz="1200" dirty="0"/>
              <a:t> </a:t>
            </a:r>
          </a:p>
          <a:p>
            <a:pPr lvl="1"/>
            <a:endParaRPr lang="en-GB" sz="1600" dirty="0"/>
          </a:p>
          <a:p>
            <a:r>
              <a:rPr lang="en-GB" sz="2000" dirty="0">
                <a:solidFill>
                  <a:srgbClr val="FFFF00"/>
                </a:solidFill>
              </a:rPr>
              <a:t>Geant4</a:t>
            </a:r>
            <a:r>
              <a:rPr lang="en-GB" sz="2000" dirty="0"/>
              <a:t> simulations </a:t>
            </a:r>
          </a:p>
          <a:p>
            <a:pPr lvl="2"/>
            <a:r>
              <a:rPr lang="en-GB" sz="1400" dirty="0"/>
              <a:t>To assess doses deposited</a:t>
            </a:r>
            <a:br>
              <a:rPr lang="en-GB" sz="1400" dirty="0"/>
            </a:br>
            <a:r>
              <a:rPr lang="en-GB" sz="1400" dirty="0"/>
              <a:t> into samples spots</a:t>
            </a:r>
          </a:p>
          <a:p>
            <a:pPr lvl="2"/>
            <a:endParaRPr lang="en-GB" sz="1400" dirty="0"/>
          </a:p>
          <a:p>
            <a:pPr lvl="2"/>
            <a:endParaRPr lang="en-GB" sz="1400" dirty="0"/>
          </a:p>
          <a:p>
            <a:pPr lvl="2"/>
            <a:endParaRPr lang="en-GB" sz="1400" dirty="0"/>
          </a:p>
        </p:txBody>
      </p:sp>
      <p:sp>
        <p:nvSpPr>
          <p:cNvPr id="11" name="Espace réservé du numéro de diapositive 10"/>
          <p:cNvSpPr>
            <a:spLocks noGrp="1"/>
          </p:cNvSpPr>
          <p:nvPr>
            <p:ph type="sldNum" sz="quarter" idx="12"/>
          </p:nvPr>
        </p:nvSpPr>
        <p:spPr/>
        <p:txBody>
          <a:bodyPr/>
          <a:lstStyle/>
          <a:p>
            <a:fld id="{C6CA8A94-A0E7-0B47-BFE6-5E919B51DE7F}" type="slidenum">
              <a:rPr lang="en-GB" smtClean="0"/>
              <a:pPr/>
              <a:t>28</a:t>
            </a:fld>
            <a:endParaRPr lang="en-GB"/>
          </a:p>
        </p:txBody>
      </p:sp>
      <p:pic>
        <p:nvPicPr>
          <p:cNvPr id="4" name="Image 3"/>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4050406" y="4957756"/>
            <a:ext cx="1925172" cy="1763719"/>
          </a:xfrm>
          <a:prstGeom prst="rect">
            <a:avLst/>
          </a:prstGeom>
          <a:noFill/>
          <a:ln>
            <a:noFill/>
          </a:ln>
        </p:spPr>
      </p:pic>
      <p:pic>
        <p:nvPicPr>
          <p:cNvPr id="5" name="Image 4"/>
          <p:cNvPicPr>
            <a:picLocks noChangeAspect="1"/>
          </p:cNvPicPr>
          <p:nvPr/>
        </p:nvPicPr>
        <p:blipFill>
          <a:blip r:embed="rId3" cstate="email">
            <a:extLst>
              <a:ext uri="{28A0092B-C50C-407E-A947-70E740481C1C}">
                <a14:useLocalDpi xmlns="" xmlns:a14="http://schemas.microsoft.com/office/drawing/2010/main"/>
              </a:ext>
            </a:extLst>
          </a:blip>
          <a:stretch>
            <a:fillRect/>
          </a:stretch>
        </p:blipFill>
        <p:spPr>
          <a:xfrm>
            <a:off x="7148524" y="4884323"/>
            <a:ext cx="1600887" cy="1126853"/>
          </a:xfrm>
          <a:prstGeom prst="rect">
            <a:avLst/>
          </a:prstGeom>
        </p:spPr>
      </p:pic>
      <p:pic>
        <p:nvPicPr>
          <p:cNvPr id="6" name="Image 5"/>
          <p:cNvPicPr>
            <a:picLocks noChangeAspect="1"/>
          </p:cNvPicPr>
          <p:nvPr/>
        </p:nvPicPr>
        <p:blipFill>
          <a:blip r:embed="rId4" cstate="email">
            <a:extLst>
              <a:ext uri="{28A0092B-C50C-407E-A947-70E740481C1C}">
                <a14:useLocalDpi xmlns="" xmlns:a14="http://schemas.microsoft.com/office/drawing/2010/main"/>
              </a:ext>
            </a:extLst>
          </a:blip>
          <a:stretch>
            <a:fillRect/>
          </a:stretch>
        </p:blipFill>
        <p:spPr>
          <a:xfrm>
            <a:off x="7309978" y="2157928"/>
            <a:ext cx="1439433" cy="1079574"/>
          </a:xfrm>
          <a:prstGeom prst="rect">
            <a:avLst/>
          </a:prstGeom>
        </p:spPr>
      </p:pic>
      <p:pic>
        <p:nvPicPr>
          <p:cNvPr id="7" name="Image 6" descr="Capture d’écran 2015-11-23 à 11.39.03.png"/>
          <p:cNvPicPr>
            <a:picLocks noChangeAspect="1"/>
          </p:cNvPicPr>
          <p:nvPr/>
        </p:nvPicPr>
        <p:blipFill>
          <a:blip r:embed="rId5" cstate="email">
            <a:extLst>
              <a:ext uri="{28A0092B-C50C-407E-A947-70E740481C1C}">
                <a14:useLocalDpi xmlns="" xmlns:a14="http://schemas.microsoft.com/office/drawing/2010/main"/>
              </a:ext>
            </a:extLst>
          </a:blip>
          <a:stretch>
            <a:fillRect/>
          </a:stretch>
        </p:blipFill>
        <p:spPr>
          <a:xfrm>
            <a:off x="7465636" y="3495761"/>
            <a:ext cx="1082072" cy="1082072"/>
          </a:xfrm>
          <a:prstGeom prst="rect">
            <a:avLst/>
          </a:prstGeom>
        </p:spPr>
      </p:pic>
      <p:sp>
        <p:nvSpPr>
          <p:cNvPr id="8" name="ZoneTexte 7"/>
          <p:cNvSpPr txBox="1"/>
          <p:nvPr/>
        </p:nvSpPr>
        <p:spPr>
          <a:xfrm>
            <a:off x="7038289" y="3203146"/>
            <a:ext cx="2013568" cy="276999"/>
          </a:xfrm>
          <a:prstGeom prst="rect">
            <a:avLst/>
          </a:prstGeom>
          <a:noFill/>
        </p:spPr>
        <p:txBody>
          <a:bodyPr wrap="square" rtlCol="0">
            <a:spAutoFit/>
          </a:bodyPr>
          <a:lstStyle/>
          <a:p>
            <a:pPr algn="ctr"/>
            <a:r>
              <a:rPr lang="en-US" sz="1200" kern="1200" dirty="0">
                <a:latin typeface="+mj-lt"/>
              </a:rPr>
              <a:t>Optical Microscope</a:t>
            </a:r>
          </a:p>
        </p:txBody>
      </p:sp>
      <p:sp>
        <p:nvSpPr>
          <p:cNvPr id="9" name="ZoneTexte 8"/>
          <p:cNvSpPr txBox="1"/>
          <p:nvPr/>
        </p:nvSpPr>
        <p:spPr>
          <a:xfrm>
            <a:off x="6985101" y="4531020"/>
            <a:ext cx="2013568" cy="276999"/>
          </a:xfrm>
          <a:prstGeom prst="rect">
            <a:avLst/>
          </a:prstGeom>
          <a:noFill/>
        </p:spPr>
        <p:txBody>
          <a:bodyPr wrap="square" rtlCol="0">
            <a:spAutoFit/>
          </a:bodyPr>
          <a:lstStyle/>
          <a:p>
            <a:pPr algn="ctr"/>
            <a:r>
              <a:rPr lang="en-US" sz="1200" kern="1200" dirty="0">
                <a:latin typeface="+mj-lt"/>
              </a:rPr>
              <a:t>Confocal Microscope</a:t>
            </a:r>
          </a:p>
        </p:txBody>
      </p:sp>
      <p:sp>
        <p:nvSpPr>
          <p:cNvPr id="10" name="ZoneTexte 9"/>
          <p:cNvSpPr txBox="1"/>
          <p:nvPr/>
        </p:nvSpPr>
        <p:spPr>
          <a:xfrm>
            <a:off x="6727804" y="5947811"/>
            <a:ext cx="2371089" cy="276999"/>
          </a:xfrm>
          <a:prstGeom prst="rect">
            <a:avLst/>
          </a:prstGeom>
          <a:noFill/>
        </p:spPr>
        <p:txBody>
          <a:bodyPr wrap="square" rtlCol="0">
            <a:spAutoFit/>
          </a:bodyPr>
          <a:lstStyle/>
          <a:p>
            <a:pPr algn="ctr"/>
            <a:r>
              <a:rPr lang="en-US" sz="1200" kern="1200" dirty="0">
                <a:latin typeface="+mj-lt"/>
              </a:rPr>
              <a:t>Scanning Electron Microscope</a:t>
            </a:r>
          </a:p>
        </p:txBody>
      </p:sp>
    </p:spTree>
    <p:extLst>
      <p:ext uri="{BB962C8B-B14F-4D97-AF65-F5344CB8AC3E}">
        <p14:creationId xmlns="" xmlns:p14="http://schemas.microsoft.com/office/powerpoint/2010/main" val="3762233793"/>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 name="Rectángulo 436">
            <a:extLst>
              <a:ext uri="{FF2B5EF4-FFF2-40B4-BE49-F238E27FC236}">
                <a16:creationId xmlns="" xmlns:a16="http://schemas.microsoft.com/office/drawing/2014/main" id="{24C50E78-B766-C643-B43C-0D6486E917B1}"/>
              </a:ext>
            </a:extLst>
          </p:cNvPr>
          <p:cNvSpPr/>
          <p:nvPr/>
        </p:nvSpPr>
        <p:spPr>
          <a:xfrm>
            <a:off x="435270" y="1260389"/>
            <a:ext cx="3532707" cy="302951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23" name="AutoShape 20">
            <a:extLst>
              <a:ext uri="{FF2B5EF4-FFF2-40B4-BE49-F238E27FC236}">
                <a16:creationId xmlns="" xmlns:a16="http://schemas.microsoft.com/office/drawing/2014/main" id="{ADB8A6BF-2545-8E4E-A4E5-CF70CE140791}"/>
              </a:ext>
            </a:extLst>
          </p:cNvPr>
          <p:cNvSpPr>
            <a:spLocks noChangeArrowheads="1"/>
          </p:cNvSpPr>
          <p:nvPr/>
        </p:nvSpPr>
        <p:spPr bwMode="auto">
          <a:xfrm>
            <a:off x="612662" y="341969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24" name="AutoShape 21">
            <a:extLst>
              <a:ext uri="{FF2B5EF4-FFF2-40B4-BE49-F238E27FC236}">
                <a16:creationId xmlns="" xmlns:a16="http://schemas.microsoft.com/office/drawing/2014/main" id="{AD66BD49-DDA4-E348-B441-378549BC69EB}"/>
              </a:ext>
            </a:extLst>
          </p:cNvPr>
          <p:cNvSpPr>
            <a:spLocks noChangeArrowheads="1"/>
          </p:cNvSpPr>
          <p:nvPr/>
        </p:nvSpPr>
        <p:spPr bwMode="auto">
          <a:xfrm>
            <a:off x="884125" y="3419691"/>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25" name="AutoShape 22">
            <a:extLst>
              <a:ext uri="{FF2B5EF4-FFF2-40B4-BE49-F238E27FC236}">
                <a16:creationId xmlns="" xmlns:a16="http://schemas.microsoft.com/office/drawing/2014/main" id="{8603B471-B436-1642-90F3-20243F7F6F2D}"/>
              </a:ext>
            </a:extLst>
          </p:cNvPr>
          <p:cNvSpPr>
            <a:spLocks noChangeArrowheads="1"/>
          </p:cNvSpPr>
          <p:nvPr/>
        </p:nvSpPr>
        <p:spPr bwMode="auto">
          <a:xfrm>
            <a:off x="1157175" y="341969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26" name="AutoShape 23">
            <a:extLst>
              <a:ext uri="{FF2B5EF4-FFF2-40B4-BE49-F238E27FC236}">
                <a16:creationId xmlns="" xmlns:a16="http://schemas.microsoft.com/office/drawing/2014/main" id="{064F3603-9E13-0549-972B-ECE2112C5FEC}"/>
              </a:ext>
            </a:extLst>
          </p:cNvPr>
          <p:cNvSpPr>
            <a:spLocks noChangeArrowheads="1"/>
          </p:cNvSpPr>
          <p:nvPr/>
        </p:nvSpPr>
        <p:spPr bwMode="auto">
          <a:xfrm>
            <a:off x="1428637" y="3419691"/>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27" name="AutoShape 24">
            <a:extLst>
              <a:ext uri="{FF2B5EF4-FFF2-40B4-BE49-F238E27FC236}">
                <a16:creationId xmlns="" xmlns:a16="http://schemas.microsoft.com/office/drawing/2014/main" id="{8B9BD00D-6191-C545-89B4-A94BE9C15E85}"/>
              </a:ext>
            </a:extLst>
          </p:cNvPr>
          <p:cNvSpPr>
            <a:spLocks noChangeArrowheads="1"/>
          </p:cNvSpPr>
          <p:nvPr/>
        </p:nvSpPr>
        <p:spPr bwMode="auto">
          <a:xfrm>
            <a:off x="1973150" y="3419691"/>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28" name="AutoShape 25">
            <a:extLst>
              <a:ext uri="{FF2B5EF4-FFF2-40B4-BE49-F238E27FC236}">
                <a16:creationId xmlns="" xmlns:a16="http://schemas.microsoft.com/office/drawing/2014/main" id="{0F9AB3B5-948B-4441-9248-368C84482D72}"/>
              </a:ext>
            </a:extLst>
          </p:cNvPr>
          <p:cNvSpPr>
            <a:spLocks noChangeArrowheads="1"/>
          </p:cNvSpPr>
          <p:nvPr/>
        </p:nvSpPr>
        <p:spPr bwMode="auto">
          <a:xfrm>
            <a:off x="1701687" y="341969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29" name="AutoShape 26">
            <a:extLst>
              <a:ext uri="{FF2B5EF4-FFF2-40B4-BE49-F238E27FC236}">
                <a16:creationId xmlns="" xmlns:a16="http://schemas.microsoft.com/office/drawing/2014/main" id="{5C956BC8-66AE-B24E-AEC8-7B1BF44C2235}"/>
              </a:ext>
            </a:extLst>
          </p:cNvPr>
          <p:cNvSpPr>
            <a:spLocks noChangeArrowheads="1"/>
          </p:cNvSpPr>
          <p:nvPr/>
        </p:nvSpPr>
        <p:spPr bwMode="auto">
          <a:xfrm>
            <a:off x="2244612" y="341969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30" name="AutoShape 27">
            <a:extLst>
              <a:ext uri="{FF2B5EF4-FFF2-40B4-BE49-F238E27FC236}">
                <a16:creationId xmlns="" xmlns:a16="http://schemas.microsoft.com/office/drawing/2014/main" id="{9B1B0947-742F-8D45-B971-6774406D516D}"/>
              </a:ext>
            </a:extLst>
          </p:cNvPr>
          <p:cNvSpPr>
            <a:spLocks noChangeArrowheads="1"/>
          </p:cNvSpPr>
          <p:nvPr/>
        </p:nvSpPr>
        <p:spPr bwMode="auto">
          <a:xfrm>
            <a:off x="2517662" y="341969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31" name="AutoShape 28">
            <a:extLst>
              <a:ext uri="{FF2B5EF4-FFF2-40B4-BE49-F238E27FC236}">
                <a16:creationId xmlns="" xmlns:a16="http://schemas.microsoft.com/office/drawing/2014/main" id="{06369D23-B57D-7F47-B589-85C01AA4E9CA}"/>
              </a:ext>
            </a:extLst>
          </p:cNvPr>
          <p:cNvSpPr>
            <a:spLocks noChangeArrowheads="1"/>
          </p:cNvSpPr>
          <p:nvPr/>
        </p:nvSpPr>
        <p:spPr bwMode="auto">
          <a:xfrm>
            <a:off x="2789125" y="341969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32" name="AutoShape 32">
            <a:extLst>
              <a:ext uri="{FF2B5EF4-FFF2-40B4-BE49-F238E27FC236}">
                <a16:creationId xmlns="" xmlns:a16="http://schemas.microsoft.com/office/drawing/2014/main" id="{79C7FBAE-2E0A-DE4F-8CC3-1D46AF6A4974}"/>
              </a:ext>
            </a:extLst>
          </p:cNvPr>
          <p:cNvSpPr>
            <a:spLocks noChangeArrowheads="1"/>
          </p:cNvSpPr>
          <p:nvPr/>
        </p:nvSpPr>
        <p:spPr bwMode="auto">
          <a:xfrm>
            <a:off x="612662" y="313235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33" name="AutoShape 33">
            <a:extLst>
              <a:ext uri="{FF2B5EF4-FFF2-40B4-BE49-F238E27FC236}">
                <a16:creationId xmlns="" xmlns:a16="http://schemas.microsoft.com/office/drawing/2014/main" id="{72AC0821-ED50-E54B-8405-0E3D7B647443}"/>
              </a:ext>
            </a:extLst>
          </p:cNvPr>
          <p:cNvSpPr>
            <a:spLocks noChangeArrowheads="1"/>
          </p:cNvSpPr>
          <p:nvPr/>
        </p:nvSpPr>
        <p:spPr bwMode="auto">
          <a:xfrm>
            <a:off x="884125" y="3132354"/>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34" name="AutoShape 34">
            <a:extLst>
              <a:ext uri="{FF2B5EF4-FFF2-40B4-BE49-F238E27FC236}">
                <a16:creationId xmlns="" xmlns:a16="http://schemas.microsoft.com/office/drawing/2014/main" id="{87F63D5F-71D8-E54B-9191-9FABBEF5C9A9}"/>
              </a:ext>
            </a:extLst>
          </p:cNvPr>
          <p:cNvSpPr>
            <a:spLocks noChangeArrowheads="1"/>
          </p:cNvSpPr>
          <p:nvPr/>
        </p:nvSpPr>
        <p:spPr bwMode="auto">
          <a:xfrm>
            <a:off x="1157175" y="313235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35" name="AutoShape 35">
            <a:extLst>
              <a:ext uri="{FF2B5EF4-FFF2-40B4-BE49-F238E27FC236}">
                <a16:creationId xmlns="" xmlns:a16="http://schemas.microsoft.com/office/drawing/2014/main" id="{ACFD8D43-49C4-7041-BD17-892075511E56}"/>
              </a:ext>
            </a:extLst>
          </p:cNvPr>
          <p:cNvSpPr>
            <a:spLocks noChangeArrowheads="1"/>
          </p:cNvSpPr>
          <p:nvPr/>
        </p:nvSpPr>
        <p:spPr bwMode="auto">
          <a:xfrm>
            <a:off x="1428637" y="3132354"/>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36" name="AutoShape 36">
            <a:extLst>
              <a:ext uri="{FF2B5EF4-FFF2-40B4-BE49-F238E27FC236}">
                <a16:creationId xmlns="" xmlns:a16="http://schemas.microsoft.com/office/drawing/2014/main" id="{5DE03943-437E-FE47-86EB-D456367EB395}"/>
              </a:ext>
            </a:extLst>
          </p:cNvPr>
          <p:cNvSpPr>
            <a:spLocks noChangeArrowheads="1"/>
          </p:cNvSpPr>
          <p:nvPr/>
        </p:nvSpPr>
        <p:spPr bwMode="auto">
          <a:xfrm>
            <a:off x="1973150" y="3132354"/>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37" name="AutoShape 37">
            <a:extLst>
              <a:ext uri="{FF2B5EF4-FFF2-40B4-BE49-F238E27FC236}">
                <a16:creationId xmlns="" xmlns:a16="http://schemas.microsoft.com/office/drawing/2014/main" id="{739D1FE4-947B-7D4F-AB2D-471AC589C692}"/>
              </a:ext>
            </a:extLst>
          </p:cNvPr>
          <p:cNvSpPr>
            <a:spLocks noChangeArrowheads="1"/>
          </p:cNvSpPr>
          <p:nvPr/>
        </p:nvSpPr>
        <p:spPr bwMode="auto">
          <a:xfrm>
            <a:off x="1701687" y="313235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38" name="AutoShape 38">
            <a:extLst>
              <a:ext uri="{FF2B5EF4-FFF2-40B4-BE49-F238E27FC236}">
                <a16:creationId xmlns="" xmlns:a16="http://schemas.microsoft.com/office/drawing/2014/main" id="{9FE1A6D7-3D21-8545-8455-2BF3A1359F74}"/>
              </a:ext>
            </a:extLst>
          </p:cNvPr>
          <p:cNvSpPr>
            <a:spLocks noChangeArrowheads="1"/>
          </p:cNvSpPr>
          <p:nvPr/>
        </p:nvSpPr>
        <p:spPr bwMode="auto">
          <a:xfrm>
            <a:off x="2244612" y="313235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39" name="AutoShape 39">
            <a:extLst>
              <a:ext uri="{FF2B5EF4-FFF2-40B4-BE49-F238E27FC236}">
                <a16:creationId xmlns="" xmlns:a16="http://schemas.microsoft.com/office/drawing/2014/main" id="{1C114FD6-FC70-0740-A5E7-0F4DC665516F}"/>
              </a:ext>
            </a:extLst>
          </p:cNvPr>
          <p:cNvSpPr>
            <a:spLocks noChangeArrowheads="1"/>
          </p:cNvSpPr>
          <p:nvPr/>
        </p:nvSpPr>
        <p:spPr bwMode="auto">
          <a:xfrm>
            <a:off x="2517662" y="313235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40" name="AutoShape 40">
            <a:extLst>
              <a:ext uri="{FF2B5EF4-FFF2-40B4-BE49-F238E27FC236}">
                <a16:creationId xmlns="" xmlns:a16="http://schemas.microsoft.com/office/drawing/2014/main" id="{FD97CF02-8CD9-1C49-BA82-30B9AB703A93}"/>
              </a:ext>
            </a:extLst>
          </p:cNvPr>
          <p:cNvSpPr>
            <a:spLocks noChangeArrowheads="1"/>
          </p:cNvSpPr>
          <p:nvPr/>
        </p:nvSpPr>
        <p:spPr bwMode="auto">
          <a:xfrm>
            <a:off x="2789125" y="313235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41" name="AutoShape 44">
            <a:extLst>
              <a:ext uri="{FF2B5EF4-FFF2-40B4-BE49-F238E27FC236}">
                <a16:creationId xmlns="" xmlns:a16="http://schemas.microsoft.com/office/drawing/2014/main" id="{6261FC35-FD44-4947-B155-D5C6D9B05D5B}"/>
              </a:ext>
            </a:extLst>
          </p:cNvPr>
          <p:cNvSpPr>
            <a:spLocks noChangeArrowheads="1"/>
          </p:cNvSpPr>
          <p:nvPr/>
        </p:nvSpPr>
        <p:spPr bwMode="auto">
          <a:xfrm>
            <a:off x="612662" y="284342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42" name="AutoShape 45">
            <a:extLst>
              <a:ext uri="{FF2B5EF4-FFF2-40B4-BE49-F238E27FC236}">
                <a16:creationId xmlns="" xmlns:a16="http://schemas.microsoft.com/office/drawing/2014/main" id="{4BAA41DA-2694-5A46-A69B-72081C73EE66}"/>
              </a:ext>
            </a:extLst>
          </p:cNvPr>
          <p:cNvSpPr>
            <a:spLocks noChangeArrowheads="1"/>
          </p:cNvSpPr>
          <p:nvPr/>
        </p:nvSpPr>
        <p:spPr bwMode="auto">
          <a:xfrm>
            <a:off x="884125" y="2843429"/>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43" name="AutoShape 46">
            <a:extLst>
              <a:ext uri="{FF2B5EF4-FFF2-40B4-BE49-F238E27FC236}">
                <a16:creationId xmlns="" xmlns:a16="http://schemas.microsoft.com/office/drawing/2014/main" id="{6FCEDC41-4D06-6A44-90F2-07C6FE8C616C}"/>
              </a:ext>
            </a:extLst>
          </p:cNvPr>
          <p:cNvSpPr>
            <a:spLocks noChangeArrowheads="1"/>
          </p:cNvSpPr>
          <p:nvPr/>
        </p:nvSpPr>
        <p:spPr bwMode="auto">
          <a:xfrm>
            <a:off x="1157175" y="284342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44" name="AutoShape 47">
            <a:extLst>
              <a:ext uri="{FF2B5EF4-FFF2-40B4-BE49-F238E27FC236}">
                <a16:creationId xmlns="" xmlns:a16="http://schemas.microsoft.com/office/drawing/2014/main" id="{4D46C99D-3871-444B-A537-13BAA2F72FD3}"/>
              </a:ext>
            </a:extLst>
          </p:cNvPr>
          <p:cNvSpPr>
            <a:spLocks noChangeArrowheads="1"/>
          </p:cNvSpPr>
          <p:nvPr/>
        </p:nvSpPr>
        <p:spPr bwMode="auto">
          <a:xfrm>
            <a:off x="1428637" y="2843429"/>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45" name="AutoShape 48">
            <a:extLst>
              <a:ext uri="{FF2B5EF4-FFF2-40B4-BE49-F238E27FC236}">
                <a16:creationId xmlns="" xmlns:a16="http://schemas.microsoft.com/office/drawing/2014/main" id="{54138E7D-1579-3442-B2BB-0D290EE1EDCA}"/>
              </a:ext>
            </a:extLst>
          </p:cNvPr>
          <p:cNvSpPr>
            <a:spLocks noChangeArrowheads="1"/>
          </p:cNvSpPr>
          <p:nvPr/>
        </p:nvSpPr>
        <p:spPr bwMode="auto">
          <a:xfrm>
            <a:off x="1973150" y="2843429"/>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46" name="AutoShape 49">
            <a:extLst>
              <a:ext uri="{FF2B5EF4-FFF2-40B4-BE49-F238E27FC236}">
                <a16:creationId xmlns="" xmlns:a16="http://schemas.microsoft.com/office/drawing/2014/main" id="{AC545532-5F3A-DA4F-91E1-1C4B401F45BA}"/>
              </a:ext>
            </a:extLst>
          </p:cNvPr>
          <p:cNvSpPr>
            <a:spLocks noChangeArrowheads="1"/>
          </p:cNvSpPr>
          <p:nvPr/>
        </p:nvSpPr>
        <p:spPr bwMode="auto">
          <a:xfrm>
            <a:off x="1701687" y="284342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47" name="AutoShape 50">
            <a:extLst>
              <a:ext uri="{FF2B5EF4-FFF2-40B4-BE49-F238E27FC236}">
                <a16:creationId xmlns="" xmlns:a16="http://schemas.microsoft.com/office/drawing/2014/main" id="{5A50C136-E3D9-3C42-9CBF-690E25205F5F}"/>
              </a:ext>
            </a:extLst>
          </p:cNvPr>
          <p:cNvSpPr>
            <a:spLocks noChangeArrowheads="1"/>
          </p:cNvSpPr>
          <p:nvPr/>
        </p:nvSpPr>
        <p:spPr bwMode="auto">
          <a:xfrm>
            <a:off x="2244612" y="284342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48" name="AutoShape 51">
            <a:extLst>
              <a:ext uri="{FF2B5EF4-FFF2-40B4-BE49-F238E27FC236}">
                <a16:creationId xmlns="" xmlns:a16="http://schemas.microsoft.com/office/drawing/2014/main" id="{17766418-ADFB-8445-A64B-CB941069CA88}"/>
              </a:ext>
            </a:extLst>
          </p:cNvPr>
          <p:cNvSpPr>
            <a:spLocks noChangeArrowheads="1"/>
          </p:cNvSpPr>
          <p:nvPr/>
        </p:nvSpPr>
        <p:spPr bwMode="auto">
          <a:xfrm>
            <a:off x="2517662" y="284342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49" name="AutoShape 52">
            <a:extLst>
              <a:ext uri="{FF2B5EF4-FFF2-40B4-BE49-F238E27FC236}">
                <a16:creationId xmlns="" xmlns:a16="http://schemas.microsoft.com/office/drawing/2014/main" id="{F6C0E34C-8F67-8544-8DBF-A408C49BA4D0}"/>
              </a:ext>
            </a:extLst>
          </p:cNvPr>
          <p:cNvSpPr>
            <a:spLocks noChangeArrowheads="1"/>
          </p:cNvSpPr>
          <p:nvPr/>
        </p:nvSpPr>
        <p:spPr bwMode="auto">
          <a:xfrm>
            <a:off x="2789125" y="284342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50" name="AutoShape 56">
            <a:extLst>
              <a:ext uri="{FF2B5EF4-FFF2-40B4-BE49-F238E27FC236}">
                <a16:creationId xmlns="" xmlns:a16="http://schemas.microsoft.com/office/drawing/2014/main" id="{EBE40BFC-0C2A-CC4F-90B8-D835634664DA}"/>
              </a:ext>
            </a:extLst>
          </p:cNvPr>
          <p:cNvSpPr>
            <a:spLocks noChangeArrowheads="1"/>
          </p:cNvSpPr>
          <p:nvPr/>
        </p:nvSpPr>
        <p:spPr bwMode="auto">
          <a:xfrm>
            <a:off x="612662" y="255609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51" name="AutoShape 57">
            <a:extLst>
              <a:ext uri="{FF2B5EF4-FFF2-40B4-BE49-F238E27FC236}">
                <a16:creationId xmlns="" xmlns:a16="http://schemas.microsoft.com/office/drawing/2014/main" id="{E9B15116-F21A-DE42-B07C-FCB3F25348E8}"/>
              </a:ext>
            </a:extLst>
          </p:cNvPr>
          <p:cNvSpPr>
            <a:spLocks noChangeArrowheads="1"/>
          </p:cNvSpPr>
          <p:nvPr/>
        </p:nvSpPr>
        <p:spPr bwMode="auto">
          <a:xfrm>
            <a:off x="884125" y="2556091"/>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52" name="AutoShape 58">
            <a:extLst>
              <a:ext uri="{FF2B5EF4-FFF2-40B4-BE49-F238E27FC236}">
                <a16:creationId xmlns="" xmlns:a16="http://schemas.microsoft.com/office/drawing/2014/main" id="{29414EDC-842B-2846-B473-9B609EE335C5}"/>
              </a:ext>
            </a:extLst>
          </p:cNvPr>
          <p:cNvSpPr>
            <a:spLocks noChangeArrowheads="1"/>
          </p:cNvSpPr>
          <p:nvPr/>
        </p:nvSpPr>
        <p:spPr bwMode="auto">
          <a:xfrm>
            <a:off x="1157175" y="255609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53" name="AutoShape 59">
            <a:extLst>
              <a:ext uri="{FF2B5EF4-FFF2-40B4-BE49-F238E27FC236}">
                <a16:creationId xmlns="" xmlns:a16="http://schemas.microsoft.com/office/drawing/2014/main" id="{985C5E86-9D1A-924B-9408-1D13C82FD72E}"/>
              </a:ext>
            </a:extLst>
          </p:cNvPr>
          <p:cNvSpPr>
            <a:spLocks noChangeArrowheads="1"/>
          </p:cNvSpPr>
          <p:nvPr/>
        </p:nvSpPr>
        <p:spPr bwMode="auto">
          <a:xfrm>
            <a:off x="1428637" y="2556091"/>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54" name="AutoShape 60">
            <a:extLst>
              <a:ext uri="{FF2B5EF4-FFF2-40B4-BE49-F238E27FC236}">
                <a16:creationId xmlns="" xmlns:a16="http://schemas.microsoft.com/office/drawing/2014/main" id="{DF1FB25C-8596-5346-9CF4-9433EDB6D53F}"/>
              </a:ext>
            </a:extLst>
          </p:cNvPr>
          <p:cNvSpPr>
            <a:spLocks noChangeArrowheads="1"/>
          </p:cNvSpPr>
          <p:nvPr/>
        </p:nvSpPr>
        <p:spPr bwMode="auto">
          <a:xfrm>
            <a:off x="1973150" y="2556091"/>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55" name="AutoShape 61">
            <a:extLst>
              <a:ext uri="{FF2B5EF4-FFF2-40B4-BE49-F238E27FC236}">
                <a16:creationId xmlns="" xmlns:a16="http://schemas.microsoft.com/office/drawing/2014/main" id="{2C2D25DE-FC9A-A84F-90E0-A5A7BB0CE70E}"/>
              </a:ext>
            </a:extLst>
          </p:cNvPr>
          <p:cNvSpPr>
            <a:spLocks noChangeArrowheads="1"/>
          </p:cNvSpPr>
          <p:nvPr/>
        </p:nvSpPr>
        <p:spPr bwMode="auto">
          <a:xfrm>
            <a:off x="1701687" y="255609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56" name="AutoShape 62">
            <a:extLst>
              <a:ext uri="{FF2B5EF4-FFF2-40B4-BE49-F238E27FC236}">
                <a16:creationId xmlns="" xmlns:a16="http://schemas.microsoft.com/office/drawing/2014/main" id="{FE1CBE60-1717-EC49-9CE5-44B23595F3F9}"/>
              </a:ext>
            </a:extLst>
          </p:cNvPr>
          <p:cNvSpPr>
            <a:spLocks noChangeArrowheads="1"/>
          </p:cNvSpPr>
          <p:nvPr/>
        </p:nvSpPr>
        <p:spPr bwMode="auto">
          <a:xfrm>
            <a:off x="2244612" y="255609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57" name="AutoShape 63">
            <a:extLst>
              <a:ext uri="{FF2B5EF4-FFF2-40B4-BE49-F238E27FC236}">
                <a16:creationId xmlns="" xmlns:a16="http://schemas.microsoft.com/office/drawing/2014/main" id="{D9BD5ECD-C578-204E-A70E-568C38AA9F98}"/>
              </a:ext>
            </a:extLst>
          </p:cNvPr>
          <p:cNvSpPr>
            <a:spLocks noChangeArrowheads="1"/>
          </p:cNvSpPr>
          <p:nvPr/>
        </p:nvSpPr>
        <p:spPr bwMode="auto">
          <a:xfrm>
            <a:off x="2517662" y="255609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58" name="AutoShape 64">
            <a:extLst>
              <a:ext uri="{FF2B5EF4-FFF2-40B4-BE49-F238E27FC236}">
                <a16:creationId xmlns="" xmlns:a16="http://schemas.microsoft.com/office/drawing/2014/main" id="{4E1FD3E1-C189-3044-B50B-2B001DA4DB90}"/>
              </a:ext>
            </a:extLst>
          </p:cNvPr>
          <p:cNvSpPr>
            <a:spLocks noChangeArrowheads="1"/>
          </p:cNvSpPr>
          <p:nvPr/>
        </p:nvSpPr>
        <p:spPr bwMode="auto">
          <a:xfrm>
            <a:off x="2789125" y="255609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59" name="AutoShape 68">
            <a:extLst>
              <a:ext uri="{FF2B5EF4-FFF2-40B4-BE49-F238E27FC236}">
                <a16:creationId xmlns="" xmlns:a16="http://schemas.microsoft.com/office/drawing/2014/main" id="{752A6C8A-68F4-E64E-A00F-A10AE84514E9}"/>
              </a:ext>
            </a:extLst>
          </p:cNvPr>
          <p:cNvSpPr>
            <a:spLocks noChangeArrowheads="1"/>
          </p:cNvSpPr>
          <p:nvPr/>
        </p:nvSpPr>
        <p:spPr bwMode="auto">
          <a:xfrm>
            <a:off x="612662" y="2270341"/>
            <a:ext cx="203200" cy="214313"/>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60" name="AutoShape 69">
            <a:extLst>
              <a:ext uri="{FF2B5EF4-FFF2-40B4-BE49-F238E27FC236}">
                <a16:creationId xmlns="" xmlns:a16="http://schemas.microsoft.com/office/drawing/2014/main" id="{7E601509-3269-AD4C-87EF-F817B3E59649}"/>
              </a:ext>
            </a:extLst>
          </p:cNvPr>
          <p:cNvSpPr>
            <a:spLocks noChangeArrowheads="1"/>
          </p:cNvSpPr>
          <p:nvPr/>
        </p:nvSpPr>
        <p:spPr bwMode="auto">
          <a:xfrm>
            <a:off x="884125" y="2270341"/>
            <a:ext cx="204787" cy="214313"/>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61" name="AutoShape 70">
            <a:extLst>
              <a:ext uri="{FF2B5EF4-FFF2-40B4-BE49-F238E27FC236}">
                <a16:creationId xmlns="" xmlns:a16="http://schemas.microsoft.com/office/drawing/2014/main" id="{7ABCF09D-0211-0F41-B5DD-9C6505DE3582}"/>
              </a:ext>
            </a:extLst>
          </p:cNvPr>
          <p:cNvSpPr>
            <a:spLocks noChangeArrowheads="1"/>
          </p:cNvSpPr>
          <p:nvPr/>
        </p:nvSpPr>
        <p:spPr bwMode="auto">
          <a:xfrm>
            <a:off x="1157175" y="2270341"/>
            <a:ext cx="203200" cy="214313"/>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62" name="AutoShape 71">
            <a:extLst>
              <a:ext uri="{FF2B5EF4-FFF2-40B4-BE49-F238E27FC236}">
                <a16:creationId xmlns="" xmlns:a16="http://schemas.microsoft.com/office/drawing/2014/main" id="{11C82655-945D-8542-9F67-EF9A412E22E9}"/>
              </a:ext>
            </a:extLst>
          </p:cNvPr>
          <p:cNvSpPr>
            <a:spLocks noChangeArrowheads="1"/>
          </p:cNvSpPr>
          <p:nvPr/>
        </p:nvSpPr>
        <p:spPr bwMode="auto">
          <a:xfrm>
            <a:off x="1428637" y="2270341"/>
            <a:ext cx="204787" cy="214313"/>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63" name="AutoShape 72">
            <a:extLst>
              <a:ext uri="{FF2B5EF4-FFF2-40B4-BE49-F238E27FC236}">
                <a16:creationId xmlns="" xmlns:a16="http://schemas.microsoft.com/office/drawing/2014/main" id="{0159A6F7-FA09-6C49-A6A3-6ECA0108C641}"/>
              </a:ext>
            </a:extLst>
          </p:cNvPr>
          <p:cNvSpPr>
            <a:spLocks noChangeArrowheads="1"/>
          </p:cNvSpPr>
          <p:nvPr/>
        </p:nvSpPr>
        <p:spPr bwMode="auto">
          <a:xfrm>
            <a:off x="1973150" y="2270341"/>
            <a:ext cx="204787" cy="214313"/>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64" name="AutoShape 73">
            <a:extLst>
              <a:ext uri="{FF2B5EF4-FFF2-40B4-BE49-F238E27FC236}">
                <a16:creationId xmlns="" xmlns:a16="http://schemas.microsoft.com/office/drawing/2014/main" id="{0A920815-0E47-9447-96B8-45998866870C}"/>
              </a:ext>
            </a:extLst>
          </p:cNvPr>
          <p:cNvSpPr>
            <a:spLocks noChangeArrowheads="1"/>
          </p:cNvSpPr>
          <p:nvPr/>
        </p:nvSpPr>
        <p:spPr bwMode="auto">
          <a:xfrm>
            <a:off x="1701687" y="2270341"/>
            <a:ext cx="203200" cy="214313"/>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65" name="AutoShape 74">
            <a:extLst>
              <a:ext uri="{FF2B5EF4-FFF2-40B4-BE49-F238E27FC236}">
                <a16:creationId xmlns="" xmlns:a16="http://schemas.microsoft.com/office/drawing/2014/main" id="{6B6F3A28-7C64-394E-9B5A-5BF09F1B7710}"/>
              </a:ext>
            </a:extLst>
          </p:cNvPr>
          <p:cNvSpPr>
            <a:spLocks noChangeArrowheads="1"/>
          </p:cNvSpPr>
          <p:nvPr/>
        </p:nvSpPr>
        <p:spPr bwMode="auto">
          <a:xfrm>
            <a:off x="2244612" y="2270341"/>
            <a:ext cx="203200" cy="214313"/>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66" name="AutoShape 75">
            <a:extLst>
              <a:ext uri="{FF2B5EF4-FFF2-40B4-BE49-F238E27FC236}">
                <a16:creationId xmlns="" xmlns:a16="http://schemas.microsoft.com/office/drawing/2014/main" id="{E3456669-0B1F-E64C-A558-3F4DACF59543}"/>
              </a:ext>
            </a:extLst>
          </p:cNvPr>
          <p:cNvSpPr>
            <a:spLocks noChangeArrowheads="1"/>
          </p:cNvSpPr>
          <p:nvPr/>
        </p:nvSpPr>
        <p:spPr bwMode="auto">
          <a:xfrm>
            <a:off x="2517662" y="2270341"/>
            <a:ext cx="203200" cy="214313"/>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67" name="AutoShape 76">
            <a:extLst>
              <a:ext uri="{FF2B5EF4-FFF2-40B4-BE49-F238E27FC236}">
                <a16:creationId xmlns="" xmlns:a16="http://schemas.microsoft.com/office/drawing/2014/main" id="{1A21086A-21C2-E34B-B272-16A5F3E2C7AB}"/>
              </a:ext>
            </a:extLst>
          </p:cNvPr>
          <p:cNvSpPr>
            <a:spLocks noChangeArrowheads="1"/>
          </p:cNvSpPr>
          <p:nvPr/>
        </p:nvSpPr>
        <p:spPr bwMode="auto">
          <a:xfrm>
            <a:off x="2789125" y="2270341"/>
            <a:ext cx="203200" cy="214313"/>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68" name="AutoShape 80">
            <a:extLst>
              <a:ext uri="{FF2B5EF4-FFF2-40B4-BE49-F238E27FC236}">
                <a16:creationId xmlns="" xmlns:a16="http://schemas.microsoft.com/office/drawing/2014/main" id="{FA6D7BC6-2DBD-5C4F-A9BB-F6F95B550F27}"/>
              </a:ext>
            </a:extLst>
          </p:cNvPr>
          <p:cNvSpPr>
            <a:spLocks noChangeArrowheads="1"/>
          </p:cNvSpPr>
          <p:nvPr/>
        </p:nvSpPr>
        <p:spPr bwMode="auto">
          <a:xfrm>
            <a:off x="614250" y="197824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69" name="AutoShape 81">
            <a:extLst>
              <a:ext uri="{FF2B5EF4-FFF2-40B4-BE49-F238E27FC236}">
                <a16:creationId xmlns="" xmlns:a16="http://schemas.microsoft.com/office/drawing/2014/main" id="{809E0D3B-9818-9E4E-B663-8AAECC0014DA}"/>
              </a:ext>
            </a:extLst>
          </p:cNvPr>
          <p:cNvSpPr>
            <a:spLocks noChangeArrowheads="1"/>
          </p:cNvSpPr>
          <p:nvPr/>
        </p:nvSpPr>
        <p:spPr bwMode="auto">
          <a:xfrm>
            <a:off x="885712" y="1978241"/>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70" name="AutoShape 82">
            <a:extLst>
              <a:ext uri="{FF2B5EF4-FFF2-40B4-BE49-F238E27FC236}">
                <a16:creationId xmlns="" xmlns:a16="http://schemas.microsoft.com/office/drawing/2014/main" id="{7416F52A-929A-414F-B800-5E3EB8F248B2}"/>
              </a:ext>
            </a:extLst>
          </p:cNvPr>
          <p:cNvSpPr>
            <a:spLocks noChangeArrowheads="1"/>
          </p:cNvSpPr>
          <p:nvPr/>
        </p:nvSpPr>
        <p:spPr bwMode="auto">
          <a:xfrm>
            <a:off x="1158762" y="197824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71" name="AutoShape 83">
            <a:extLst>
              <a:ext uri="{FF2B5EF4-FFF2-40B4-BE49-F238E27FC236}">
                <a16:creationId xmlns="" xmlns:a16="http://schemas.microsoft.com/office/drawing/2014/main" id="{1FA6D12A-BF2E-E344-AFF9-D93B21046EE6}"/>
              </a:ext>
            </a:extLst>
          </p:cNvPr>
          <p:cNvSpPr>
            <a:spLocks noChangeArrowheads="1"/>
          </p:cNvSpPr>
          <p:nvPr/>
        </p:nvSpPr>
        <p:spPr bwMode="auto">
          <a:xfrm>
            <a:off x="1430225" y="1978241"/>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72" name="AutoShape 84">
            <a:extLst>
              <a:ext uri="{FF2B5EF4-FFF2-40B4-BE49-F238E27FC236}">
                <a16:creationId xmlns="" xmlns:a16="http://schemas.microsoft.com/office/drawing/2014/main" id="{9FCBAA48-58A1-A945-9130-C49D3AD9508F}"/>
              </a:ext>
            </a:extLst>
          </p:cNvPr>
          <p:cNvSpPr>
            <a:spLocks noChangeArrowheads="1"/>
          </p:cNvSpPr>
          <p:nvPr/>
        </p:nvSpPr>
        <p:spPr bwMode="auto">
          <a:xfrm>
            <a:off x="1974737" y="1978241"/>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73" name="AutoShape 85">
            <a:extLst>
              <a:ext uri="{FF2B5EF4-FFF2-40B4-BE49-F238E27FC236}">
                <a16:creationId xmlns="" xmlns:a16="http://schemas.microsoft.com/office/drawing/2014/main" id="{7B02BB28-8C1C-B943-90EC-A26035C69978}"/>
              </a:ext>
            </a:extLst>
          </p:cNvPr>
          <p:cNvSpPr>
            <a:spLocks noChangeArrowheads="1"/>
          </p:cNvSpPr>
          <p:nvPr/>
        </p:nvSpPr>
        <p:spPr bwMode="auto">
          <a:xfrm>
            <a:off x="1703275" y="197824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74" name="AutoShape 86">
            <a:extLst>
              <a:ext uri="{FF2B5EF4-FFF2-40B4-BE49-F238E27FC236}">
                <a16:creationId xmlns="" xmlns:a16="http://schemas.microsoft.com/office/drawing/2014/main" id="{46BE4D01-9A8D-2545-A8D6-C5281C432D08}"/>
              </a:ext>
            </a:extLst>
          </p:cNvPr>
          <p:cNvSpPr>
            <a:spLocks noChangeArrowheads="1"/>
          </p:cNvSpPr>
          <p:nvPr/>
        </p:nvSpPr>
        <p:spPr bwMode="auto">
          <a:xfrm>
            <a:off x="2246200" y="197824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75" name="AutoShape 87">
            <a:extLst>
              <a:ext uri="{FF2B5EF4-FFF2-40B4-BE49-F238E27FC236}">
                <a16:creationId xmlns="" xmlns:a16="http://schemas.microsoft.com/office/drawing/2014/main" id="{BCC34CFC-9092-8841-A778-AFB2B3D84791}"/>
              </a:ext>
            </a:extLst>
          </p:cNvPr>
          <p:cNvSpPr>
            <a:spLocks noChangeArrowheads="1"/>
          </p:cNvSpPr>
          <p:nvPr/>
        </p:nvSpPr>
        <p:spPr bwMode="auto">
          <a:xfrm>
            <a:off x="2519250" y="197824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76" name="AutoShape 88">
            <a:extLst>
              <a:ext uri="{FF2B5EF4-FFF2-40B4-BE49-F238E27FC236}">
                <a16:creationId xmlns="" xmlns:a16="http://schemas.microsoft.com/office/drawing/2014/main" id="{D10FEA84-A093-964F-9B52-85A0A6EB3E8E}"/>
              </a:ext>
            </a:extLst>
          </p:cNvPr>
          <p:cNvSpPr>
            <a:spLocks noChangeArrowheads="1"/>
          </p:cNvSpPr>
          <p:nvPr/>
        </p:nvSpPr>
        <p:spPr bwMode="auto">
          <a:xfrm>
            <a:off x="2790712" y="197824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77" name="Text Box 92">
            <a:extLst>
              <a:ext uri="{FF2B5EF4-FFF2-40B4-BE49-F238E27FC236}">
                <a16:creationId xmlns="" xmlns:a16="http://schemas.microsoft.com/office/drawing/2014/main" id="{E16D50AB-5AB8-584A-90A2-DC8CA725CFF0}"/>
              </a:ext>
            </a:extLst>
          </p:cNvPr>
          <p:cNvSpPr txBox="1">
            <a:spLocks noChangeArrowheads="1"/>
          </p:cNvSpPr>
          <p:nvPr/>
        </p:nvSpPr>
        <p:spPr bwMode="auto">
          <a:xfrm>
            <a:off x="1120662" y="3421279"/>
            <a:ext cx="2540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a:solidFill>
                  <a:schemeClr val="bg1"/>
                </a:solidFill>
              </a:rPr>
              <a:t>1</a:t>
            </a:r>
          </a:p>
        </p:txBody>
      </p:sp>
      <p:sp>
        <p:nvSpPr>
          <p:cNvPr id="978" name="Text Box 93">
            <a:extLst>
              <a:ext uri="{FF2B5EF4-FFF2-40B4-BE49-F238E27FC236}">
                <a16:creationId xmlns="" xmlns:a16="http://schemas.microsoft.com/office/drawing/2014/main" id="{9DCCD677-7C83-EC43-A494-8DAB27706B0D}"/>
              </a:ext>
            </a:extLst>
          </p:cNvPr>
          <p:cNvSpPr txBox="1">
            <a:spLocks noChangeArrowheads="1"/>
          </p:cNvSpPr>
          <p:nvPr/>
        </p:nvSpPr>
        <p:spPr bwMode="auto">
          <a:xfrm>
            <a:off x="866662" y="3421279"/>
            <a:ext cx="2540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a:solidFill>
                  <a:schemeClr val="bg1"/>
                </a:solidFill>
              </a:rPr>
              <a:t>1</a:t>
            </a:r>
          </a:p>
        </p:txBody>
      </p:sp>
      <p:sp>
        <p:nvSpPr>
          <p:cNvPr id="979" name="Text Box 94">
            <a:extLst>
              <a:ext uri="{FF2B5EF4-FFF2-40B4-BE49-F238E27FC236}">
                <a16:creationId xmlns="" xmlns:a16="http://schemas.microsoft.com/office/drawing/2014/main" id="{C37BD381-2D32-DF43-8D9F-C84E86033659}"/>
              </a:ext>
            </a:extLst>
          </p:cNvPr>
          <p:cNvSpPr txBox="1">
            <a:spLocks noChangeArrowheads="1"/>
          </p:cNvSpPr>
          <p:nvPr/>
        </p:nvSpPr>
        <p:spPr bwMode="auto">
          <a:xfrm>
            <a:off x="577737" y="3421279"/>
            <a:ext cx="2540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a:solidFill>
                  <a:schemeClr val="bg1"/>
                </a:solidFill>
              </a:rPr>
              <a:t>1</a:t>
            </a:r>
          </a:p>
        </p:txBody>
      </p:sp>
      <p:sp>
        <p:nvSpPr>
          <p:cNvPr id="980" name="Text Box 98">
            <a:extLst>
              <a:ext uri="{FF2B5EF4-FFF2-40B4-BE49-F238E27FC236}">
                <a16:creationId xmlns="" xmlns:a16="http://schemas.microsoft.com/office/drawing/2014/main" id="{235050F9-7018-4D45-99B9-0D4CB214E4FE}"/>
              </a:ext>
            </a:extLst>
          </p:cNvPr>
          <p:cNvSpPr txBox="1">
            <a:spLocks noChangeArrowheads="1"/>
          </p:cNvSpPr>
          <p:nvPr/>
        </p:nvSpPr>
        <p:spPr bwMode="auto">
          <a:xfrm>
            <a:off x="1946162" y="3421279"/>
            <a:ext cx="2540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2</a:t>
            </a:r>
          </a:p>
        </p:txBody>
      </p:sp>
      <p:sp>
        <p:nvSpPr>
          <p:cNvPr id="981" name="Text Box 99">
            <a:extLst>
              <a:ext uri="{FF2B5EF4-FFF2-40B4-BE49-F238E27FC236}">
                <a16:creationId xmlns="" xmlns:a16="http://schemas.microsoft.com/office/drawing/2014/main" id="{1065CED8-2480-714F-AE1B-A5931AB0B4C8}"/>
              </a:ext>
            </a:extLst>
          </p:cNvPr>
          <p:cNvSpPr txBox="1">
            <a:spLocks noChangeArrowheads="1"/>
          </p:cNvSpPr>
          <p:nvPr/>
        </p:nvSpPr>
        <p:spPr bwMode="auto">
          <a:xfrm>
            <a:off x="1658825" y="3421279"/>
            <a:ext cx="2540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a:solidFill>
                  <a:schemeClr val="bg1"/>
                </a:solidFill>
              </a:rPr>
              <a:t>2</a:t>
            </a:r>
          </a:p>
        </p:txBody>
      </p:sp>
      <p:sp>
        <p:nvSpPr>
          <p:cNvPr id="982" name="Text Box 100">
            <a:extLst>
              <a:ext uri="{FF2B5EF4-FFF2-40B4-BE49-F238E27FC236}">
                <a16:creationId xmlns="" xmlns:a16="http://schemas.microsoft.com/office/drawing/2014/main" id="{0382F6FD-1DF3-F64E-9B19-89A3E861E573}"/>
              </a:ext>
            </a:extLst>
          </p:cNvPr>
          <p:cNvSpPr txBox="1">
            <a:spLocks noChangeArrowheads="1"/>
          </p:cNvSpPr>
          <p:nvPr/>
        </p:nvSpPr>
        <p:spPr bwMode="auto">
          <a:xfrm>
            <a:off x="1408000" y="3421279"/>
            <a:ext cx="2540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a:solidFill>
                  <a:schemeClr val="bg1"/>
                </a:solidFill>
              </a:rPr>
              <a:t>2</a:t>
            </a:r>
          </a:p>
        </p:txBody>
      </p:sp>
      <p:sp>
        <p:nvSpPr>
          <p:cNvPr id="983" name="Text Box 101">
            <a:extLst>
              <a:ext uri="{FF2B5EF4-FFF2-40B4-BE49-F238E27FC236}">
                <a16:creationId xmlns="" xmlns:a16="http://schemas.microsoft.com/office/drawing/2014/main" id="{9CB6FA2D-43C1-C540-92B9-BD70D07BF399}"/>
              </a:ext>
            </a:extLst>
          </p:cNvPr>
          <p:cNvSpPr txBox="1">
            <a:spLocks noChangeArrowheads="1"/>
          </p:cNvSpPr>
          <p:nvPr/>
        </p:nvSpPr>
        <p:spPr bwMode="auto">
          <a:xfrm>
            <a:off x="2200162" y="3421279"/>
            <a:ext cx="2540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a:solidFill>
                  <a:schemeClr val="bg1"/>
                </a:solidFill>
              </a:rPr>
              <a:t>3</a:t>
            </a:r>
          </a:p>
        </p:txBody>
      </p:sp>
      <p:sp>
        <p:nvSpPr>
          <p:cNvPr id="984" name="Text Box 102">
            <a:extLst>
              <a:ext uri="{FF2B5EF4-FFF2-40B4-BE49-F238E27FC236}">
                <a16:creationId xmlns="" xmlns:a16="http://schemas.microsoft.com/office/drawing/2014/main" id="{FAA497F6-F4B2-6941-AFFF-61B9F1E1E1DC}"/>
              </a:ext>
            </a:extLst>
          </p:cNvPr>
          <p:cNvSpPr txBox="1">
            <a:spLocks noChangeArrowheads="1"/>
          </p:cNvSpPr>
          <p:nvPr/>
        </p:nvSpPr>
        <p:spPr bwMode="auto">
          <a:xfrm>
            <a:off x="2489087" y="3421279"/>
            <a:ext cx="2540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a:solidFill>
                  <a:schemeClr val="bg1"/>
                </a:solidFill>
              </a:rPr>
              <a:t>3</a:t>
            </a:r>
          </a:p>
        </p:txBody>
      </p:sp>
      <p:sp>
        <p:nvSpPr>
          <p:cNvPr id="985" name="Text Box 103">
            <a:extLst>
              <a:ext uri="{FF2B5EF4-FFF2-40B4-BE49-F238E27FC236}">
                <a16:creationId xmlns="" xmlns:a16="http://schemas.microsoft.com/office/drawing/2014/main" id="{53FD791D-E468-2A4C-AFE4-F6624268F159}"/>
              </a:ext>
            </a:extLst>
          </p:cNvPr>
          <p:cNvSpPr txBox="1">
            <a:spLocks noChangeArrowheads="1"/>
          </p:cNvSpPr>
          <p:nvPr/>
        </p:nvSpPr>
        <p:spPr bwMode="auto">
          <a:xfrm>
            <a:off x="2776425" y="3421279"/>
            <a:ext cx="2540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a:solidFill>
                  <a:schemeClr val="bg1"/>
                </a:solidFill>
              </a:rPr>
              <a:t>3</a:t>
            </a:r>
          </a:p>
        </p:txBody>
      </p:sp>
      <p:sp>
        <p:nvSpPr>
          <p:cNvPr id="986" name="Text Box 107">
            <a:extLst>
              <a:ext uri="{FF2B5EF4-FFF2-40B4-BE49-F238E27FC236}">
                <a16:creationId xmlns="" xmlns:a16="http://schemas.microsoft.com/office/drawing/2014/main" id="{0376BC44-8E54-204E-84DF-833FFB6AAF14}"/>
              </a:ext>
            </a:extLst>
          </p:cNvPr>
          <p:cNvSpPr txBox="1">
            <a:spLocks noChangeArrowheads="1"/>
          </p:cNvSpPr>
          <p:nvPr/>
        </p:nvSpPr>
        <p:spPr bwMode="auto">
          <a:xfrm>
            <a:off x="577737" y="3132354"/>
            <a:ext cx="2540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5</a:t>
            </a:r>
          </a:p>
        </p:txBody>
      </p:sp>
      <p:sp>
        <p:nvSpPr>
          <p:cNvPr id="987" name="Text Box 108">
            <a:extLst>
              <a:ext uri="{FF2B5EF4-FFF2-40B4-BE49-F238E27FC236}">
                <a16:creationId xmlns="" xmlns:a16="http://schemas.microsoft.com/office/drawing/2014/main" id="{74307A1E-361B-894E-9686-6AA4C2EDD366}"/>
              </a:ext>
            </a:extLst>
          </p:cNvPr>
          <p:cNvSpPr txBox="1">
            <a:spLocks noChangeArrowheads="1"/>
          </p:cNvSpPr>
          <p:nvPr/>
        </p:nvSpPr>
        <p:spPr bwMode="auto">
          <a:xfrm>
            <a:off x="1120662" y="3132354"/>
            <a:ext cx="2540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5</a:t>
            </a:r>
          </a:p>
        </p:txBody>
      </p:sp>
      <p:sp>
        <p:nvSpPr>
          <p:cNvPr id="988" name="Text Box 109">
            <a:extLst>
              <a:ext uri="{FF2B5EF4-FFF2-40B4-BE49-F238E27FC236}">
                <a16:creationId xmlns="" xmlns:a16="http://schemas.microsoft.com/office/drawing/2014/main" id="{7B486FAD-0101-6D4B-B900-5F6D37A23541}"/>
              </a:ext>
            </a:extLst>
          </p:cNvPr>
          <p:cNvSpPr txBox="1">
            <a:spLocks noChangeArrowheads="1"/>
          </p:cNvSpPr>
          <p:nvPr/>
        </p:nvSpPr>
        <p:spPr bwMode="auto">
          <a:xfrm>
            <a:off x="866662" y="3132354"/>
            <a:ext cx="2540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5</a:t>
            </a:r>
          </a:p>
        </p:txBody>
      </p:sp>
      <p:sp>
        <p:nvSpPr>
          <p:cNvPr id="989" name="Text Box 110">
            <a:extLst>
              <a:ext uri="{FF2B5EF4-FFF2-40B4-BE49-F238E27FC236}">
                <a16:creationId xmlns="" xmlns:a16="http://schemas.microsoft.com/office/drawing/2014/main" id="{B7CBC110-E460-1D40-8F19-DC6C8451F23A}"/>
              </a:ext>
            </a:extLst>
          </p:cNvPr>
          <p:cNvSpPr txBox="1">
            <a:spLocks noChangeArrowheads="1"/>
          </p:cNvSpPr>
          <p:nvPr/>
        </p:nvSpPr>
        <p:spPr bwMode="auto">
          <a:xfrm>
            <a:off x="2200162" y="3132354"/>
            <a:ext cx="2540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7</a:t>
            </a:r>
          </a:p>
        </p:txBody>
      </p:sp>
      <p:sp>
        <p:nvSpPr>
          <p:cNvPr id="990" name="Text Box 111">
            <a:extLst>
              <a:ext uri="{FF2B5EF4-FFF2-40B4-BE49-F238E27FC236}">
                <a16:creationId xmlns="" xmlns:a16="http://schemas.microsoft.com/office/drawing/2014/main" id="{E08BD6A7-AAB0-8C43-A9C6-E3F3CC944435}"/>
              </a:ext>
            </a:extLst>
          </p:cNvPr>
          <p:cNvSpPr txBox="1">
            <a:spLocks noChangeArrowheads="1"/>
          </p:cNvSpPr>
          <p:nvPr/>
        </p:nvSpPr>
        <p:spPr bwMode="auto">
          <a:xfrm>
            <a:off x="2489087" y="3132354"/>
            <a:ext cx="2540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7</a:t>
            </a:r>
          </a:p>
        </p:txBody>
      </p:sp>
      <p:sp>
        <p:nvSpPr>
          <p:cNvPr id="991" name="Text Box 112">
            <a:extLst>
              <a:ext uri="{FF2B5EF4-FFF2-40B4-BE49-F238E27FC236}">
                <a16:creationId xmlns="" xmlns:a16="http://schemas.microsoft.com/office/drawing/2014/main" id="{34CBFEBE-0DF2-154D-94FC-8A72A758A915}"/>
              </a:ext>
            </a:extLst>
          </p:cNvPr>
          <p:cNvSpPr txBox="1">
            <a:spLocks noChangeArrowheads="1"/>
          </p:cNvSpPr>
          <p:nvPr/>
        </p:nvSpPr>
        <p:spPr bwMode="auto">
          <a:xfrm>
            <a:off x="2776425" y="3132354"/>
            <a:ext cx="2540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7</a:t>
            </a:r>
          </a:p>
        </p:txBody>
      </p:sp>
      <p:sp>
        <p:nvSpPr>
          <p:cNvPr id="992" name="Text Box 119">
            <a:extLst>
              <a:ext uri="{FF2B5EF4-FFF2-40B4-BE49-F238E27FC236}">
                <a16:creationId xmlns="" xmlns:a16="http://schemas.microsoft.com/office/drawing/2014/main" id="{A7BBC620-EEC3-7E43-A7F9-67114C8D9046}"/>
              </a:ext>
            </a:extLst>
          </p:cNvPr>
          <p:cNvSpPr txBox="1">
            <a:spLocks noChangeArrowheads="1"/>
          </p:cNvSpPr>
          <p:nvPr/>
        </p:nvSpPr>
        <p:spPr bwMode="auto">
          <a:xfrm>
            <a:off x="1360460" y="2836778"/>
            <a:ext cx="409383"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10</a:t>
            </a:r>
          </a:p>
        </p:txBody>
      </p:sp>
      <p:sp>
        <p:nvSpPr>
          <p:cNvPr id="993" name="Text Box 120">
            <a:extLst>
              <a:ext uri="{FF2B5EF4-FFF2-40B4-BE49-F238E27FC236}">
                <a16:creationId xmlns="" xmlns:a16="http://schemas.microsoft.com/office/drawing/2014/main" id="{732E572B-53AC-564B-A25D-57856C43F3A9}"/>
              </a:ext>
            </a:extLst>
          </p:cNvPr>
          <p:cNvSpPr txBox="1">
            <a:spLocks noChangeArrowheads="1"/>
          </p:cNvSpPr>
          <p:nvPr/>
        </p:nvSpPr>
        <p:spPr bwMode="auto">
          <a:xfrm>
            <a:off x="1635015" y="2836778"/>
            <a:ext cx="446227"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10</a:t>
            </a:r>
          </a:p>
        </p:txBody>
      </p:sp>
      <p:sp>
        <p:nvSpPr>
          <p:cNvPr id="994" name="Text Box 121">
            <a:extLst>
              <a:ext uri="{FF2B5EF4-FFF2-40B4-BE49-F238E27FC236}">
                <a16:creationId xmlns="" xmlns:a16="http://schemas.microsoft.com/office/drawing/2014/main" id="{0FD3496C-DEFA-354A-970C-5812047CCB06}"/>
              </a:ext>
            </a:extLst>
          </p:cNvPr>
          <p:cNvSpPr txBox="1">
            <a:spLocks noChangeArrowheads="1"/>
          </p:cNvSpPr>
          <p:nvPr/>
        </p:nvSpPr>
        <p:spPr bwMode="auto">
          <a:xfrm>
            <a:off x="1915702" y="2836778"/>
            <a:ext cx="395743"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10</a:t>
            </a:r>
          </a:p>
        </p:txBody>
      </p:sp>
      <p:sp>
        <p:nvSpPr>
          <p:cNvPr id="995" name="Text Box 122">
            <a:extLst>
              <a:ext uri="{FF2B5EF4-FFF2-40B4-BE49-F238E27FC236}">
                <a16:creationId xmlns="" xmlns:a16="http://schemas.microsoft.com/office/drawing/2014/main" id="{FCAF6A22-9786-274A-BC68-BB8DF5515F28}"/>
              </a:ext>
            </a:extLst>
          </p:cNvPr>
          <p:cNvSpPr txBox="1">
            <a:spLocks noChangeArrowheads="1"/>
          </p:cNvSpPr>
          <p:nvPr/>
        </p:nvSpPr>
        <p:spPr bwMode="auto">
          <a:xfrm>
            <a:off x="2179772" y="2836778"/>
            <a:ext cx="681037"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11</a:t>
            </a:r>
          </a:p>
        </p:txBody>
      </p:sp>
      <p:sp>
        <p:nvSpPr>
          <p:cNvPr id="996" name="Text Box 123">
            <a:extLst>
              <a:ext uri="{FF2B5EF4-FFF2-40B4-BE49-F238E27FC236}">
                <a16:creationId xmlns="" xmlns:a16="http://schemas.microsoft.com/office/drawing/2014/main" id="{835E5533-6C1A-0F40-9CF7-6F6BFD41D9C1}"/>
              </a:ext>
            </a:extLst>
          </p:cNvPr>
          <p:cNvSpPr txBox="1">
            <a:spLocks noChangeArrowheads="1"/>
          </p:cNvSpPr>
          <p:nvPr/>
        </p:nvSpPr>
        <p:spPr bwMode="auto">
          <a:xfrm>
            <a:off x="2422798" y="2836778"/>
            <a:ext cx="826038"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 11    11</a:t>
            </a:r>
          </a:p>
        </p:txBody>
      </p:sp>
      <p:sp>
        <p:nvSpPr>
          <p:cNvPr id="997" name="Text Box 125">
            <a:extLst>
              <a:ext uri="{FF2B5EF4-FFF2-40B4-BE49-F238E27FC236}">
                <a16:creationId xmlns="" xmlns:a16="http://schemas.microsoft.com/office/drawing/2014/main" id="{6BEE2B3C-372A-E640-8B3A-8E33DAC5E6E4}"/>
              </a:ext>
            </a:extLst>
          </p:cNvPr>
          <p:cNvSpPr txBox="1">
            <a:spLocks noChangeArrowheads="1"/>
          </p:cNvSpPr>
          <p:nvPr/>
        </p:nvSpPr>
        <p:spPr bwMode="auto">
          <a:xfrm>
            <a:off x="1087325" y="2547853"/>
            <a:ext cx="382069"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13</a:t>
            </a:r>
          </a:p>
        </p:txBody>
      </p:sp>
      <p:sp>
        <p:nvSpPr>
          <p:cNvPr id="998" name="Text Box 126">
            <a:extLst>
              <a:ext uri="{FF2B5EF4-FFF2-40B4-BE49-F238E27FC236}">
                <a16:creationId xmlns="" xmlns:a16="http://schemas.microsoft.com/office/drawing/2014/main" id="{36108AA4-1952-3841-A1A7-74254B9DBE1A}"/>
              </a:ext>
            </a:extLst>
          </p:cNvPr>
          <p:cNvSpPr txBox="1">
            <a:spLocks noChangeArrowheads="1"/>
          </p:cNvSpPr>
          <p:nvPr/>
        </p:nvSpPr>
        <p:spPr bwMode="auto">
          <a:xfrm>
            <a:off x="547419" y="2535198"/>
            <a:ext cx="681037"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13   </a:t>
            </a:r>
          </a:p>
        </p:txBody>
      </p:sp>
      <p:sp>
        <p:nvSpPr>
          <p:cNvPr id="999" name="Text Box 127">
            <a:extLst>
              <a:ext uri="{FF2B5EF4-FFF2-40B4-BE49-F238E27FC236}">
                <a16:creationId xmlns="" xmlns:a16="http://schemas.microsoft.com/office/drawing/2014/main" id="{31AEA5C3-F69E-6E45-B635-3C8A4CC7F7B8}"/>
              </a:ext>
            </a:extLst>
          </p:cNvPr>
          <p:cNvSpPr txBox="1">
            <a:spLocks noChangeArrowheads="1"/>
          </p:cNvSpPr>
          <p:nvPr/>
        </p:nvSpPr>
        <p:spPr bwMode="auto">
          <a:xfrm>
            <a:off x="811293" y="2544632"/>
            <a:ext cx="363177"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13</a:t>
            </a:r>
          </a:p>
        </p:txBody>
      </p:sp>
      <p:sp>
        <p:nvSpPr>
          <p:cNvPr id="1000" name="Text Box 129">
            <a:extLst>
              <a:ext uri="{FF2B5EF4-FFF2-40B4-BE49-F238E27FC236}">
                <a16:creationId xmlns="" xmlns:a16="http://schemas.microsoft.com/office/drawing/2014/main" id="{DB691963-A1A2-CC49-B8F9-FE28FDA99256}"/>
              </a:ext>
            </a:extLst>
          </p:cNvPr>
          <p:cNvSpPr txBox="1">
            <a:spLocks noChangeArrowheads="1"/>
          </p:cNvSpPr>
          <p:nvPr/>
        </p:nvSpPr>
        <p:spPr bwMode="auto">
          <a:xfrm>
            <a:off x="2455750" y="2556091"/>
            <a:ext cx="681037"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15    15</a:t>
            </a:r>
          </a:p>
        </p:txBody>
      </p:sp>
      <p:sp>
        <p:nvSpPr>
          <p:cNvPr id="1001" name="Text Box 130">
            <a:extLst>
              <a:ext uri="{FF2B5EF4-FFF2-40B4-BE49-F238E27FC236}">
                <a16:creationId xmlns="" xmlns:a16="http://schemas.microsoft.com/office/drawing/2014/main" id="{14D650D2-1D10-E74B-ABBD-312AA17B9DB9}"/>
              </a:ext>
            </a:extLst>
          </p:cNvPr>
          <p:cNvSpPr txBox="1">
            <a:spLocks noChangeArrowheads="1"/>
          </p:cNvSpPr>
          <p:nvPr/>
        </p:nvSpPr>
        <p:spPr bwMode="auto">
          <a:xfrm>
            <a:off x="2168412" y="2556091"/>
            <a:ext cx="34744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15</a:t>
            </a:r>
          </a:p>
        </p:txBody>
      </p:sp>
      <p:sp>
        <p:nvSpPr>
          <p:cNvPr id="1002" name="Text Box 134">
            <a:extLst>
              <a:ext uri="{FF2B5EF4-FFF2-40B4-BE49-F238E27FC236}">
                <a16:creationId xmlns="" xmlns:a16="http://schemas.microsoft.com/office/drawing/2014/main" id="{9C0B6B99-DB9F-6B42-9CBC-29B8B5FA4FF2}"/>
              </a:ext>
            </a:extLst>
          </p:cNvPr>
          <p:cNvSpPr txBox="1">
            <a:spLocks noChangeArrowheads="1"/>
          </p:cNvSpPr>
          <p:nvPr/>
        </p:nvSpPr>
        <p:spPr bwMode="auto">
          <a:xfrm>
            <a:off x="1088912" y="2268754"/>
            <a:ext cx="681037"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17</a:t>
            </a:r>
          </a:p>
        </p:txBody>
      </p:sp>
      <p:sp>
        <p:nvSpPr>
          <p:cNvPr id="1003" name="Text Box 135">
            <a:extLst>
              <a:ext uri="{FF2B5EF4-FFF2-40B4-BE49-F238E27FC236}">
                <a16:creationId xmlns="" xmlns:a16="http://schemas.microsoft.com/office/drawing/2014/main" id="{D3BD60FF-9532-E54F-8CB2-F42BDD75847E}"/>
              </a:ext>
            </a:extLst>
          </p:cNvPr>
          <p:cNvSpPr txBox="1">
            <a:spLocks noChangeArrowheads="1"/>
          </p:cNvSpPr>
          <p:nvPr/>
        </p:nvSpPr>
        <p:spPr bwMode="auto">
          <a:xfrm>
            <a:off x="544400" y="2268754"/>
            <a:ext cx="681037"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17</a:t>
            </a:r>
          </a:p>
        </p:txBody>
      </p:sp>
      <p:sp>
        <p:nvSpPr>
          <p:cNvPr id="1004" name="Text Box 136">
            <a:extLst>
              <a:ext uri="{FF2B5EF4-FFF2-40B4-BE49-F238E27FC236}">
                <a16:creationId xmlns="" xmlns:a16="http://schemas.microsoft.com/office/drawing/2014/main" id="{4B41BE31-4610-7840-9ABA-226ECE5DE09A}"/>
              </a:ext>
            </a:extLst>
          </p:cNvPr>
          <p:cNvSpPr txBox="1">
            <a:spLocks noChangeArrowheads="1"/>
          </p:cNvSpPr>
          <p:nvPr/>
        </p:nvSpPr>
        <p:spPr bwMode="auto">
          <a:xfrm>
            <a:off x="819449" y="2260998"/>
            <a:ext cx="363389"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17</a:t>
            </a:r>
          </a:p>
        </p:txBody>
      </p:sp>
      <p:sp>
        <p:nvSpPr>
          <p:cNvPr id="1005" name="Text Box 137">
            <a:extLst>
              <a:ext uri="{FF2B5EF4-FFF2-40B4-BE49-F238E27FC236}">
                <a16:creationId xmlns="" xmlns:a16="http://schemas.microsoft.com/office/drawing/2014/main" id="{ABCA7015-8A23-0C4B-928B-C6FE72798B93}"/>
              </a:ext>
            </a:extLst>
          </p:cNvPr>
          <p:cNvSpPr txBox="1">
            <a:spLocks noChangeArrowheads="1"/>
          </p:cNvSpPr>
          <p:nvPr/>
        </p:nvSpPr>
        <p:spPr bwMode="auto">
          <a:xfrm>
            <a:off x="1360375" y="2268754"/>
            <a:ext cx="681037"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18</a:t>
            </a:r>
          </a:p>
        </p:txBody>
      </p:sp>
      <p:sp>
        <p:nvSpPr>
          <p:cNvPr id="1006" name="Text Box 138">
            <a:extLst>
              <a:ext uri="{FF2B5EF4-FFF2-40B4-BE49-F238E27FC236}">
                <a16:creationId xmlns="" xmlns:a16="http://schemas.microsoft.com/office/drawing/2014/main" id="{D8417831-67CD-2447-BF7E-375B067FD008}"/>
              </a:ext>
            </a:extLst>
          </p:cNvPr>
          <p:cNvSpPr txBox="1">
            <a:spLocks noChangeArrowheads="1"/>
          </p:cNvSpPr>
          <p:nvPr/>
        </p:nvSpPr>
        <p:spPr bwMode="auto">
          <a:xfrm>
            <a:off x="1633425" y="2268754"/>
            <a:ext cx="681037"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18</a:t>
            </a:r>
          </a:p>
        </p:txBody>
      </p:sp>
      <p:sp>
        <p:nvSpPr>
          <p:cNvPr id="1007" name="Text Box 139">
            <a:extLst>
              <a:ext uri="{FF2B5EF4-FFF2-40B4-BE49-F238E27FC236}">
                <a16:creationId xmlns="" xmlns:a16="http://schemas.microsoft.com/office/drawing/2014/main" id="{420371EA-BFB9-AF45-8E60-2A3A3371F2A5}"/>
              </a:ext>
            </a:extLst>
          </p:cNvPr>
          <p:cNvSpPr txBox="1">
            <a:spLocks noChangeArrowheads="1"/>
          </p:cNvSpPr>
          <p:nvPr/>
        </p:nvSpPr>
        <p:spPr bwMode="auto">
          <a:xfrm>
            <a:off x="1904887" y="2268754"/>
            <a:ext cx="681037"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18</a:t>
            </a:r>
          </a:p>
        </p:txBody>
      </p:sp>
      <p:sp>
        <p:nvSpPr>
          <p:cNvPr id="1008" name="Text Box 187">
            <a:extLst>
              <a:ext uri="{FF2B5EF4-FFF2-40B4-BE49-F238E27FC236}">
                <a16:creationId xmlns="" xmlns:a16="http://schemas.microsoft.com/office/drawing/2014/main" id="{F7FA5FE8-1933-1F41-A440-1998A2F4AC08}"/>
              </a:ext>
            </a:extLst>
          </p:cNvPr>
          <p:cNvSpPr txBox="1">
            <a:spLocks noChangeArrowheads="1"/>
          </p:cNvSpPr>
          <p:nvPr/>
        </p:nvSpPr>
        <p:spPr bwMode="auto">
          <a:xfrm>
            <a:off x="831737" y="1951254"/>
            <a:ext cx="681037"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21</a:t>
            </a:r>
          </a:p>
        </p:txBody>
      </p:sp>
      <p:sp>
        <p:nvSpPr>
          <p:cNvPr id="1009" name="AutoShape 189">
            <a:extLst>
              <a:ext uri="{FF2B5EF4-FFF2-40B4-BE49-F238E27FC236}">
                <a16:creationId xmlns="" xmlns:a16="http://schemas.microsoft.com/office/drawing/2014/main" id="{D131FE40-808F-AB43-9600-65E526C97617}"/>
              </a:ext>
            </a:extLst>
          </p:cNvPr>
          <p:cNvSpPr>
            <a:spLocks noChangeArrowheads="1"/>
          </p:cNvSpPr>
          <p:nvPr/>
        </p:nvSpPr>
        <p:spPr bwMode="auto">
          <a:xfrm>
            <a:off x="615837" y="169249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10" name="AutoShape 190">
            <a:extLst>
              <a:ext uri="{FF2B5EF4-FFF2-40B4-BE49-F238E27FC236}">
                <a16:creationId xmlns="" xmlns:a16="http://schemas.microsoft.com/office/drawing/2014/main" id="{38E1A336-E036-5A4F-8D21-5CB2E76BDF15}"/>
              </a:ext>
            </a:extLst>
          </p:cNvPr>
          <p:cNvSpPr>
            <a:spLocks noChangeArrowheads="1"/>
          </p:cNvSpPr>
          <p:nvPr/>
        </p:nvSpPr>
        <p:spPr bwMode="auto">
          <a:xfrm>
            <a:off x="887300" y="1692491"/>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11" name="AutoShape 191">
            <a:extLst>
              <a:ext uri="{FF2B5EF4-FFF2-40B4-BE49-F238E27FC236}">
                <a16:creationId xmlns="" xmlns:a16="http://schemas.microsoft.com/office/drawing/2014/main" id="{B9491180-BDD1-6D40-AB05-11D725D11DFC}"/>
              </a:ext>
            </a:extLst>
          </p:cNvPr>
          <p:cNvSpPr>
            <a:spLocks noChangeArrowheads="1"/>
          </p:cNvSpPr>
          <p:nvPr/>
        </p:nvSpPr>
        <p:spPr bwMode="auto">
          <a:xfrm>
            <a:off x="1160350" y="169249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12" name="AutoShape 192">
            <a:extLst>
              <a:ext uri="{FF2B5EF4-FFF2-40B4-BE49-F238E27FC236}">
                <a16:creationId xmlns="" xmlns:a16="http://schemas.microsoft.com/office/drawing/2014/main" id="{38CF194C-BA79-2E4E-87B0-2C9585EF476C}"/>
              </a:ext>
            </a:extLst>
          </p:cNvPr>
          <p:cNvSpPr>
            <a:spLocks noChangeArrowheads="1"/>
          </p:cNvSpPr>
          <p:nvPr/>
        </p:nvSpPr>
        <p:spPr bwMode="auto">
          <a:xfrm>
            <a:off x="1431812" y="1692491"/>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13" name="AutoShape 193">
            <a:extLst>
              <a:ext uri="{FF2B5EF4-FFF2-40B4-BE49-F238E27FC236}">
                <a16:creationId xmlns="" xmlns:a16="http://schemas.microsoft.com/office/drawing/2014/main" id="{B08BF502-3F2A-D249-8BC3-E4561C34DE13}"/>
              </a:ext>
            </a:extLst>
          </p:cNvPr>
          <p:cNvSpPr>
            <a:spLocks noChangeArrowheads="1"/>
          </p:cNvSpPr>
          <p:nvPr/>
        </p:nvSpPr>
        <p:spPr bwMode="auto">
          <a:xfrm>
            <a:off x="1976325" y="1692491"/>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14" name="AutoShape 194">
            <a:extLst>
              <a:ext uri="{FF2B5EF4-FFF2-40B4-BE49-F238E27FC236}">
                <a16:creationId xmlns="" xmlns:a16="http://schemas.microsoft.com/office/drawing/2014/main" id="{1F049223-6F33-C04F-9459-644D05628818}"/>
              </a:ext>
            </a:extLst>
          </p:cNvPr>
          <p:cNvSpPr>
            <a:spLocks noChangeArrowheads="1"/>
          </p:cNvSpPr>
          <p:nvPr/>
        </p:nvSpPr>
        <p:spPr bwMode="auto">
          <a:xfrm>
            <a:off x="1704862" y="169249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15" name="AutoShape 195">
            <a:extLst>
              <a:ext uri="{FF2B5EF4-FFF2-40B4-BE49-F238E27FC236}">
                <a16:creationId xmlns="" xmlns:a16="http://schemas.microsoft.com/office/drawing/2014/main" id="{8469C64F-2B18-D047-BDD4-C227934ABB49}"/>
              </a:ext>
            </a:extLst>
          </p:cNvPr>
          <p:cNvSpPr>
            <a:spLocks noChangeArrowheads="1"/>
          </p:cNvSpPr>
          <p:nvPr/>
        </p:nvSpPr>
        <p:spPr bwMode="auto">
          <a:xfrm>
            <a:off x="2247787" y="169249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16" name="AutoShape 196">
            <a:extLst>
              <a:ext uri="{FF2B5EF4-FFF2-40B4-BE49-F238E27FC236}">
                <a16:creationId xmlns="" xmlns:a16="http://schemas.microsoft.com/office/drawing/2014/main" id="{C951A4EC-D3F6-864A-95CE-4184755899CF}"/>
              </a:ext>
            </a:extLst>
          </p:cNvPr>
          <p:cNvSpPr>
            <a:spLocks noChangeArrowheads="1"/>
          </p:cNvSpPr>
          <p:nvPr/>
        </p:nvSpPr>
        <p:spPr bwMode="auto">
          <a:xfrm>
            <a:off x="2520837" y="169249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17" name="AutoShape 197">
            <a:extLst>
              <a:ext uri="{FF2B5EF4-FFF2-40B4-BE49-F238E27FC236}">
                <a16:creationId xmlns="" xmlns:a16="http://schemas.microsoft.com/office/drawing/2014/main" id="{079C9075-4B75-E142-A15D-FD7F1C7CE2E5}"/>
              </a:ext>
            </a:extLst>
          </p:cNvPr>
          <p:cNvSpPr>
            <a:spLocks noChangeArrowheads="1"/>
          </p:cNvSpPr>
          <p:nvPr/>
        </p:nvSpPr>
        <p:spPr bwMode="auto">
          <a:xfrm>
            <a:off x="2792300" y="169249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18" name="AutoShape 207">
            <a:extLst>
              <a:ext uri="{FF2B5EF4-FFF2-40B4-BE49-F238E27FC236}">
                <a16:creationId xmlns="" xmlns:a16="http://schemas.microsoft.com/office/drawing/2014/main" id="{233C71F4-932E-FE44-87CE-3A90C473967F}"/>
              </a:ext>
            </a:extLst>
          </p:cNvPr>
          <p:cNvSpPr>
            <a:spLocks noChangeArrowheads="1"/>
          </p:cNvSpPr>
          <p:nvPr/>
        </p:nvSpPr>
        <p:spPr bwMode="auto">
          <a:xfrm>
            <a:off x="625362" y="140197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19" name="AutoShape 208">
            <a:extLst>
              <a:ext uri="{FF2B5EF4-FFF2-40B4-BE49-F238E27FC236}">
                <a16:creationId xmlns="" xmlns:a16="http://schemas.microsoft.com/office/drawing/2014/main" id="{B3B16A44-D1A1-6D4D-97B0-095155D735C8}"/>
              </a:ext>
            </a:extLst>
          </p:cNvPr>
          <p:cNvSpPr>
            <a:spLocks noChangeArrowheads="1"/>
          </p:cNvSpPr>
          <p:nvPr/>
        </p:nvSpPr>
        <p:spPr bwMode="auto">
          <a:xfrm>
            <a:off x="896825" y="1401979"/>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20" name="AutoShape 209">
            <a:extLst>
              <a:ext uri="{FF2B5EF4-FFF2-40B4-BE49-F238E27FC236}">
                <a16:creationId xmlns="" xmlns:a16="http://schemas.microsoft.com/office/drawing/2014/main" id="{ED5EBF9C-7FB6-1D48-A99B-9610C1EF349E}"/>
              </a:ext>
            </a:extLst>
          </p:cNvPr>
          <p:cNvSpPr>
            <a:spLocks noChangeArrowheads="1"/>
          </p:cNvSpPr>
          <p:nvPr/>
        </p:nvSpPr>
        <p:spPr bwMode="auto">
          <a:xfrm>
            <a:off x="1169875" y="140197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21" name="AutoShape 210">
            <a:extLst>
              <a:ext uri="{FF2B5EF4-FFF2-40B4-BE49-F238E27FC236}">
                <a16:creationId xmlns="" xmlns:a16="http://schemas.microsoft.com/office/drawing/2014/main" id="{615DADE9-5339-0840-B205-04B971F58838}"/>
              </a:ext>
            </a:extLst>
          </p:cNvPr>
          <p:cNvSpPr>
            <a:spLocks noChangeArrowheads="1"/>
          </p:cNvSpPr>
          <p:nvPr/>
        </p:nvSpPr>
        <p:spPr bwMode="auto">
          <a:xfrm>
            <a:off x="1441337" y="1401979"/>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22" name="AutoShape 211">
            <a:extLst>
              <a:ext uri="{FF2B5EF4-FFF2-40B4-BE49-F238E27FC236}">
                <a16:creationId xmlns="" xmlns:a16="http://schemas.microsoft.com/office/drawing/2014/main" id="{28FC0D89-5498-7A4F-A1DB-8A93B065F7E1}"/>
              </a:ext>
            </a:extLst>
          </p:cNvPr>
          <p:cNvSpPr>
            <a:spLocks noChangeArrowheads="1"/>
          </p:cNvSpPr>
          <p:nvPr/>
        </p:nvSpPr>
        <p:spPr bwMode="auto">
          <a:xfrm>
            <a:off x="1985850" y="1401979"/>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23" name="AutoShape 212">
            <a:extLst>
              <a:ext uri="{FF2B5EF4-FFF2-40B4-BE49-F238E27FC236}">
                <a16:creationId xmlns="" xmlns:a16="http://schemas.microsoft.com/office/drawing/2014/main" id="{CD0E1471-30DF-6349-8443-A8FA1F32CB97}"/>
              </a:ext>
            </a:extLst>
          </p:cNvPr>
          <p:cNvSpPr>
            <a:spLocks noChangeArrowheads="1"/>
          </p:cNvSpPr>
          <p:nvPr/>
        </p:nvSpPr>
        <p:spPr bwMode="auto">
          <a:xfrm>
            <a:off x="1714387" y="140197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24" name="Text Box 243">
            <a:extLst>
              <a:ext uri="{FF2B5EF4-FFF2-40B4-BE49-F238E27FC236}">
                <a16:creationId xmlns="" xmlns:a16="http://schemas.microsoft.com/office/drawing/2014/main" id="{A4F06E32-71E1-3740-973E-9FCB469A10B6}"/>
              </a:ext>
            </a:extLst>
          </p:cNvPr>
          <p:cNvSpPr txBox="1">
            <a:spLocks noChangeArrowheads="1"/>
          </p:cNvSpPr>
          <p:nvPr/>
        </p:nvSpPr>
        <p:spPr bwMode="auto">
          <a:xfrm>
            <a:off x="1087325" y="1951254"/>
            <a:ext cx="681037"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21</a:t>
            </a:r>
          </a:p>
        </p:txBody>
      </p:sp>
      <p:sp>
        <p:nvSpPr>
          <p:cNvPr id="1025" name="Text Box 244">
            <a:extLst>
              <a:ext uri="{FF2B5EF4-FFF2-40B4-BE49-F238E27FC236}">
                <a16:creationId xmlns="" xmlns:a16="http://schemas.microsoft.com/office/drawing/2014/main" id="{C1E5FC83-E90B-F44A-98DD-943C8196A9A1}"/>
              </a:ext>
            </a:extLst>
          </p:cNvPr>
          <p:cNvSpPr txBox="1">
            <a:spLocks noChangeArrowheads="1"/>
          </p:cNvSpPr>
          <p:nvPr/>
        </p:nvSpPr>
        <p:spPr bwMode="auto">
          <a:xfrm>
            <a:off x="1365740" y="1951254"/>
            <a:ext cx="681037"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22</a:t>
            </a:r>
          </a:p>
        </p:txBody>
      </p:sp>
      <p:sp>
        <p:nvSpPr>
          <p:cNvPr id="1026" name="Text Box 245">
            <a:extLst>
              <a:ext uri="{FF2B5EF4-FFF2-40B4-BE49-F238E27FC236}">
                <a16:creationId xmlns="" xmlns:a16="http://schemas.microsoft.com/office/drawing/2014/main" id="{A874D006-8F2F-E740-AA0B-6820FCEB03A1}"/>
              </a:ext>
            </a:extLst>
          </p:cNvPr>
          <p:cNvSpPr txBox="1">
            <a:spLocks noChangeArrowheads="1"/>
          </p:cNvSpPr>
          <p:nvPr/>
        </p:nvSpPr>
        <p:spPr bwMode="auto">
          <a:xfrm>
            <a:off x="556307" y="1950241"/>
            <a:ext cx="372246"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21</a:t>
            </a:r>
          </a:p>
        </p:txBody>
      </p:sp>
      <p:sp>
        <p:nvSpPr>
          <p:cNvPr id="1027" name="Text Box 246">
            <a:extLst>
              <a:ext uri="{FF2B5EF4-FFF2-40B4-BE49-F238E27FC236}">
                <a16:creationId xmlns="" xmlns:a16="http://schemas.microsoft.com/office/drawing/2014/main" id="{D6A5F308-D3D7-0B4F-AD27-80B48455AFF5}"/>
              </a:ext>
            </a:extLst>
          </p:cNvPr>
          <p:cNvSpPr txBox="1">
            <a:spLocks noChangeArrowheads="1"/>
          </p:cNvSpPr>
          <p:nvPr/>
        </p:nvSpPr>
        <p:spPr bwMode="auto">
          <a:xfrm>
            <a:off x="1912825" y="1951254"/>
            <a:ext cx="681037"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22</a:t>
            </a:r>
          </a:p>
        </p:txBody>
      </p:sp>
      <p:sp>
        <p:nvSpPr>
          <p:cNvPr id="1028" name="Text Box 247">
            <a:extLst>
              <a:ext uri="{FF2B5EF4-FFF2-40B4-BE49-F238E27FC236}">
                <a16:creationId xmlns="" xmlns:a16="http://schemas.microsoft.com/office/drawing/2014/main" id="{81ABA238-6946-644F-9990-FBFA3AC15C94}"/>
              </a:ext>
            </a:extLst>
          </p:cNvPr>
          <p:cNvSpPr txBox="1">
            <a:spLocks noChangeArrowheads="1"/>
          </p:cNvSpPr>
          <p:nvPr/>
        </p:nvSpPr>
        <p:spPr bwMode="auto">
          <a:xfrm>
            <a:off x="1646010" y="1951253"/>
            <a:ext cx="357872"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22</a:t>
            </a:r>
          </a:p>
        </p:txBody>
      </p:sp>
      <p:sp>
        <p:nvSpPr>
          <p:cNvPr id="1029" name="Text Box 248">
            <a:extLst>
              <a:ext uri="{FF2B5EF4-FFF2-40B4-BE49-F238E27FC236}">
                <a16:creationId xmlns="" xmlns:a16="http://schemas.microsoft.com/office/drawing/2014/main" id="{34CC0277-25E3-F341-8FE1-F1F37B5BB79C}"/>
              </a:ext>
            </a:extLst>
          </p:cNvPr>
          <p:cNvSpPr txBox="1">
            <a:spLocks noChangeArrowheads="1"/>
          </p:cNvSpPr>
          <p:nvPr/>
        </p:nvSpPr>
        <p:spPr bwMode="auto">
          <a:xfrm>
            <a:off x="2200162" y="1951254"/>
            <a:ext cx="681037"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23</a:t>
            </a:r>
          </a:p>
        </p:txBody>
      </p:sp>
      <p:sp>
        <p:nvSpPr>
          <p:cNvPr id="1030" name="Text Box 250">
            <a:extLst>
              <a:ext uri="{FF2B5EF4-FFF2-40B4-BE49-F238E27FC236}">
                <a16:creationId xmlns="" xmlns:a16="http://schemas.microsoft.com/office/drawing/2014/main" id="{94328817-26C3-3847-8DB6-48C9F61D49E3}"/>
              </a:ext>
            </a:extLst>
          </p:cNvPr>
          <p:cNvSpPr txBox="1">
            <a:spLocks noChangeArrowheads="1"/>
          </p:cNvSpPr>
          <p:nvPr/>
        </p:nvSpPr>
        <p:spPr bwMode="auto">
          <a:xfrm>
            <a:off x="2411332" y="1961570"/>
            <a:ext cx="399389"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 23     </a:t>
            </a:r>
          </a:p>
        </p:txBody>
      </p:sp>
      <p:sp>
        <p:nvSpPr>
          <p:cNvPr id="1031" name="Text Box 260">
            <a:extLst>
              <a:ext uri="{FF2B5EF4-FFF2-40B4-BE49-F238E27FC236}">
                <a16:creationId xmlns="" xmlns:a16="http://schemas.microsoft.com/office/drawing/2014/main" id="{DA310DA2-73D3-3A4D-9611-E536E632ED66}"/>
              </a:ext>
            </a:extLst>
          </p:cNvPr>
          <p:cNvSpPr txBox="1">
            <a:spLocks noChangeArrowheads="1"/>
          </p:cNvSpPr>
          <p:nvPr/>
        </p:nvSpPr>
        <p:spPr bwMode="auto">
          <a:xfrm>
            <a:off x="1912825" y="1663916"/>
            <a:ext cx="681037"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26</a:t>
            </a:r>
          </a:p>
        </p:txBody>
      </p:sp>
      <p:sp>
        <p:nvSpPr>
          <p:cNvPr id="1032" name="Text Box 261">
            <a:extLst>
              <a:ext uri="{FF2B5EF4-FFF2-40B4-BE49-F238E27FC236}">
                <a16:creationId xmlns="" xmlns:a16="http://schemas.microsoft.com/office/drawing/2014/main" id="{D6E00D90-3053-A946-B51A-ADB29EBF72AF}"/>
              </a:ext>
            </a:extLst>
          </p:cNvPr>
          <p:cNvSpPr txBox="1">
            <a:spLocks noChangeArrowheads="1"/>
          </p:cNvSpPr>
          <p:nvPr/>
        </p:nvSpPr>
        <p:spPr bwMode="auto">
          <a:xfrm>
            <a:off x="1653244" y="1506148"/>
            <a:ext cx="331787"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 26</a:t>
            </a:r>
          </a:p>
        </p:txBody>
      </p:sp>
      <p:sp>
        <p:nvSpPr>
          <p:cNvPr id="1033" name="Text Box 262">
            <a:extLst>
              <a:ext uri="{FF2B5EF4-FFF2-40B4-BE49-F238E27FC236}">
                <a16:creationId xmlns="" xmlns:a16="http://schemas.microsoft.com/office/drawing/2014/main" id="{0E8ACF5C-2995-9F41-9DFA-B536EF59CD5B}"/>
              </a:ext>
            </a:extLst>
          </p:cNvPr>
          <p:cNvSpPr txBox="1">
            <a:spLocks noChangeArrowheads="1"/>
          </p:cNvSpPr>
          <p:nvPr/>
        </p:nvSpPr>
        <p:spPr bwMode="auto">
          <a:xfrm>
            <a:off x="1364742" y="1658660"/>
            <a:ext cx="339302"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26</a:t>
            </a:r>
          </a:p>
        </p:txBody>
      </p:sp>
      <p:sp>
        <p:nvSpPr>
          <p:cNvPr id="1034" name="Text Box 272">
            <a:extLst>
              <a:ext uri="{FF2B5EF4-FFF2-40B4-BE49-F238E27FC236}">
                <a16:creationId xmlns="" xmlns:a16="http://schemas.microsoft.com/office/drawing/2014/main" id="{6FF34A12-28E6-4F42-B15B-DBB42E76E835}"/>
              </a:ext>
            </a:extLst>
          </p:cNvPr>
          <p:cNvSpPr txBox="1">
            <a:spLocks noChangeArrowheads="1"/>
          </p:cNvSpPr>
          <p:nvPr/>
        </p:nvSpPr>
        <p:spPr bwMode="auto">
          <a:xfrm>
            <a:off x="563067" y="1376579"/>
            <a:ext cx="681037"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29</a:t>
            </a:r>
          </a:p>
        </p:txBody>
      </p:sp>
      <p:sp>
        <p:nvSpPr>
          <p:cNvPr id="1035" name="Text Box 273">
            <a:extLst>
              <a:ext uri="{FF2B5EF4-FFF2-40B4-BE49-F238E27FC236}">
                <a16:creationId xmlns="" xmlns:a16="http://schemas.microsoft.com/office/drawing/2014/main" id="{32D3DAE0-D419-F440-88F3-A789F53292E3}"/>
              </a:ext>
            </a:extLst>
          </p:cNvPr>
          <p:cNvSpPr txBox="1">
            <a:spLocks noChangeArrowheads="1"/>
          </p:cNvSpPr>
          <p:nvPr/>
        </p:nvSpPr>
        <p:spPr bwMode="auto">
          <a:xfrm>
            <a:off x="831737" y="1376579"/>
            <a:ext cx="681037"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29</a:t>
            </a:r>
          </a:p>
        </p:txBody>
      </p:sp>
      <p:sp>
        <p:nvSpPr>
          <p:cNvPr id="1036" name="Text Box 274">
            <a:extLst>
              <a:ext uri="{FF2B5EF4-FFF2-40B4-BE49-F238E27FC236}">
                <a16:creationId xmlns="" xmlns:a16="http://schemas.microsoft.com/office/drawing/2014/main" id="{6E182397-B548-984E-846F-D632B3A3A20D}"/>
              </a:ext>
            </a:extLst>
          </p:cNvPr>
          <p:cNvSpPr txBox="1">
            <a:spLocks noChangeArrowheads="1"/>
          </p:cNvSpPr>
          <p:nvPr/>
        </p:nvSpPr>
        <p:spPr bwMode="auto">
          <a:xfrm>
            <a:off x="1099642" y="1376579"/>
            <a:ext cx="681037"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29</a:t>
            </a:r>
          </a:p>
        </p:txBody>
      </p:sp>
      <p:sp>
        <p:nvSpPr>
          <p:cNvPr id="1037" name="Text Box 275">
            <a:extLst>
              <a:ext uri="{FF2B5EF4-FFF2-40B4-BE49-F238E27FC236}">
                <a16:creationId xmlns="" xmlns:a16="http://schemas.microsoft.com/office/drawing/2014/main" id="{38991125-8ED2-4341-A1C7-899BBC3D1179}"/>
              </a:ext>
            </a:extLst>
          </p:cNvPr>
          <p:cNvSpPr txBox="1">
            <a:spLocks noChangeArrowheads="1"/>
          </p:cNvSpPr>
          <p:nvPr/>
        </p:nvSpPr>
        <p:spPr bwMode="auto">
          <a:xfrm>
            <a:off x="1376250" y="1376579"/>
            <a:ext cx="681037"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30</a:t>
            </a:r>
          </a:p>
        </p:txBody>
      </p:sp>
      <p:sp>
        <p:nvSpPr>
          <p:cNvPr id="1038" name="Text Box 276">
            <a:extLst>
              <a:ext uri="{FF2B5EF4-FFF2-40B4-BE49-F238E27FC236}">
                <a16:creationId xmlns="" xmlns:a16="http://schemas.microsoft.com/office/drawing/2014/main" id="{B213162F-F636-1D4D-8A8F-CFB71F79DE4E}"/>
              </a:ext>
            </a:extLst>
          </p:cNvPr>
          <p:cNvSpPr txBox="1">
            <a:spLocks noChangeArrowheads="1"/>
          </p:cNvSpPr>
          <p:nvPr/>
        </p:nvSpPr>
        <p:spPr bwMode="auto">
          <a:xfrm>
            <a:off x="1663587" y="1376579"/>
            <a:ext cx="681037"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30</a:t>
            </a:r>
          </a:p>
        </p:txBody>
      </p:sp>
      <p:sp>
        <p:nvSpPr>
          <p:cNvPr id="1039" name="Text Box 277">
            <a:extLst>
              <a:ext uri="{FF2B5EF4-FFF2-40B4-BE49-F238E27FC236}">
                <a16:creationId xmlns="" xmlns:a16="http://schemas.microsoft.com/office/drawing/2014/main" id="{90B81670-60E7-F049-96DD-8E683B5AD620}"/>
              </a:ext>
            </a:extLst>
          </p:cNvPr>
          <p:cNvSpPr txBox="1">
            <a:spLocks noChangeArrowheads="1"/>
          </p:cNvSpPr>
          <p:nvPr/>
        </p:nvSpPr>
        <p:spPr bwMode="auto">
          <a:xfrm>
            <a:off x="1896349" y="1376579"/>
            <a:ext cx="364907"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 30</a:t>
            </a:r>
          </a:p>
        </p:txBody>
      </p:sp>
      <p:sp>
        <p:nvSpPr>
          <p:cNvPr id="1040" name="Text Box 293">
            <a:extLst>
              <a:ext uri="{FF2B5EF4-FFF2-40B4-BE49-F238E27FC236}">
                <a16:creationId xmlns="" xmlns:a16="http://schemas.microsoft.com/office/drawing/2014/main" id="{733F6AF2-44F6-A548-BD43-B709F0059A1F}"/>
              </a:ext>
            </a:extLst>
          </p:cNvPr>
          <p:cNvSpPr txBox="1">
            <a:spLocks noChangeArrowheads="1"/>
          </p:cNvSpPr>
          <p:nvPr/>
        </p:nvSpPr>
        <p:spPr bwMode="auto">
          <a:xfrm>
            <a:off x="1408000" y="3132354"/>
            <a:ext cx="255198"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lumMod val="95000"/>
                  </a:schemeClr>
                </a:solidFill>
              </a:rPr>
              <a:t>6</a:t>
            </a:r>
          </a:p>
        </p:txBody>
      </p:sp>
      <p:sp>
        <p:nvSpPr>
          <p:cNvPr id="1041" name="Text Box 294">
            <a:extLst>
              <a:ext uri="{FF2B5EF4-FFF2-40B4-BE49-F238E27FC236}">
                <a16:creationId xmlns="" xmlns:a16="http://schemas.microsoft.com/office/drawing/2014/main" id="{FC1B5313-C706-5847-B6A0-FA0CA5398AB4}"/>
              </a:ext>
            </a:extLst>
          </p:cNvPr>
          <p:cNvSpPr txBox="1">
            <a:spLocks noChangeArrowheads="1"/>
          </p:cNvSpPr>
          <p:nvPr/>
        </p:nvSpPr>
        <p:spPr bwMode="auto">
          <a:xfrm>
            <a:off x="1686415" y="3132354"/>
            <a:ext cx="255198"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lumMod val="95000"/>
                  </a:schemeClr>
                </a:solidFill>
              </a:rPr>
              <a:t>6</a:t>
            </a:r>
          </a:p>
        </p:txBody>
      </p:sp>
      <p:sp>
        <p:nvSpPr>
          <p:cNvPr id="1042" name="Text Box 295">
            <a:extLst>
              <a:ext uri="{FF2B5EF4-FFF2-40B4-BE49-F238E27FC236}">
                <a16:creationId xmlns="" xmlns:a16="http://schemas.microsoft.com/office/drawing/2014/main" id="{6544244A-72CC-0E45-A092-A47F67B56E9F}"/>
              </a:ext>
            </a:extLst>
          </p:cNvPr>
          <p:cNvSpPr txBox="1">
            <a:spLocks noChangeArrowheads="1"/>
          </p:cNvSpPr>
          <p:nvPr/>
        </p:nvSpPr>
        <p:spPr bwMode="auto">
          <a:xfrm>
            <a:off x="1934447" y="3132354"/>
            <a:ext cx="255198"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lumMod val="95000"/>
                  </a:schemeClr>
                </a:solidFill>
              </a:rPr>
              <a:t>6</a:t>
            </a:r>
          </a:p>
        </p:txBody>
      </p:sp>
      <p:sp>
        <p:nvSpPr>
          <p:cNvPr id="1043" name="Text Box 296">
            <a:extLst>
              <a:ext uri="{FF2B5EF4-FFF2-40B4-BE49-F238E27FC236}">
                <a16:creationId xmlns="" xmlns:a16="http://schemas.microsoft.com/office/drawing/2014/main" id="{AB2FA205-5833-B441-9606-6D48A55D2DF6}"/>
              </a:ext>
            </a:extLst>
          </p:cNvPr>
          <p:cNvSpPr txBox="1">
            <a:spLocks noChangeArrowheads="1"/>
          </p:cNvSpPr>
          <p:nvPr/>
        </p:nvSpPr>
        <p:spPr bwMode="auto">
          <a:xfrm>
            <a:off x="563450" y="2843429"/>
            <a:ext cx="255198"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lumMod val="95000"/>
                  </a:schemeClr>
                </a:solidFill>
              </a:rPr>
              <a:t>9</a:t>
            </a:r>
          </a:p>
        </p:txBody>
      </p:sp>
      <p:sp>
        <p:nvSpPr>
          <p:cNvPr id="1044" name="Text Box 297">
            <a:extLst>
              <a:ext uri="{FF2B5EF4-FFF2-40B4-BE49-F238E27FC236}">
                <a16:creationId xmlns="" xmlns:a16="http://schemas.microsoft.com/office/drawing/2014/main" id="{EA1BD40A-6399-A54F-923E-AB25962B5BDC}"/>
              </a:ext>
            </a:extLst>
          </p:cNvPr>
          <p:cNvSpPr txBox="1">
            <a:spLocks noChangeArrowheads="1"/>
          </p:cNvSpPr>
          <p:nvPr/>
        </p:nvSpPr>
        <p:spPr bwMode="auto">
          <a:xfrm>
            <a:off x="831737" y="2843429"/>
            <a:ext cx="255198"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lumMod val="95000"/>
                  </a:schemeClr>
                </a:solidFill>
              </a:rPr>
              <a:t>9</a:t>
            </a:r>
          </a:p>
        </p:txBody>
      </p:sp>
      <p:sp>
        <p:nvSpPr>
          <p:cNvPr id="1045" name="Text Box 298">
            <a:extLst>
              <a:ext uri="{FF2B5EF4-FFF2-40B4-BE49-F238E27FC236}">
                <a16:creationId xmlns="" xmlns:a16="http://schemas.microsoft.com/office/drawing/2014/main" id="{8C843D70-E548-3642-93D4-6B1D3D7B5F11}"/>
              </a:ext>
            </a:extLst>
          </p:cNvPr>
          <p:cNvSpPr txBox="1">
            <a:spLocks noChangeArrowheads="1"/>
          </p:cNvSpPr>
          <p:nvPr/>
        </p:nvSpPr>
        <p:spPr bwMode="auto">
          <a:xfrm>
            <a:off x="1139712" y="2843429"/>
            <a:ext cx="255198"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lumMod val="95000"/>
                  </a:schemeClr>
                </a:solidFill>
              </a:rPr>
              <a:t>9</a:t>
            </a:r>
          </a:p>
        </p:txBody>
      </p:sp>
      <p:sp>
        <p:nvSpPr>
          <p:cNvPr id="1046" name="Text Box 308">
            <a:extLst>
              <a:ext uri="{FF2B5EF4-FFF2-40B4-BE49-F238E27FC236}">
                <a16:creationId xmlns="" xmlns:a16="http://schemas.microsoft.com/office/drawing/2014/main" id="{6C714062-4ACC-7C41-BE4A-9D83D1AF26C9}"/>
              </a:ext>
            </a:extLst>
          </p:cNvPr>
          <p:cNvSpPr txBox="1">
            <a:spLocks noChangeArrowheads="1"/>
          </p:cNvSpPr>
          <p:nvPr/>
        </p:nvSpPr>
        <p:spPr bwMode="auto">
          <a:xfrm>
            <a:off x="1365960" y="2556091"/>
            <a:ext cx="325730"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lumMod val="95000"/>
                  </a:schemeClr>
                </a:solidFill>
              </a:rPr>
              <a:t>14</a:t>
            </a:r>
          </a:p>
        </p:txBody>
      </p:sp>
      <p:sp>
        <p:nvSpPr>
          <p:cNvPr id="1047" name="Text Box 309">
            <a:extLst>
              <a:ext uri="{FF2B5EF4-FFF2-40B4-BE49-F238E27FC236}">
                <a16:creationId xmlns="" xmlns:a16="http://schemas.microsoft.com/office/drawing/2014/main" id="{B8BB7B94-B9E4-ED47-833A-A96DD43240C9}"/>
              </a:ext>
            </a:extLst>
          </p:cNvPr>
          <p:cNvSpPr txBox="1">
            <a:spLocks noChangeArrowheads="1"/>
          </p:cNvSpPr>
          <p:nvPr/>
        </p:nvSpPr>
        <p:spPr bwMode="auto">
          <a:xfrm>
            <a:off x="1636600" y="2556091"/>
            <a:ext cx="325730"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lumMod val="95000"/>
                  </a:schemeClr>
                </a:solidFill>
              </a:rPr>
              <a:t>14</a:t>
            </a:r>
          </a:p>
        </p:txBody>
      </p:sp>
      <p:sp>
        <p:nvSpPr>
          <p:cNvPr id="1048" name="Text Box 310">
            <a:extLst>
              <a:ext uri="{FF2B5EF4-FFF2-40B4-BE49-F238E27FC236}">
                <a16:creationId xmlns="" xmlns:a16="http://schemas.microsoft.com/office/drawing/2014/main" id="{94F6FA50-52F0-FA4E-A396-E01715EB5A46}"/>
              </a:ext>
            </a:extLst>
          </p:cNvPr>
          <p:cNvSpPr txBox="1">
            <a:spLocks noChangeArrowheads="1"/>
          </p:cNvSpPr>
          <p:nvPr/>
        </p:nvSpPr>
        <p:spPr bwMode="auto">
          <a:xfrm>
            <a:off x="1923937" y="2556091"/>
            <a:ext cx="325730"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lumMod val="95000"/>
                  </a:schemeClr>
                </a:solidFill>
              </a:rPr>
              <a:t>14</a:t>
            </a:r>
          </a:p>
        </p:txBody>
      </p:sp>
      <p:sp>
        <p:nvSpPr>
          <p:cNvPr id="1049" name="Text Box 317">
            <a:extLst>
              <a:ext uri="{FF2B5EF4-FFF2-40B4-BE49-F238E27FC236}">
                <a16:creationId xmlns="" xmlns:a16="http://schemas.microsoft.com/office/drawing/2014/main" id="{9F65ACDB-B499-AF48-A8EA-3657EB8CE2CA}"/>
              </a:ext>
            </a:extLst>
          </p:cNvPr>
          <p:cNvSpPr txBox="1">
            <a:spLocks noChangeArrowheads="1"/>
          </p:cNvSpPr>
          <p:nvPr/>
        </p:nvSpPr>
        <p:spPr bwMode="auto">
          <a:xfrm>
            <a:off x="2179142" y="2268754"/>
            <a:ext cx="325730"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lumMod val="95000"/>
                  </a:schemeClr>
                </a:solidFill>
              </a:rPr>
              <a:t>19</a:t>
            </a:r>
          </a:p>
        </p:txBody>
      </p:sp>
      <p:sp>
        <p:nvSpPr>
          <p:cNvPr id="1050" name="Text Box 318">
            <a:extLst>
              <a:ext uri="{FF2B5EF4-FFF2-40B4-BE49-F238E27FC236}">
                <a16:creationId xmlns="" xmlns:a16="http://schemas.microsoft.com/office/drawing/2014/main" id="{0260360B-DBF8-CF4D-86A7-E73AB80B7658}"/>
              </a:ext>
            </a:extLst>
          </p:cNvPr>
          <p:cNvSpPr txBox="1">
            <a:spLocks noChangeArrowheads="1"/>
          </p:cNvSpPr>
          <p:nvPr/>
        </p:nvSpPr>
        <p:spPr bwMode="auto">
          <a:xfrm>
            <a:off x="2447047" y="2268754"/>
            <a:ext cx="325730"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lumMod val="95000"/>
                  </a:schemeClr>
                </a:solidFill>
              </a:rPr>
              <a:t>19</a:t>
            </a:r>
          </a:p>
        </p:txBody>
      </p:sp>
      <p:sp>
        <p:nvSpPr>
          <p:cNvPr id="1051" name="Text Box 319">
            <a:extLst>
              <a:ext uri="{FF2B5EF4-FFF2-40B4-BE49-F238E27FC236}">
                <a16:creationId xmlns="" xmlns:a16="http://schemas.microsoft.com/office/drawing/2014/main" id="{B6B2E829-5CFC-1845-BB96-07C779A94B82}"/>
              </a:ext>
            </a:extLst>
          </p:cNvPr>
          <p:cNvSpPr txBox="1">
            <a:spLocks noChangeArrowheads="1"/>
          </p:cNvSpPr>
          <p:nvPr/>
        </p:nvSpPr>
        <p:spPr bwMode="auto">
          <a:xfrm>
            <a:off x="2723875" y="2268754"/>
            <a:ext cx="325730"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lumMod val="95000"/>
                  </a:schemeClr>
                </a:solidFill>
              </a:rPr>
              <a:t>19</a:t>
            </a:r>
          </a:p>
        </p:txBody>
      </p:sp>
      <p:sp>
        <p:nvSpPr>
          <p:cNvPr id="1052" name="AutoShape 225">
            <a:extLst>
              <a:ext uri="{FF2B5EF4-FFF2-40B4-BE49-F238E27FC236}">
                <a16:creationId xmlns="" xmlns:a16="http://schemas.microsoft.com/office/drawing/2014/main" id="{E9BE93BB-94BD-8949-A528-FC391EB62351}"/>
              </a:ext>
            </a:extLst>
          </p:cNvPr>
          <p:cNvSpPr>
            <a:spLocks noChangeArrowheads="1"/>
          </p:cNvSpPr>
          <p:nvPr/>
        </p:nvSpPr>
        <p:spPr bwMode="auto">
          <a:xfrm>
            <a:off x="612663" y="3707217"/>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solidFill>
                <a:srgbClr val="0432FF"/>
              </a:solidFill>
            </a:endParaRPr>
          </a:p>
        </p:txBody>
      </p:sp>
      <p:sp>
        <p:nvSpPr>
          <p:cNvPr id="1053" name="AutoShape 226">
            <a:extLst>
              <a:ext uri="{FF2B5EF4-FFF2-40B4-BE49-F238E27FC236}">
                <a16:creationId xmlns="" xmlns:a16="http://schemas.microsoft.com/office/drawing/2014/main" id="{CE313040-A64F-9248-B9A8-C20D7E02075A}"/>
              </a:ext>
            </a:extLst>
          </p:cNvPr>
          <p:cNvSpPr>
            <a:spLocks noChangeArrowheads="1"/>
          </p:cNvSpPr>
          <p:nvPr/>
        </p:nvSpPr>
        <p:spPr bwMode="auto">
          <a:xfrm>
            <a:off x="884125" y="3707217"/>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solidFill>
                <a:srgbClr val="0432FF"/>
              </a:solidFill>
            </a:endParaRPr>
          </a:p>
        </p:txBody>
      </p:sp>
      <p:sp>
        <p:nvSpPr>
          <p:cNvPr id="1054" name="AutoShape 227">
            <a:extLst>
              <a:ext uri="{FF2B5EF4-FFF2-40B4-BE49-F238E27FC236}">
                <a16:creationId xmlns="" xmlns:a16="http://schemas.microsoft.com/office/drawing/2014/main" id="{25257870-CBEC-3843-8CDE-EEF347CE5CB6}"/>
              </a:ext>
            </a:extLst>
          </p:cNvPr>
          <p:cNvSpPr>
            <a:spLocks noChangeArrowheads="1"/>
          </p:cNvSpPr>
          <p:nvPr/>
        </p:nvSpPr>
        <p:spPr bwMode="auto">
          <a:xfrm>
            <a:off x="1157175" y="3707217"/>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solidFill>
                <a:srgbClr val="0432FF"/>
              </a:solidFill>
            </a:endParaRPr>
          </a:p>
        </p:txBody>
      </p:sp>
      <p:sp>
        <p:nvSpPr>
          <p:cNvPr id="1055" name="AutoShape 228">
            <a:extLst>
              <a:ext uri="{FF2B5EF4-FFF2-40B4-BE49-F238E27FC236}">
                <a16:creationId xmlns="" xmlns:a16="http://schemas.microsoft.com/office/drawing/2014/main" id="{65E7668F-43E9-F74E-B110-72D2A97B8D2A}"/>
              </a:ext>
            </a:extLst>
          </p:cNvPr>
          <p:cNvSpPr>
            <a:spLocks noChangeArrowheads="1"/>
          </p:cNvSpPr>
          <p:nvPr/>
        </p:nvSpPr>
        <p:spPr bwMode="auto">
          <a:xfrm>
            <a:off x="1428638" y="3707217"/>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solidFill>
                <a:srgbClr val="0432FF"/>
              </a:solidFill>
            </a:endParaRPr>
          </a:p>
        </p:txBody>
      </p:sp>
      <p:sp>
        <p:nvSpPr>
          <p:cNvPr id="1056" name="AutoShape 229">
            <a:extLst>
              <a:ext uri="{FF2B5EF4-FFF2-40B4-BE49-F238E27FC236}">
                <a16:creationId xmlns="" xmlns:a16="http://schemas.microsoft.com/office/drawing/2014/main" id="{329FFF17-805D-8F42-BE36-D8C502EFE424}"/>
              </a:ext>
            </a:extLst>
          </p:cNvPr>
          <p:cNvSpPr>
            <a:spLocks noChangeArrowheads="1"/>
          </p:cNvSpPr>
          <p:nvPr/>
        </p:nvSpPr>
        <p:spPr bwMode="auto">
          <a:xfrm>
            <a:off x="1973150" y="3707217"/>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solidFill>
                <a:srgbClr val="0432FF"/>
              </a:solidFill>
            </a:endParaRPr>
          </a:p>
        </p:txBody>
      </p:sp>
      <p:sp>
        <p:nvSpPr>
          <p:cNvPr id="1057" name="AutoShape 230">
            <a:extLst>
              <a:ext uri="{FF2B5EF4-FFF2-40B4-BE49-F238E27FC236}">
                <a16:creationId xmlns="" xmlns:a16="http://schemas.microsoft.com/office/drawing/2014/main" id="{25DB2771-F706-3141-B3C4-4A3D9633C07D}"/>
              </a:ext>
            </a:extLst>
          </p:cNvPr>
          <p:cNvSpPr>
            <a:spLocks noChangeArrowheads="1"/>
          </p:cNvSpPr>
          <p:nvPr/>
        </p:nvSpPr>
        <p:spPr bwMode="auto">
          <a:xfrm>
            <a:off x="1701688" y="3707217"/>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solidFill>
                <a:srgbClr val="0432FF"/>
              </a:solidFill>
            </a:endParaRPr>
          </a:p>
        </p:txBody>
      </p:sp>
      <p:sp>
        <p:nvSpPr>
          <p:cNvPr id="1058" name="AutoShape 231">
            <a:extLst>
              <a:ext uri="{FF2B5EF4-FFF2-40B4-BE49-F238E27FC236}">
                <a16:creationId xmlns="" xmlns:a16="http://schemas.microsoft.com/office/drawing/2014/main" id="{384FB85E-E816-AD42-8205-0E5EA3B7519B}"/>
              </a:ext>
            </a:extLst>
          </p:cNvPr>
          <p:cNvSpPr>
            <a:spLocks noChangeArrowheads="1"/>
          </p:cNvSpPr>
          <p:nvPr/>
        </p:nvSpPr>
        <p:spPr bwMode="auto">
          <a:xfrm>
            <a:off x="2244613" y="3707217"/>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solidFill>
                <a:srgbClr val="0432FF"/>
              </a:solidFill>
            </a:endParaRPr>
          </a:p>
        </p:txBody>
      </p:sp>
      <p:sp>
        <p:nvSpPr>
          <p:cNvPr id="1059" name="AutoShape 232">
            <a:extLst>
              <a:ext uri="{FF2B5EF4-FFF2-40B4-BE49-F238E27FC236}">
                <a16:creationId xmlns="" xmlns:a16="http://schemas.microsoft.com/office/drawing/2014/main" id="{029AC94E-6173-884B-BE2B-D612790EAA17}"/>
              </a:ext>
            </a:extLst>
          </p:cNvPr>
          <p:cNvSpPr>
            <a:spLocks noChangeArrowheads="1"/>
          </p:cNvSpPr>
          <p:nvPr/>
        </p:nvSpPr>
        <p:spPr bwMode="auto">
          <a:xfrm>
            <a:off x="2517663" y="3707217"/>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solidFill>
                <a:srgbClr val="0432FF"/>
              </a:solidFill>
            </a:endParaRPr>
          </a:p>
        </p:txBody>
      </p:sp>
      <p:sp>
        <p:nvSpPr>
          <p:cNvPr id="1060" name="AutoShape 233">
            <a:extLst>
              <a:ext uri="{FF2B5EF4-FFF2-40B4-BE49-F238E27FC236}">
                <a16:creationId xmlns="" xmlns:a16="http://schemas.microsoft.com/office/drawing/2014/main" id="{41B28E67-B77F-8942-ABBC-998E1D1C1F9E}"/>
              </a:ext>
            </a:extLst>
          </p:cNvPr>
          <p:cNvSpPr>
            <a:spLocks noChangeArrowheads="1"/>
          </p:cNvSpPr>
          <p:nvPr/>
        </p:nvSpPr>
        <p:spPr bwMode="auto">
          <a:xfrm>
            <a:off x="2789125" y="3707217"/>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solidFill>
                <a:srgbClr val="0432FF"/>
              </a:solidFill>
            </a:endParaRPr>
          </a:p>
        </p:txBody>
      </p:sp>
      <p:sp>
        <p:nvSpPr>
          <p:cNvPr id="1061" name="AutoShape 225">
            <a:extLst>
              <a:ext uri="{FF2B5EF4-FFF2-40B4-BE49-F238E27FC236}">
                <a16:creationId xmlns="" xmlns:a16="http://schemas.microsoft.com/office/drawing/2014/main" id="{9E2A4091-B245-E848-B9B4-3AF60A6B3029}"/>
              </a:ext>
            </a:extLst>
          </p:cNvPr>
          <p:cNvSpPr>
            <a:spLocks noChangeArrowheads="1"/>
          </p:cNvSpPr>
          <p:nvPr/>
        </p:nvSpPr>
        <p:spPr bwMode="auto">
          <a:xfrm>
            <a:off x="610857" y="398821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62" name="AutoShape 226">
            <a:extLst>
              <a:ext uri="{FF2B5EF4-FFF2-40B4-BE49-F238E27FC236}">
                <a16:creationId xmlns="" xmlns:a16="http://schemas.microsoft.com/office/drawing/2014/main" id="{60008E88-3CAC-BB4A-BD07-35C8DE5C877A}"/>
              </a:ext>
            </a:extLst>
          </p:cNvPr>
          <p:cNvSpPr>
            <a:spLocks noChangeArrowheads="1"/>
          </p:cNvSpPr>
          <p:nvPr/>
        </p:nvSpPr>
        <p:spPr bwMode="auto">
          <a:xfrm>
            <a:off x="882319" y="3988215"/>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63" name="AutoShape 227">
            <a:extLst>
              <a:ext uri="{FF2B5EF4-FFF2-40B4-BE49-F238E27FC236}">
                <a16:creationId xmlns="" xmlns:a16="http://schemas.microsoft.com/office/drawing/2014/main" id="{6054EA57-DA06-F541-8CBC-02C0BA0A1E15}"/>
              </a:ext>
            </a:extLst>
          </p:cNvPr>
          <p:cNvSpPr>
            <a:spLocks noChangeArrowheads="1"/>
          </p:cNvSpPr>
          <p:nvPr/>
        </p:nvSpPr>
        <p:spPr bwMode="auto">
          <a:xfrm>
            <a:off x="1155369" y="398821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64" name="AutoShape 228">
            <a:extLst>
              <a:ext uri="{FF2B5EF4-FFF2-40B4-BE49-F238E27FC236}">
                <a16:creationId xmlns="" xmlns:a16="http://schemas.microsoft.com/office/drawing/2014/main" id="{2198AC29-CC24-4D40-81F6-C651A0E55EF3}"/>
              </a:ext>
            </a:extLst>
          </p:cNvPr>
          <p:cNvSpPr>
            <a:spLocks noChangeArrowheads="1"/>
          </p:cNvSpPr>
          <p:nvPr/>
        </p:nvSpPr>
        <p:spPr bwMode="auto">
          <a:xfrm>
            <a:off x="1426832" y="3988215"/>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65" name="AutoShape 229">
            <a:extLst>
              <a:ext uri="{FF2B5EF4-FFF2-40B4-BE49-F238E27FC236}">
                <a16:creationId xmlns="" xmlns:a16="http://schemas.microsoft.com/office/drawing/2014/main" id="{83890A8F-40FE-3F43-967B-DD6BC835775A}"/>
              </a:ext>
            </a:extLst>
          </p:cNvPr>
          <p:cNvSpPr>
            <a:spLocks noChangeArrowheads="1"/>
          </p:cNvSpPr>
          <p:nvPr/>
        </p:nvSpPr>
        <p:spPr bwMode="auto">
          <a:xfrm>
            <a:off x="1971344" y="3988215"/>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66" name="AutoShape 230">
            <a:extLst>
              <a:ext uri="{FF2B5EF4-FFF2-40B4-BE49-F238E27FC236}">
                <a16:creationId xmlns="" xmlns:a16="http://schemas.microsoft.com/office/drawing/2014/main" id="{7DD1DFEB-F541-CC4E-A57D-D92663E8ACE0}"/>
              </a:ext>
            </a:extLst>
          </p:cNvPr>
          <p:cNvSpPr>
            <a:spLocks noChangeArrowheads="1"/>
          </p:cNvSpPr>
          <p:nvPr/>
        </p:nvSpPr>
        <p:spPr bwMode="auto">
          <a:xfrm>
            <a:off x="1699882" y="398821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67" name="AutoShape 231">
            <a:extLst>
              <a:ext uri="{FF2B5EF4-FFF2-40B4-BE49-F238E27FC236}">
                <a16:creationId xmlns="" xmlns:a16="http://schemas.microsoft.com/office/drawing/2014/main" id="{1F7DD9D8-9F9E-2A40-9093-55FC23984A8E}"/>
              </a:ext>
            </a:extLst>
          </p:cNvPr>
          <p:cNvSpPr>
            <a:spLocks noChangeArrowheads="1"/>
          </p:cNvSpPr>
          <p:nvPr/>
        </p:nvSpPr>
        <p:spPr bwMode="auto">
          <a:xfrm>
            <a:off x="2242807" y="398821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68" name="AutoShape 232">
            <a:extLst>
              <a:ext uri="{FF2B5EF4-FFF2-40B4-BE49-F238E27FC236}">
                <a16:creationId xmlns="" xmlns:a16="http://schemas.microsoft.com/office/drawing/2014/main" id="{F1D358B4-603F-2F4A-9736-2E3704D8EBA0}"/>
              </a:ext>
            </a:extLst>
          </p:cNvPr>
          <p:cNvSpPr>
            <a:spLocks noChangeArrowheads="1"/>
          </p:cNvSpPr>
          <p:nvPr/>
        </p:nvSpPr>
        <p:spPr bwMode="auto">
          <a:xfrm>
            <a:off x="2515857" y="398821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69" name="AutoShape 233">
            <a:extLst>
              <a:ext uri="{FF2B5EF4-FFF2-40B4-BE49-F238E27FC236}">
                <a16:creationId xmlns="" xmlns:a16="http://schemas.microsoft.com/office/drawing/2014/main" id="{48FA30A8-8998-C647-8018-9DFFD5BCB906}"/>
              </a:ext>
            </a:extLst>
          </p:cNvPr>
          <p:cNvSpPr>
            <a:spLocks noChangeArrowheads="1"/>
          </p:cNvSpPr>
          <p:nvPr/>
        </p:nvSpPr>
        <p:spPr bwMode="auto">
          <a:xfrm>
            <a:off x="2787319" y="398821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70" name="Rectángulo 608">
            <a:extLst>
              <a:ext uri="{FF2B5EF4-FFF2-40B4-BE49-F238E27FC236}">
                <a16:creationId xmlns="" xmlns:a16="http://schemas.microsoft.com/office/drawing/2014/main" id="{26238792-C118-5446-BF0F-34F4E45C9C92}"/>
              </a:ext>
            </a:extLst>
          </p:cNvPr>
          <p:cNvSpPr/>
          <p:nvPr/>
        </p:nvSpPr>
        <p:spPr>
          <a:xfrm>
            <a:off x="2735035" y="1961927"/>
            <a:ext cx="325730" cy="246221"/>
          </a:xfrm>
          <a:prstGeom prst="rect">
            <a:avLst/>
          </a:prstGeom>
        </p:spPr>
        <p:txBody>
          <a:bodyPr wrap="none">
            <a:spAutoFit/>
          </a:bodyPr>
          <a:lstStyle/>
          <a:p>
            <a:pPr>
              <a:spcBef>
                <a:spcPct val="0"/>
              </a:spcBef>
            </a:pPr>
            <a:r>
              <a:rPr lang="es-ES" altLang="es-ES" sz="1000" b="1" dirty="0">
                <a:solidFill>
                  <a:schemeClr val="bg1"/>
                </a:solidFill>
                <a:latin typeface="Arial" panose="020B0604020202020204" pitchFamily="34" charset="0"/>
                <a:cs typeface="Arial" panose="020B0604020202020204" pitchFamily="34" charset="0"/>
              </a:rPr>
              <a:t>23</a:t>
            </a:r>
          </a:p>
        </p:txBody>
      </p:sp>
      <p:sp>
        <p:nvSpPr>
          <p:cNvPr id="1071" name="Rectángulo 609">
            <a:extLst>
              <a:ext uri="{FF2B5EF4-FFF2-40B4-BE49-F238E27FC236}">
                <a16:creationId xmlns="" xmlns:a16="http://schemas.microsoft.com/office/drawing/2014/main" id="{6051452E-3B2E-BF4F-961D-822C3885CD36}"/>
              </a:ext>
            </a:extLst>
          </p:cNvPr>
          <p:cNvSpPr/>
          <p:nvPr/>
        </p:nvSpPr>
        <p:spPr>
          <a:xfrm>
            <a:off x="557418" y="1655507"/>
            <a:ext cx="325730" cy="246221"/>
          </a:xfrm>
          <a:prstGeom prst="rect">
            <a:avLst/>
          </a:prstGeom>
        </p:spPr>
        <p:txBody>
          <a:bodyPr wrap="none">
            <a:spAutoFit/>
          </a:bodyPr>
          <a:lstStyle/>
          <a:p>
            <a:pPr>
              <a:spcBef>
                <a:spcPct val="0"/>
              </a:spcBef>
            </a:pPr>
            <a:r>
              <a:rPr lang="es-ES" altLang="es-ES" sz="1000" b="1" dirty="0">
                <a:solidFill>
                  <a:schemeClr val="bg1"/>
                </a:solidFill>
                <a:latin typeface="Arial" panose="020B0604020202020204" pitchFamily="34" charset="0"/>
                <a:cs typeface="Arial" panose="020B0604020202020204" pitchFamily="34" charset="0"/>
              </a:rPr>
              <a:t>25</a:t>
            </a:r>
          </a:p>
        </p:txBody>
      </p:sp>
      <p:sp>
        <p:nvSpPr>
          <p:cNvPr id="1072" name="Rectángulo 610">
            <a:extLst>
              <a:ext uri="{FF2B5EF4-FFF2-40B4-BE49-F238E27FC236}">
                <a16:creationId xmlns="" xmlns:a16="http://schemas.microsoft.com/office/drawing/2014/main" id="{3952DA9B-2D0B-144B-BBCF-402B5F600C57}"/>
              </a:ext>
            </a:extLst>
          </p:cNvPr>
          <p:cNvSpPr/>
          <p:nvPr/>
        </p:nvSpPr>
        <p:spPr>
          <a:xfrm>
            <a:off x="828336" y="1655506"/>
            <a:ext cx="325730" cy="246221"/>
          </a:xfrm>
          <a:prstGeom prst="rect">
            <a:avLst/>
          </a:prstGeom>
        </p:spPr>
        <p:txBody>
          <a:bodyPr wrap="none">
            <a:spAutoFit/>
          </a:bodyPr>
          <a:lstStyle/>
          <a:p>
            <a:pPr>
              <a:spcBef>
                <a:spcPct val="0"/>
              </a:spcBef>
            </a:pPr>
            <a:r>
              <a:rPr lang="es-ES" altLang="es-ES" sz="1000" b="1" dirty="0">
                <a:solidFill>
                  <a:schemeClr val="bg1"/>
                </a:solidFill>
                <a:latin typeface="Arial" panose="020B0604020202020204" pitchFamily="34" charset="0"/>
                <a:cs typeface="Arial" panose="020B0604020202020204" pitchFamily="34" charset="0"/>
              </a:rPr>
              <a:t>25</a:t>
            </a:r>
          </a:p>
        </p:txBody>
      </p:sp>
      <p:sp>
        <p:nvSpPr>
          <p:cNvPr id="1073" name="Rectángulo 611">
            <a:extLst>
              <a:ext uri="{FF2B5EF4-FFF2-40B4-BE49-F238E27FC236}">
                <a16:creationId xmlns="" xmlns:a16="http://schemas.microsoft.com/office/drawing/2014/main" id="{5DF5685C-5016-9847-ADAF-31899E185702}"/>
              </a:ext>
            </a:extLst>
          </p:cNvPr>
          <p:cNvSpPr/>
          <p:nvPr/>
        </p:nvSpPr>
        <p:spPr>
          <a:xfrm>
            <a:off x="1104318" y="1665504"/>
            <a:ext cx="325730" cy="246221"/>
          </a:xfrm>
          <a:prstGeom prst="rect">
            <a:avLst/>
          </a:prstGeom>
        </p:spPr>
        <p:txBody>
          <a:bodyPr wrap="none">
            <a:spAutoFit/>
          </a:bodyPr>
          <a:lstStyle/>
          <a:p>
            <a:pPr>
              <a:spcBef>
                <a:spcPct val="0"/>
              </a:spcBef>
            </a:pPr>
            <a:r>
              <a:rPr lang="es-ES" altLang="es-ES" sz="1000" b="1" dirty="0">
                <a:solidFill>
                  <a:schemeClr val="bg1"/>
                </a:solidFill>
                <a:latin typeface="Arial" panose="020B0604020202020204" pitchFamily="34" charset="0"/>
                <a:cs typeface="Arial" panose="020B0604020202020204" pitchFamily="34" charset="0"/>
              </a:rPr>
              <a:t>25</a:t>
            </a:r>
          </a:p>
        </p:txBody>
      </p:sp>
      <p:sp>
        <p:nvSpPr>
          <p:cNvPr id="1074" name="Rectángulo 612">
            <a:extLst>
              <a:ext uri="{FF2B5EF4-FFF2-40B4-BE49-F238E27FC236}">
                <a16:creationId xmlns="" xmlns:a16="http://schemas.microsoft.com/office/drawing/2014/main" id="{55770369-06D4-8C47-9CED-7A49DD97FA6E}"/>
              </a:ext>
            </a:extLst>
          </p:cNvPr>
          <p:cNvSpPr/>
          <p:nvPr/>
        </p:nvSpPr>
        <p:spPr>
          <a:xfrm>
            <a:off x="2211268" y="1675743"/>
            <a:ext cx="325730" cy="246221"/>
          </a:xfrm>
          <a:prstGeom prst="rect">
            <a:avLst/>
          </a:prstGeom>
        </p:spPr>
        <p:txBody>
          <a:bodyPr wrap="none">
            <a:spAutoFit/>
          </a:bodyPr>
          <a:lstStyle/>
          <a:p>
            <a:pPr>
              <a:spcBef>
                <a:spcPct val="0"/>
              </a:spcBef>
            </a:pPr>
            <a:r>
              <a:rPr lang="es-ES" altLang="es-ES" sz="1000" b="1" dirty="0">
                <a:solidFill>
                  <a:schemeClr val="bg1"/>
                </a:solidFill>
                <a:latin typeface="Arial" panose="020B0604020202020204" pitchFamily="34" charset="0"/>
                <a:cs typeface="Arial" panose="020B0604020202020204" pitchFamily="34" charset="0"/>
              </a:rPr>
              <a:t>27</a:t>
            </a:r>
          </a:p>
        </p:txBody>
      </p:sp>
      <p:sp>
        <p:nvSpPr>
          <p:cNvPr id="1075" name="Rectángulo 613">
            <a:extLst>
              <a:ext uri="{FF2B5EF4-FFF2-40B4-BE49-F238E27FC236}">
                <a16:creationId xmlns="" xmlns:a16="http://schemas.microsoft.com/office/drawing/2014/main" id="{13A911EB-FBA4-8A47-B02C-58607CE37C97}"/>
              </a:ext>
            </a:extLst>
          </p:cNvPr>
          <p:cNvSpPr/>
          <p:nvPr/>
        </p:nvSpPr>
        <p:spPr>
          <a:xfrm>
            <a:off x="2467842" y="1665504"/>
            <a:ext cx="325730" cy="246221"/>
          </a:xfrm>
          <a:prstGeom prst="rect">
            <a:avLst/>
          </a:prstGeom>
        </p:spPr>
        <p:txBody>
          <a:bodyPr wrap="none">
            <a:spAutoFit/>
          </a:bodyPr>
          <a:lstStyle/>
          <a:p>
            <a:pPr>
              <a:spcBef>
                <a:spcPct val="0"/>
              </a:spcBef>
            </a:pPr>
            <a:r>
              <a:rPr lang="es-ES" altLang="es-ES" sz="1000" b="1" dirty="0">
                <a:solidFill>
                  <a:schemeClr val="bg1"/>
                </a:solidFill>
                <a:latin typeface="Arial" panose="020B0604020202020204" pitchFamily="34" charset="0"/>
                <a:cs typeface="Arial" panose="020B0604020202020204" pitchFamily="34" charset="0"/>
              </a:rPr>
              <a:t>27</a:t>
            </a:r>
          </a:p>
        </p:txBody>
      </p:sp>
      <p:sp>
        <p:nvSpPr>
          <p:cNvPr id="1076" name="Rectángulo 614">
            <a:extLst>
              <a:ext uri="{FF2B5EF4-FFF2-40B4-BE49-F238E27FC236}">
                <a16:creationId xmlns="" xmlns:a16="http://schemas.microsoft.com/office/drawing/2014/main" id="{F3F68D00-150E-B945-86E9-DEE417DC50C7}"/>
              </a:ext>
            </a:extLst>
          </p:cNvPr>
          <p:cNvSpPr/>
          <p:nvPr/>
        </p:nvSpPr>
        <p:spPr>
          <a:xfrm>
            <a:off x="2736584" y="1664867"/>
            <a:ext cx="325730" cy="246221"/>
          </a:xfrm>
          <a:prstGeom prst="rect">
            <a:avLst/>
          </a:prstGeom>
        </p:spPr>
        <p:txBody>
          <a:bodyPr wrap="none">
            <a:spAutoFit/>
          </a:bodyPr>
          <a:lstStyle/>
          <a:p>
            <a:pPr>
              <a:spcBef>
                <a:spcPct val="0"/>
              </a:spcBef>
            </a:pPr>
            <a:r>
              <a:rPr lang="es-ES" altLang="es-ES" sz="1000" b="1" dirty="0">
                <a:solidFill>
                  <a:schemeClr val="bg1"/>
                </a:solidFill>
                <a:latin typeface="Arial" panose="020B0604020202020204" pitchFamily="34" charset="0"/>
                <a:cs typeface="Arial" panose="020B0604020202020204" pitchFamily="34" charset="0"/>
              </a:rPr>
              <a:t>27</a:t>
            </a:r>
          </a:p>
        </p:txBody>
      </p:sp>
      <p:sp>
        <p:nvSpPr>
          <p:cNvPr id="1077" name="Rectángulo 615">
            <a:extLst>
              <a:ext uri="{FF2B5EF4-FFF2-40B4-BE49-F238E27FC236}">
                <a16:creationId xmlns="" xmlns:a16="http://schemas.microsoft.com/office/drawing/2014/main" id="{8285C4B0-84B5-4C47-82DB-C4152B577DEE}"/>
              </a:ext>
            </a:extLst>
          </p:cNvPr>
          <p:cNvSpPr/>
          <p:nvPr/>
        </p:nvSpPr>
        <p:spPr>
          <a:xfrm>
            <a:off x="2211268" y="3966828"/>
            <a:ext cx="255198" cy="246221"/>
          </a:xfrm>
          <a:prstGeom prst="rect">
            <a:avLst/>
          </a:prstGeom>
        </p:spPr>
        <p:txBody>
          <a:bodyPr wrap="none">
            <a:spAutoFit/>
          </a:bodyPr>
          <a:lstStyle/>
          <a:p>
            <a:pPr>
              <a:spcBef>
                <a:spcPct val="0"/>
              </a:spcBef>
            </a:pPr>
            <a:r>
              <a:rPr lang="es-ES" altLang="es-ES" sz="1000" b="1" dirty="0">
                <a:solidFill>
                  <a:srgbClr val="FF0000"/>
                </a:solidFill>
                <a:latin typeface="Arial" panose="020B0604020202020204" pitchFamily="34" charset="0"/>
                <a:cs typeface="Arial" panose="020B0604020202020204" pitchFamily="34" charset="0"/>
              </a:rPr>
              <a:t>c</a:t>
            </a:r>
          </a:p>
        </p:txBody>
      </p:sp>
      <p:sp>
        <p:nvSpPr>
          <p:cNvPr id="1078" name="Rectángulo 616">
            <a:extLst>
              <a:ext uri="{FF2B5EF4-FFF2-40B4-BE49-F238E27FC236}">
                <a16:creationId xmlns="" xmlns:a16="http://schemas.microsoft.com/office/drawing/2014/main" id="{5A1271BD-1ABF-7141-BD67-B2D86F0BBE62}"/>
              </a:ext>
            </a:extLst>
          </p:cNvPr>
          <p:cNvSpPr/>
          <p:nvPr/>
        </p:nvSpPr>
        <p:spPr>
          <a:xfrm>
            <a:off x="2490331" y="3970452"/>
            <a:ext cx="255198" cy="246221"/>
          </a:xfrm>
          <a:prstGeom prst="rect">
            <a:avLst/>
          </a:prstGeom>
        </p:spPr>
        <p:txBody>
          <a:bodyPr wrap="none">
            <a:spAutoFit/>
          </a:bodyPr>
          <a:lstStyle/>
          <a:p>
            <a:pPr>
              <a:spcBef>
                <a:spcPct val="0"/>
              </a:spcBef>
            </a:pPr>
            <a:r>
              <a:rPr lang="es-ES" altLang="es-ES" sz="1000" b="1" dirty="0">
                <a:solidFill>
                  <a:srgbClr val="FF0000"/>
                </a:solidFill>
                <a:latin typeface="Arial" panose="020B0604020202020204" pitchFamily="34" charset="0"/>
                <a:cs typeface="Arial" panose="020B0604020202020204" pitchFamily="34" charset="0"/>
              </a:rPr>
              <a:t>c</a:t>
            </a:r>
          </a:p>
        </p:txBody>
      </p:sp>
      <p:sp>
        <p:nvSpPr>
          <p:cNvPr id="1079" name="Rectángulo 617">
            <a:extLst>
              <a:ext uri="{FF2B5EF4-FFF2-40B4-BE49-F238E27FC236}">
                <a16:creationId xmlns="" xmlns:a16="http://schemas.microsoft.com/office/drawing/2014/main" id="{FA209FF6-69E5-5E41-9055-28D424B0AA8B}"/>
              </a:ext>
            </a:extLst>
          </p:cNvPr>
          <p:cNvSpPr/>
          <p:nvPr/>
        </p:nvSpPr>
        <p:spPr>
          <a:xfrm>
            <a:off x="2761793" y="3973316"/>
            <a:ext cx="255198" cy="246221"/>
          </a:xfrm>
          <a:prstGeom prst="rect">
            <a:avLst/>
          </a:prstGeom>
        </p:spPr>
        <p:txBody>
          <a:bodyPr wrap="none">
            <a:spAutoFit/>
          </a:bodyPr>
          <a:lstStyle/>
          <a:p>
            <a:pPr>
              <a:spcBef>
                <a:spcPct val="0"/>
              </a:spcBef>
            </a:pPr>
            <a:r>
              <a:rPr lang="es-ES" altLang="es-ES" sz="1000" b="1" dirty="0">
                <a:solidFill>
                  <a:srgbClr val="FF0000"/>
                </a:solidFill>
                <a:latin typeface="Arial" panose="020B0604020202020204" pitchFamily="34" charset="0"/>
                <a:cs typeface="Arial" panose="020B0604020202020204" pitchFamily="34" charset="0"/>
              </a:rPr>
              <a:t>c</a:t>
            </a:r>
          </a:p>
        </p:txBody>
      </p:sp>
      <p:sp>
        <p:nvSpPr>
          <p:cNvPr id="1080" name="Rectángulo 618">
            <a:extLst>
              <a:ext uri="{FF2B5EF4-FFF2-40B4-BE49-F238E27FC236}">
                <a16:creationId xmlns="" xmlns:a16="http://schemas.microsoft.com/office/drawing/2014/main" id="{F223822A-E883-FA42-9A66-F158D3D829CA}"/>
              </a:ext>
            </a:extLst>
          </p:cNvPr>
          <p:cNvSpPr/>
          <p:nvPr/>
        </p:nvSpPr>
        <p:spPr>
          <a:xfrm>
            <a:off x="568276" y="3665754"/>
            <a:ext cx="277640" cy="246221"/>
          </a:xfrm>
          <a:prstGeom prst="rect">
            <a:avLst/>
          </a:prstGeom>
        </p:spPr>
        <p:txBody>
          <a:bodyPr wrap="none">
            <a:spAutoFit/>
          </a:bodyPr>
          <a:lstStyle/>
          <a:p>
            <a:pPr>
              <a:spcBef>
                <a:spcPct val="0"/>
              </a:spcBef>
            </a:pPr>
            <a:r>
              <a:rPr lang="es-ES" altLang="es-ES" sz="1000" b="1" dirty="0">
                <a:solidFill>
                  <a:srgbClr val="0432FF"/>
                </a:solidFill>
                <a:latin typeface="Arial" panose="020B0604020202020204" pitchFamily="34" charset="0"/>
                <a:cs typeface="Arial" panose="020B0604020202020204" pitchFamily="34" charset="0"/>
              </a:rPr>
              <a:t>A</a:t>
            </a:r>
          </a:p>
        </p:txBody>
      </p:sp>
      <p:sp>
        <p:nvSpPr>
          <p:cNvPr id="1081" name="Rectángulo 619">
            <a:extLst>
              <a:ext uri="{FF2B5EF4-FFF2-40B4-BE49-F238E27FC236}">
                <a16:creationId xmlns="" xmlns:a16="http://schemas.microsoft.com/office/drawing/2014/main" id="{1B91C842-353C-4543-A2EE-A3F2C40F5FE8}"/>
              </a:ext>
            </a:extLst>
          </p:cNvPr>
          <p:cNvSpPr/>
          <p:nvPr/>
        </p:nvSpPr>
        <p:spPr>
          <a:xfrm>
            <a:off x="839738" y="3678408"/>
            <a:ext cx="277640" cy="246221"/>
          </a:xfrm>
          <a:prstGeom prst="rect">
            <a:avLst/>
          </a:prstGeom>
        </p:spPr>
        <p:txBody>
          <a:bodyPr wrap="none">
            <a:spAutoFit/>
          </a:bodyPr>
          <a:lstStyle/>
          <a:p>
            <a:pPr>
              <a:spcBef>
                <a:spcPct val="0"/>
              </a:spcBef>
            </a:pPr>
            <a:r>
              <a:rPr lang="es-ES" altLang="es-ES" sz="1000" b="1" dirty="0">
                <a:solidFill>
                  <a:srgbClr val="0432FF"/>
                </a:solidFill>
                <a:latin typeface="Arial" panose="020B0604020202020204" pitchFamily="34" charset="0"/>
                <a:cs typeface="Arial" panose="020B0604020202020204" pitchFamily="34" charset="0"/>
              </a:rPr>
              <a:t>A</a:t>
            </a:r>
          </a:p>
        </p:txBody>
      </p:sp>
      <p:sp>
        <p:nvSpPr>
          <p:cNvPr id="1082" name="Rectángulo 620">
            <a:extLst>
              <a:ext uri="{FF2B5EF4-FFF2-40B4-BE49-F238E27FC236}">
                <a16:creationId xmlns="" xmlns:a16="http://schemas.microsoft.com/office/drawing/2014/main" id="{BA067D1F-77F5-AA48-82B3-FE932D57BC2A}"/>
              </a:ext>
            </a:extLst>
          </p:cNvPr>
          <p:cNvSpPr/>
          <p:nvPr/>
        </p:nvSpPr>
        <p:spPr>
          <a:xfrm>
            <a:off x="1123130" y="3665754"/>
            <a:ext cx="277640" cy="246221"/>
          </a:xfrm>
          <a:prstGeom prst="rect">
            <a:avLst/>
          </a:prstGeom>
        </p:spPr>
        <p:txBody>
          <a:bodyPr wrap="none">
            <a:spAutoFit/>
          </a:bodyPr>
          <a:lstStyle/>
          <a:p>
            <a:pPr>
              <a:spcBef>
                <a:spcPct val="0"/>
              </a:spcBef>
            </a:pPr>
            <a:r>
              <a:rPr lang="es-ES" altLang="es-ES" sz="1000" b="1" dirty="0">
                <a:solidFill>
                  <a:srgbClr val="0432FF"/>
                </a:solidFill>
                <a:latin typeface="Arial" panose="020B0604020202020204" pitchFamily="34" charset="0"/>
                <a:cs typeface="Arial" panose="020B0604020202020204" pitchFamily="34" charset="0"/>
              </a:rPr>
              <a:t>A</a:t>
            </a:r>
          </a:p>
        </p:txBody>
      </p:sp>
      <p:sp>
        <p:nvSpPr>
          <p:cNvPr id="1083" name="Rectángulo 621">
            <a:extLst>
              <a:ext uri="{FF2B5EF4-FFF2-40B4-BE49-F238E27FC236}">
                <a16:creationId xmlns="" xmlns:a16="http://schemas.microsoft.com/office/drawing/2014/main" id="{4F1A512A-5F27-1948-989B-A639F642AF2F}"/>
              </a:ext>
            </a:extLst>
          </p:cNvPr>
          <p:cNvSpPr/>
          <p:nvPr/>
        </p:nvSpPr>
        <p:spPr>
          <a:xfrm>
            <a:off x="1406522" y="3679178"/>
            <a:ext cx="277640" cy="246221"/>
          </a:xfrm>
          <a:prstGeom prst="rect">
            <a:avLst/>
          </a:prstGeom>
        </p:spPr>
        <p:txBody>
          <a:bodyPr wrap="none">
            <a:spAutoFit/>
          </a:bodyPr>
          <a:lstStyle/>
          <a:p>
            <a:pPr>
              <a:spcBef>
                <a:spcPct val="0"/>
              </a:spcBef>
            </a:pPr>
            <a:r>
              <a:rPr lang="es-ES" altLang="es-ES" sz="1000" b="1" dirty="0">
                <a:solidFill>
                  <a:srgbClr val="0432FF"/>
                </a:solidFill>
                <a:latin typeface="Arial" panose="020B0604020202020204" pitchFamily="34" charset="0"/>
                <a:cs typeface="Arial" panose="020B0604020202020204" pitchFamily="34" charset="0"/>
              </a:rPr>
              <a:t>A</a:t>
            </a:r>
          </a:p>
        </p:txBody>
      </p:sp>
      <p:sp>
        <p:nvSpPr>
          <p:cNvPr id="1084" name="Rectángulo 622">
            <a:extLst>
              <a:ext uri="{FF2B5EF4-FFF2-40B4-BE49-F238E27FC236}">
                <a16:creationId xmlns="" xmlns:a16="http://schemas.microsoft.com/office/drawing/2014/main" id="{FD887BF3-2539-2B48-BF31-83163D1F607D}"/>
              </a:ext>
            </a:extLst>
          </p:cNvPr>
          <p:cNvSpPr/>
          <p:nvPr/>
        </p:nvSpPr>
        <p:spPr>
          <a:xfrm>
            <a:off x="1664467" y="3687260"/>
            <a:ext cx="277640" cy="246221"/>
          </a:xfrm>
          <a:prstGeom prst="rect">
            <a:avLst/>
          </a:prstGeom>
        </p:spPr>
        <p:txBody>
          <a:bodyPr wrap="none">
            <a:spAutoFit/>
          </a:bodyPr>
          <a:lstStyle/>
          <a:p>
            <a:pPr>
              <a:spcBef>
                <a:spcPct val="0"/>
              </a:spcBef>
            </a:pPr>
            <a:r>
              <a:rPr lang="es-ES" altLang="es-ES" sz="1000" b="1" dirty="0">
                <a:solidFill>
                  <a:srgbClr val="0432FF"/>
                </a:solidFill>
                <a:latin typeface="Arial" panose="020B0604020202020204" pitchFamily="34" charset="0"/>
                <a:cs typeface="Arial" panose="020B0604020202020204" pitchFamily="34" charset="0"/>
              </a:rPr>
              <a:t>A</a:t>
            </a:r>
          </a:p>
        </p:txBody>
      </p:sp>
      <p:sp>
        <p:nvSpPr>
          <p:cNvPr id="1085" name="Rectángulo 623">
            <a:extLst>
              <a:ext uri="{FF2B5EF4-FFF2-40B4-BE49-F238E27FC236}">
                <a16:creationId xmlns="" xmlns:a16="http://schemas.microsoft.com/office/drawing/2014/main" id="{42A0BDF8-7943-134A-A005-F944D83737E1}"/>
              </a:ext>
            </a:extLst>
          </p:cNvPr>
          <p:cNvSpPr/>
          <p:nvPr/>
        </p:nvSpPr>
        <p:spPr>
          <a:xfrm>
            <a:off x="1937846" y="3684978"/>
            <a:ext cx="277640" cy="246221"/>
          </a:xfrm>
          <a:prstGeom prst="rect">
            <a:avLst/>
          </a:prstGeom>
        </p:spPr>
        <p:txBody>
          <a:bodyPr wrap="none">
            <a:spAutoFit/>
          </a:bodyPr>
          <a:lstStyle/>
          <a:p>
            <a:pPr>
              <a:spcBef>
                <a:spcPct val="0"/>
              </a:spcBef>
            </a:pPr>
            <a:r>
              <a:rPr lang="es-ES" altLang="es-ES" sz="1000" b="1" dirty="0">
                <a:solidFill>
                  <a:srgbClr val="0432FF"/>
                </a:solidFill>
                <a:latin typeface="Arial" panose="020B0604020202020204" pitchFamily="34" charset="0"/>
                <a:cs typeface="Arial" panose="020B0604020202020204" pitchFamily="34" charset="0"/>
              </a:rPr>
              <a:t>A</a:t>
            </a:r>
          </a:p>
        </p:txBody>
      </p:sp>
      <p:sp>
        <p:nvSpPr>
          <p:cNvPr id="1086" name="Rectángulo 624">
            <a:extLst>
              <a:ext uri="{FF2B5EF4-FFF2-40B4-BE49-F238E27FC236}">
                <a16:creationId xmlns="" xmlns:a16="http://schemas.microsoft.com/office/drawing/2014/main" id="{FE90A395-4239-BE40-92E0-CFEF64E38C50}"/>
              </a:ext>
            </a:extLst>
          </p:cNvPr>
          <p:cNvSpPr/>
          <p:nvPr/>
        </p:nvSpPr>
        <p:spPr>
          <a:xfrm>
            <a:off x="2210438" y="3684977"/>
            <a:ext cx="277640" cy="246221"/>
          </a:xfrm>
          <a:prstGeom prst="rect">
            <a:avLst/>
          </a:prstGeom>
        </p:spPr>
        <p:txBody>
          <a:bodyPr wrap="none">
            <a:spAutoFit/>
          </a:bodyPr>
          <a:lstStyle/>
          <a:p>
            <a:pPr>
              <a:spcBef>
                <a:spcPct val="0"/>
              </a:spcBef>
            </a:pPr>
            <a:r>
              <a:rPr lang="es-ES" altLang="es-ES" sz="1000" b="1" dirty="0">
                <a:solidFill>
                  <a:srgbClr val="0432FF"/>
                </a:solidFill>
                <a:latin typeface="Arial" panose="020B0604020202020204" pitchFamily="34" charset="0"/>
                <a:cs typeface="Arial" panose="020B0604020202020204" pitchFamily="34" charset="0"/>
              </a:rPr>
              <a:t>B</a:t>
            </a:r>
          </a:p>
        </p:txBody>
      </p:sp>
      <p:sp>
        <p:nvSpPr>
          <p:cNvPr id="1087" name="Rectángulo 625">
            <a:extLst>
              <a:ext uri="{FF2B5EF4-FFF2-40B4-BE49-F238E27FC236}">
                <a16:creationId xmlns="" xmlns:a16="http://schemas.microsoft.com/office/drawing/2014/main" id="{07896B2E-1CEA-B443-B9ED-288901875A0D}"/>
              </a:ext>
            </a:extLst>
          </p:cNvPr>
          <p:cNvSpPr/>
          <p:nvPr/>
        </p:nvSpPr>
        <p:spPr>
          <a:xfrm>
            <a:off x="2494637" y="3684391"/>
            <a:ext cx="277640" cy="246221"/>
          </a:xfrm>
          <a:prstGeom prst="rect">
            <a:avLst/>
          </a:prstGeom>
        </p:spPr>
        <p:txBody>
          <a:bodyPr wrap="none">
            <a:spAutoFit/>
          </a:bodyPr>
          <a:lstStyle/>
          <a:p>
            <a:pPr>
              <a:spcBef>
                <a:spcPct val="0"/>
              </a:spcBef>
            </a:pPr>
            <a:r>
              <a:rPr lang="es-ES" altLang="es-ES" sz="1000" b="1" dirty="0">
                <a:solidFill>
                  <a:srgbClr val="0432FF"/>
                </a:solidFill>
                <a:latin typeface="Arial" panose="020B0604020202020204" pitchFamily="34" charset="0"/>
                <a:cs typeface="Arial" panose="020B0604020202020204" pitchFamily="34" charset="0"/>
              </a:rPr>
              <a:t>B</a:t>
            </a:r>
          </a:p>
        </p:txBody>
      </p:sp>
      <p:sp>
        <p:nvSpPr>
          <p:cNvPr id="1088" name="Rectángulo 626">
            <a:extLst>
              <a:ext uri="{FF2B5EF4-FFF2-40B4-BE49-F238E27FC236}">
                <a16:creationId xmlns="" xmlns:a16="http://schemas.microsoft.com/office/drawing/2014/main" id="{AC0D03CE-80A4-CC4A-9CD3-82C121FA62E7}"/>
              </a:ext>
            </a:extLst>
          </p:cNvPr>
          <p:cNvSpPr/>
          <p:nvPr/>
        </p:nvSpPr>
        <p:spPr>
          <a:xfrm>
            <a:off x="2756834" y="3673532"/>
            <a:ext cx="277640" cy="246221"/>
          </a:xfrm>
          <a:prstGeom prst="rect">
            <a:avLst/>
          </a:prstGeom>
        </p:spPr>
        <p:txBody>
          <a:bodyPr wrap="none">
            <a:spAutoFit/>
          </a:bodyPr>
          <a:lstStyle/>
          <a:p>
            <a:pPr>
              <a:spcBef>
                <a:spcPct val="0"/>
              </a:spcBef>
            </a:pPr>
            <a:r>
              <a:rPr lang="es-ES" altLang="es-ES" sz="1000" b="1" dirty="0">
                <a:solidFill>
                  <a:srgbClr val="0432FF"/>
                </a:solidFill>
                <a:latin typeface="Arial" panose="020B0604020202020204" pitchFamily="34" charset="0"/>
                <a:cs typeface="Arial" panose="020B0604020202020204" pitchFamily="34" charset="0"/>
              </a:rPr>
              <a:t>B</a:t>
            </a:r>
          </a:p>
        </p:txBody>
      </p:sp>
      <p:sp>
        <p:nvSpPr>
          <p:cNvPr id="1089" name="Rectángulo 5">
            <a:extLst>
              <a:ext uri="{FF2B5EF4-FFF2-40B4-BE49-F238E27FC236}">
                <a16:creationId xmlns="" xmlns:a16="http://schemas.microsoft.com/office/drawing/2014/main" id="{AC4F340B-9F3C-4144-952A-70EB34AE4BE6}"/>
              </a:ext>
            </a:extLst>
          </p:cNvPr>
          <p:cNvSpPr/>
          <p:nvPr/>
        </p:nvSpPr>
        <p:spPr>
          <a:xfrm>
            <a:off x="4818677" y="980004"/>
            <a:ext cx="1120381" cy="29965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90" name="Rectángulo 6">
            <a:extLst>
              <a:ext uri="{FF2B5EF4-FFF2-40B4-BE49-F238E27FC236}">
                <a16:creationId xmlns="" xmlns:a16="http://schemas.microsoft.com/office/drawing/2014/main" id="{7B887EDD-2E37-8642-B138-FC27ED2F9582}"/>
              </a:ext>
            </a:extLst>
          </p:cNvPr>
          <p:cNvSpPr/>
          <p:nvPr/>
        </p:nvSpPr>
        <p:spPr>
          <a:xfrm>
            <a:off x="5419836" y="1043420"/>
            <a:ext cx="306000" cy="306000"/>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91" name="Rectángulo 7">
            <a:extLst>
              <a:ext uri="{FF2B5EF4-FFF2-40B4-BE49-F238E27FC236}">
                <a16:creationId xmlns="" xmlns:a16="http://schemas.microsoft.com/office/drawing/2014/main" id="{7DA3311D-5EE2-F047-99D1-475FD633CEDC}"/>
              </a:ext>
            </a:extLst>
          </p:cNvPr>
          <p:cNvSpPr/>
          <p:nvPr/>
        </p:nvSpPr>
        <p:spPr>
          <a:xfrm>
            <a:off x="5059619" y="1043421"/>
            <a:ext cx="306000" cy="306000"/>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92" name="Rectángulo 8">
            <a:extLst>
              <a:ext uri="{FF2B5EF4-FFF2-40B4-BE49-F238E27FC236}">
                <a16:creationId xmlns="" xmlns:a16="http://schemas.microsoft.com/office/drawing/2014/main" id="{1B6DDF71-475B-F74C-B1A5-DE15D7411171}"/>
              </a:ext>
            </a:extLst>
          </p:cNvPr>
          <p:cNvSpPr/>
          <p:nvPr/>
        </p:nvSpPr>
        <p:spPr>
          <a:xfrm>
            <a:off x="5419834" y="1417500"/>
            <a:ext cx="306000" cy="306000"/>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93" name="Rectángulo 9">
            <a:extLst>
              <a:ext uri="{FF2B5EF4-FFF2-40B4-BE49-F238E27FC236}">
                <a16:creationId xmlns="" xmlns:a16="http://schemas.microsoft.com/office/drawing/2014/main" id="{3DE63225-FD98-B04C-9F93-16F924FC746D}"/>
              </a:ext>
            </a:extLst>
          </p:cNvPr>
          <p:cNvSpPr/>
          <p:nvPr/>
        </p:nvSpPr>
        <p:spPr>
          <a:xfrm>
            <a:off x="5059617" y="1417501"/>
            <a:ext cx="306000" cy="306000"/>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94" name="Rectángulo 10">
            <a:extLst>
              <a:ext uri="{FF2B5EF4-FFF2-40B4-BE49-F238E27FC236}">
                <a16:creationId xmlns="" xmlns:a16="http://schemas.microsoft.com/office/drawing/2014/main" id="{CBCA0AA2-EBC8-A046-B714-6EA6E340431D}"/>
              </a:ext>
            </a:extLst>
          </p:cNvPr>
          <p:cNvSpPr/>
          <p:nvPr/>
        </p:nvSpPr>
        <p:spPr>
          <a:xfrm>
            <a:off x="5419834" y="1774256"/>
            <a:ext cx="306000" cy="306000"/>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95" name="Rectángulo 11">
            <a:extLst>
              <a:ext uri="{FF2B5EF4-FFF2-40B4-BE49-F238E27FC236}">
                <a16:creationId xmlns="" xmlns:a16="http://schemas.microsoft.com/office/drawing/2014/main" id="{B7F29E69-CEBC-E542-8FFE-B0CB09AA3A59}"/>
              </a:ext>
            </a:extLst>
          </p:cNvPr>
          <p:cNvSpPr/>
          <p:nvPr/>
        </p:nvSpPr>
        <p:spPr>
          <a:xfrm>
            <a:off x="5059617" y="1774257"/>
            <a:ext cx="306000" cy="306000"/>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96" name="Rectángulo 12">
            <a:extLst>
              <a:ext uri="{FF2B5EF4-FFF2-40B4-BE49-F238E27FC236}">
                <a16:creationId xmlns="" xmlns:a16="http://schemas.microsoft.com/office/drawing/2014/main" id="{DB218864-72E3-374F-910B-98A6C8093F1E}"/>
              </a:ext>
            </a:extLst>
          </p:cNvPr>
          <p:cNvSpPr/>
          <p:nvPr/>
        </p:nvSpPr>
        <p:spPr>
          <a:xfrm>
            <a:off x="5419832" y="2148336"/>
            <a:ext cx="306000" cy="306000"/>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97" name="Rectángulo 13">
            <a:extLst>
              <a:ext uri="{FF2B5EF4-FFF2-40B4-BE49-F238E27FC236}">
                <a16:creationId xmlns="" xmlns:a16="http://schemas.microsoft.com/office/drawing/2014/main" id="{E9A6B86D-E575-D64F-AC0E-AB51B891EC6E}"/>
              </a:ext>
            </a:extLst>
          </p:cNvPr>
          <p:cNvSpPr/>
          <p:nvPr/>
        </p:nvSpPr>
        <p:spPr>
          <a:xfrm>
            <a:off x="5059615" y="2148337"/>
            <a:ext cx="306000" cy="306000"/>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98" name="Rectángulo 14">
            <a:extLst>
              <a:ext uri="{FF2B5EF4-FFF2-40B4-BE49-F238E27FC236}">
                <a16:creationId xmlns="" xmlns:a16="http://schemas.microsoft.com/office/drawing/2014/main" id="{109E3825-E0AE-434A-9036-EBA359B95B0D}"/>
              </a:ext>
            </a:extLst>
          </p:cNvPr>
          <p:cNvSpPr/>
          <p:nvPr/>
        </p:nvSpPr>
        <p:spPr>
          <a:xfrm>
            <a:off x="5419832" y="2511417"/>
            <a:ext cx="306000" cy="306000"/>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99" name="Rectángulo 15">
            <a:extLst>
              <a:ext uri="{FF2B5EF4-FFF2-40B4-BE49-F238E27FC236}">
                <a16:creationId xmlns="" xmlns:a16="http://schemas.microsoft.com/office/drawing/2014/main" id="{5EFA2596-0486-3C43-8171-138FA8DE5890}"/>
              </a:ext>
            </a:extLst>
          </p:cNvPr>
          <p:cNvSpPr/>
          <p:nvPr/>
        </p:nvSpPr>
        <p:spPr>
          <a:xfrm>
            <a:off x="5059615" y="2511418"/>
            <a:ext cx="306000" cy="306000"/>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00" name="Rectángulo 16">
            <a:extLst>
              <a:ext uri="{FF2B5EF4-FFF2-40B4-BE49-F238E27FC236}">
                <a16:creationId xmlns="" xmlns:a16="http://schemas.microsoft.com/office/drawing/2014/main" id="{F6ABF7FD-FC81-0C44-B7DE-8DA48F0C66F1}"/>
              </a:ext>
            </a:extLst>
          </p:cNvPr>
          <p:cNvSpPr/>
          <p:nvPr/>
        </p:nvSpPr>
        <p:spPr>
          <a:xfrm>
            <a:off x="5419830" y="2885497"/>
            <a:ext cx="306000" cy="306000"/>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01" name="Rectángulo 17">
            <a:extLst>
              <a:ext uri="{FF2B5EF4-FFF2-40B4-BE49-F238E27FC236}">
                <a16:creationId xmlns="" xmlns:a16="http://schemas.microsoft.com/office/drawing/2014/main" id="{4BADDDC0-591F-AF4C-86BB-61776234766F}"/>
              </a:ext>
            </a:extLst>
          </p:cNvPr>
          <p:cNvSpPr/>
          <p:nvPr/>
        </p:nvSpPr>
        <p:spPr>
          <a:xfrm>
            <a:off x="5059613" y="2885498"/>
            <a:ext cx="306000" cy="306000"/>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02" name="Rectángulo 18">
            <a:extLst>
              <a:ext uri="{FF2B5EF4-FFF2-40B4-BE49-F238E27FC236}">
                <a16:creationId xmlns="" xmlns:a16="http://schemas.microsoft.com/office/drawing/2014/main" id="{9F73F185-E3FA-7D49-94A9-DC55B3F24893}"/>
              </a:ext>
            </a:extLst>
          </p:cNvPr>
          <p:cNvSpPr/>
          <p:nvPr/>
        </p:nvSpPr>
        <p:spPr>
          <a:xfrm>
            <a:off x="5419830" y="3242253"/>
            <a:ext cx="306000" cy="306000"/>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03" name="Rectángulo 19">
            <a:extLst>
              <a:ext uri="{FF2B5EF4-FFF2-40B4-BE49-F238E27FC236}">
                <a16:creationId xmlns="" xmlns:a16="http://schemas.microsoft.com/office/drawing/2014/main" id="{78074F57-EBB0-D84E-911F-8B66F7D75BBE}"/>
              </a:ext>
            </a:extLst>
          </p:cNvPr>
          <p:cNvSpPr/>
          <p:nvPr/>
        </p:nvSpPr>
        <p:spPr>
          <a:xfrm>
            <a:off x="5059613" y="3242254"/>
            <a:ext cx="306000" cy="306000"/>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04" name="Rectángulo 20">
            <a:extLst>
              <a:ext uri="{FF2B5EF4-FFF2-40B4-BE49-F238E27FC236}">
                <a16:creationId xmlns="" xmlns:a16="http://schemas.microsoft.com/office/drawing/2014/main" id="{F1F112B1-14C7-E048-BC27-62ED9F5CA2F0}"/>
              </a:ext>
            </a:extLst>
          </p:cNvPr>
          <p:cNvSpPr/>
          <p:nvPr/>
        </p:nvSpPr>
        <p:spPr>
          <a:xfrm>
            <a:off x="5419828" y="3616333"/>
            <a:ext cx="306000" cy="306000"/>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05" name="Rectángulo 21">
            <a:extLst>
              <a:ext uri="{FF2B5EF4-FFF2-40B4-BE49-F238E27FC236}">
                <a16:creationId xmlns="" xmlns:a16="http://schemas.microsoft.com/office/drawing/2014/main" id="{95FA0DB2-802D-7C4C-968D-560416953484}"/>
              </a:ext>
            </a:extLst>
          </p:cNvPr>
          <p:cNvSpPr/>
          <p:nvPr/>
        </p:nvSpPr>
        <p:spPr>
          <a:xfrm>
            <a:off x="5059611" y="3616334"/>
            <a:ext cx="306000" cy="306000"/>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106" name="Conector recto de flecha 22">
            <a:extLst>
              <a:ext uri="{FF2B5EF4-FFF2-40B4-BE49-F238E27FC236}">
                <a16:creationId xmlns="" xmlns:a16="http://schemas.microsoft.com/office/drawing/2014/main" id="{2FEDE36C-8BDF-1E47-948F-3C32792ADA2A}"/>
              </a:ext>
            </a:extLst>
          </p:cNvPr>
          <p:cNvCxnSpPr/>
          <p:nvPr/>
        </p:nvCxnSpPr>
        <p:spPr>
          <a:xfrm flipH="1">
            <a:off x="6069476" y="980004"/>
            <a:ext cx="6" cy="3015415"/>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07" name="Conector recto de flecha 23">
            <a:extLst>
              <a:ext uri="{FF2B5EF4-FFF2-40B4-BE49-F238E27FC236}">
                <a16:creationId xmlns="" xmlns:a16="http://schemas.microsoft.com/office/drawing/2014/main" id="{82A856E9-B687-3D4B-B514-CA41C9F7071A}"/>
              </a:ext>
            </a:extLst>
          </p:cNvPr>
          <p:cNvCxnSpPr/>
          <p:nvPr/>
        </p:nvCxnSpPr>
        <p:spPr>
          <a:xfrm flipH="1" flipV="1">
            <a:off x="4818678" y="4072927"/>
            <a:ext cx="1152000" cy="1811"/>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08" name="CuadroTexto 24">
            <a:extLst>
              <a:ext uri="{FF2B5EF4-FFF2-40B4-BE49-F238E27FC236}">
                <a16:creationId xmlns="" xmlns:a16="http://schemas.microsoft.com/office/drawing/2014/main" id="{8D681A0D-BB9F-AF43-BE53-E5154F3C84D8}"/>
              </a:ext>
            </a:extLst>
          </p:cNvPr>
          <p:cNvSpPr txBox="1"/>
          <p:nvPr/>
        </p:nvSpPr>
        <p:spPr>
          <a:xfrm rot="16200000">
            <a:off x="5809612" y="2399206"/>
            <a:ext cx="813043" cy="338554"/>
          </a:xfrm>
          <a:prstGeom prst="rect">
            <a:avLst/>
          </a:prstGeom>
          <a:noFill/>
        </p:spPr>
        <p:txBody>
          <a:bodyPr wrap="none" rtlCol="0">
            <a:spAutoFit/>
          </a:bodyPr>
          <a:lstStyle/>
          <a:p>
            <a:r>
              <a:rPr lang="es-ES" sz="1600" dirty="0">
                <a:latin typeface="Arial" panose="020B0604020202020204" pitchFamily="34" charset="0"/>
                <a:cs typeface="Arial" panose="020B0604020202020204" pitchFamily="34" charset="0"/>
              </a:rPr>
              <a:t>70 mm</a:t>
            </a:r>
          </a:p>
        </p:txBody>
      </p:sp>
      <p:sp>
        <p:nvSpPr>
          <p:cNvPr id="1109" name="CuadroTexto 25">
            <a:extLst>
              <a:ext uri="{FF2B5EF4-FFF2-40B4-BE49-F238E27FC236}">
                <a16:creationId xmlns="" xmlns:a16="http://schemas.microsoft.com/office/drawing/2014/main" id="{BE51E1B9-D7B1-B644-8B3A-F386B175F966}"/>
              </a:ext>
            </a:extLst>
          </p:cNvPr>
          <p:cNvSpPr txBox="1"/>
          <p:nvPr/>
        </p:nvSpPr>
        <p:spPr>
          <a:xfrm>
            <a:off x="4999680" y="4037056"/>
            <a:ext cx="813043" cy="338554"/>
          </a:xfrm>
          <a:prstGeom prst="rect">
            <a:avLst/>
          </a:prstGeom>
          <a:noFill/>
        </p:spPr>
        <p:txBody>
          <a:bodyPr wrap="none" rtlCol="0">
            <a:spAutoFit/>
          </a:bodyPr>
          <a:lstStyle/>
          <a:p>
            <a:r>
              <a:rPr lang="es-ES" sz="1600" dirty="0">
                <a:latin typeface="Arial" panose="020B0604020202020204" pitchFamily="34" charset="0"/>
                <a:cs typeface="Arial" panose="020B0604020202020204" pitchFamily="34" charset="0"/>
              </a:rPr>
              <a:t>22 mm</a:t>
            </a:r>
          </a:p>
        </p:txBody>
      </p:sp>
      <p:grpSp>
        <p:nvGrpSpPr>
          <p:cNvPr id="1110" name="Grupo 26">
            <a:extLst>
              <a:ext uri="{FF2B5EF4-FFF2-40B4-BE49-F238E27FC236}">
                <a16:creationId xmlns="" xmlns:a16="http://schemas.microsoft.com/office/drawing/2014/main" id="{931CAF93-8C79-FC4A-885C-B9EAF7848DBA}"/>
              </a:ext>
            </a:extLst>
          </p:cNvPr>
          <p:cNvGrpSpPr/>
          <p:nvPr/>
        </p:nvGrpSpPr>
        <p:grpSpPr>
          <a:xfrm>
            <a:off x="5177277" y="2283710"/>
            <a:ext cx="159122" cy="150455"/>
            <a:chOff x="3634219" y="453364"/>
            <a:chExt cx="2708713" cy="3351878"/>
          </a:xfrm>
        </p:grpSpPr>
        <p:sp>
          <p:nvSpPr>
            <p:cNvPr id="1111" name="Rectángulo 336">
              <a:extLst>
                <a:ext uri="{FF2B5EF4-FFF2-40B4-BE49-F238E27FC236}">
                  <a16:creationId xmlns="" xmlns:a16="http://schemas.microsoft.com/office/drawing/2014/main" id="{37CE9123-F534-1648-B040-EAB21EB39B27}"/>
                </a:ext>
              </a:extLst>
            </p:cNvPr>
            <p:cNvSpPr/>
            <p:nvPr/>
          </p:nvSpPr>
          <p:spPr>
            <a:xfrm>
              <a:off x="3634219" y="453364"/>
              <a:ext cx="2708713" cy="335187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12" name="AutoShape 225">
              <a:extLst>
                <a:ext uri="{FF2B5EF4-FFF2-40B4-BE49-F238E27FC236}">
                  <a16:creationId xmlns="" xmlns:a16="http://schemas.microsoft.com/office/drawing/2014/main" id="{9BA7899A-EEBF-6843-9AE3-42E30367753B}"/>
                </a:ext>
              </a:extLst>
            </p:cNvPr>
            <p:cNvSpPr>
              <a:spLocks noChangeArrowheads="1"/>
            </p:cNvSpPr>
            <p:nvPr/>
          </p:nvSpPr>
          <p:spPr bwMode="auto">
            <a:xfrm>
              <a:off x="3839516" y="34306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13" name="AutoShape 226">
              <a:extLst>
                <a:ext uri="{FF2B5EF4-FFF2-40B4-BE49-F238E27FC236}">
                  <a16:creationId xmlns="" xmlns:a16="http://schemas.microsoft.com/office/drawing/2014/main" id="{CB1B9E80-7188-E547-84CD-60B1D34AEED8}"/>
                </a:ext>
              </a:extLst>
            </p:cNvPr>
            <p:cNvSpPr>
              <a:spLocks noChangeArrowheads="1"/>
            </p:cNvSpPr>
            <p:nvPr/>
          </p:nvSpPr>
          <p:spPr bwMode="auto">
            <a:xfrm>
              <a:off x="4110978" y="3430668"/>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14" name="AutoShape 227">
              <a:extLst>
                <a:ext uri="{FF2B5EF4-FFF2-40B4-BE49-F238E27FC236}">
                  <a16:creationId xmlns="" xmlns:a16="http://schemas.microsoft.com/office/drawing/2014/main" id="{BC4FC12D-6683-424D-9F7E-F7037298B283}"/>
                </a:ext>
              </a:extLst>
            </p:cNvPr>
            <p:cNvSpPr>
              <a:spLocks noChangeArrowheads="1"/>
            </p:cNvSpPr>
            <p:nvPr/>
          </p:nvSpPr>
          <p:spPr bwMode="auto">
            <a:xfrm>
              <a:off x="4384028" y="34306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15" name="AutoShape 228">
              <a:extLst>
                <a:ext uri="{FF2B5EF4-FFF2-40B4-BE49-F238E27FC236}">
                  <a16:creationId xmlns="" xmlns:a16="http://schemas.microsoft.com/office/drawing/2014/main" id="{FF234A15-A731-4F43-9001-8ED402C73783}"/>
                </a:ext>
              </a:extLst>
            </p:cNvPr>
            <p:cNvSpPr>
              <a:spLocks noChangeArrowheads="1"/>
            </p:cNvSpPr>
            <p:nvPr/>
          </p:nvSpPr>
          <p:spPr bwMode="auto">
            <a:xfrm>
              <a:off x="4655491" y="3430668"/>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16" name="AutoShape 229">
              <a:extLst>
                <a:ext uri="{FF2B5EF4-FFF2-40B4-BE49-F238E27FC236}">
                  <a16:creationId xmlns="" xmlns:a16="http://schemas.microsoft.com/office/drawing/2014/main" id="{249F7426-6F43-164F-BB72-8BFA890CDADD}"/>
                </a:ext>
              </a:extLst>
            </p:cNvPr>
            <p:cNvSpPr>
              <a:spLocks noChangeArrowheads="1"/>
            </p:cNvSpPr>
            <p:nvPr/>
          </p:nvSpPr>
          <p:spPr bwMode="auto">
            <a:xfrm>
              <a:off x="5200003" y="3430668"/>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17" name="AutoShape 230">
              <a:extLst>
                <a:ext uri="{FF2B5EF4-FFF2-40B4-BE49-F238E27FC236}">
                  <a16:creationId xmlns="" xmlns:a16="http://schemas.microsoft.com/office/drawing/2014/main" id="{5CACFFAC-CC47-104E-B560-2815E7AE6A99}"/>
                </a:ext>
              </a:extLst>
            </p:cNvPr>
            <p:cNvSpPr>
              <a:spLocks noChangeArrowheads="1"/>
            </p:cNvSpPr>
            <p:nvPr/>
          </p:nvSpPr>
          <p:spPr bwMode="auto">
            <a:xfrm>
              <a:off x="4928541" y="34306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18" name="AutoShape 231">
              <a:extLst>
                <a:ext uri="{FF2B5EF4-FFF2-40B4-BE49-F238E27FC236}">
                  <a16:creationId xmlns="" xmlns:a16="http://schemas.microsoft.com/office/drawing/2014/main" id="{49906D01-E9FB-EE42-A2C9-08A399A0A4C1}"/>
                </a:ext>
              </a:extLst>
            </p:cNvPr>
            <p:cNvSpPr>
              <a:spLocks noChangeArrowheads="1"/>
            </p:cNvSpPr>
            <p:nvPr/>
          </p:nvSpPr>
          <p:spPr bwMode="auto">
            <a:xfrm>
              <a:off x="5471466" y="34306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19" name="AutoShape 232">
              <a:extLst>
                <a:ext uri="{FF2B5EF4-FFF2-40B4-BE49-F238E27FC236}">
                  <a16:creationId xmlns="" xmlns:a16="http://schemas.microsoft.com/office/drawing/2014/main" id="{E3EF0572-BDF0-6444-843F-252F36FA7F74}"/>
                </a:ext>
              </a:extLst>
            </p:cNvPr>
            <p:cNvSpPr>
              <a:spLocks noChangeArrowheads="1"/>
            </p:cNvSpPr>
            <p:nvPr/>
          </p:nvSpPr>
          <p:spPr bwMode="auto">
            <a:xfrm>
              <a:off x="5744516" y="34306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20" name="AutoShape 233">
              <a:extLst>
                <a:ext uri="{FF2B5EF4-FFF2-40B4-BE49-F238E27FC236}">
                  <a16:creationId xmlns="" xmlns:a16="http://schemas.microsoft.com/office/drawing/2014/main" id="{238E2457-DA20-5F46-A413-963377D5CFF3}"/>
                </a:ext>
              </a:extLst>
            </p:cNvPr>
            <p:cNvSpPr>
              <a:spLocks noChangeArrowheads="1"/>
            </p:cNvSpPr>
            <p:nvPr/>
          </p:nvSpPr>
          <p:spPr bwMode="auto">
            <a:xfrm>
              <a:off x="6015978" y="34306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21" name="AutoShape 225">
              <a:extLst>
                <a:ext uri="{FF2B5EF4-FFF2-40B4-BE49-F238E27FC236}">
                  <a16:creationId xmlns="" xmlns:a16="http://schemas.microsoft.com/office/drawing/2014/main" id="{9B6E24C9-2079-AF43-9040-198B1694FAE6}"/>
                </a:ext>
              </a:extLst>
            </p:cNvPr>
            <p:cNvSpPr>
              <a:spLocks noChangeArrowheads="1"/>
            </p:cNvSpPr>
            <p:nvPr/>
          </p:nvSpPr>
          <p:spPr bwMode="auto">
            <a:xfrm>
              <a:off x="3832328" y="317196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22" name="AutoShape 226">
              <a:extLst>
                <a:ext uri="{FF2B5EF4-FFF2-40B4-BE49-F238E27FC236}">
                  <a16:creationId xmlns="" xmlns:a16="http://schemas.microsoft.com/office/drawing/2014/main" id="{E87C7EF0-EAF3-EF43-81A2-9C11AEA262AF}"/>
                </a:ext>
              </a:extLst>
            </p:cNvPr>
            <p:cNvSpPr>
              <a:spLocks noChangeArrowheads="1"/>
            </p:cNvSpPr>
            <p:nvPr/>
          </p:nvSpPr>
          <p:spPr bwMode="auto">
            <a:xfrm>
              <a:off x="4103790" y="3171964"/>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23" name="AutoShape 227">
              <a:extLst>
                <a:ext uri="{FF2B5EF4-FFF2-40B4-BE49-F238E27FC236}">
                  <a16:creationId xmlns="" xmlns:a16="http://schemas.microsoft.com/office/drawing/2014/main" id="{79C58172-97C0-7242-89F0-E1EF30AF8A59}"/>
                </a:ext>
              </a:extLst>
            </p:cNvPr>
            <p:cNvSpPr>
              <a:spLocks noChangeArrowheads="1"/>
            </p:cNvSpPr>
            <p:nvPr/>
          </p:nvSpPr>
          <p:spPr bwMode="auto">
            <a:xfrm>
              <a:off x="4376840" y="317196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24" name="AutoShape 228">
              <a:extLst>
                <a:ext uri="{FF2B5EF4-FFF2-40B4-BE49-F238E27FC236}">
                  <a16:creationId xmlns="" xmlns:a16="http://schemas.microsoft.com/office/drawing/2014/main" id="{CD2EFF17-89E9-684C-94B1-24703B476106}"/>
                </a:ext>
              </a:extLst>
            </p:cNvPr>
            <p:cNvSpPr>
              <a:spLocks noChangeArrowheads="1"/>
            </p:cNvSpPr>
            <p:nvPr/>
          </p:nvSpPr>
          <p:spPr bwMode="auto">
            <a:xfrm>
              <a:off x="4648303" y="3171964"/>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25" name="AutoShape 229">
              <a:extLst>
                <a:ext uri="{FF2B5EF4-FFF2-40B4-BE49-F238E27FC236}">
                  <a16:creationId xmlns="" xmlns:a16="http://schemas.microsoft.com/office/drawing/2014/main" id="{1F6EFC39-6D24-3043-A910-2EAEBB7731AB}"/>
                </a:ext>
              </a:extLst>
            </p:cNvPr>
            <p:cNvSpPr>
              <a:spLocks noChangeArrowheads="1"/>
            </p:cNvSpPr>
            <p:nvPr/>
          </p:nvSpPr>
          <p:spPr bwMode="auto">
            <a:xfrm>
              <a:off x="5192815" y="3171964"/>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26" name="AutoShape 230">
              <a:extLst>
                <a:ext uri="{FF2B5EF4-FFF2-40B4-BE49-F238E27FC236}">
                  <a16:creationId xmlns="" xmlns:a16="http://schemas.microsoft.com/office/drawing/2014/main" id="{5174D56D-7C62-8240-A949-D74CF65E6795}"/>
                </a:ext>
              </a:extLst>
            </p:cNvPr>
            <p:cNvSpPr>
              <a:spLocks noChangeArrowheads="1"/>
            </p:cNvSpPr>
            <p:nvPr/>
          </p:nvSpPr>
          <p:spPr bwMode="auto">
            <a:xfrm>
              <a:off x="4921353" y="317196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27" name="AutoShape 231">
              <a:extLst>
                <a:ext uri="{FF2B5EF4-FFF2-40B4-BE49-F238E27FC236}">
                  <a16:creationId xmlns="" xmlns:a16="http://schemas.microsoft.com/office/drawing/2014/main" id="{8300A795-55A1-FD43-87DA-1116997B3267}"/>
                </a:ext>
              </a:extLst>
            </p:cNvPr>
            <p:cNvSpPr>
              <a:spLocks noChangeArrowheads="1"/>
            </p:cNvSpPr>
            <p:nvPr/>
          </p:nvSpPr>
          <p:spPr bwMode="auto">
            <a:xfrm>
              <a:off x="5464278" y="317196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28" name="AutoShape 232">
              <a:extLst>
                <a:ext uri="{FF2B5EF4-FFF2-40B4-BE49-F238E27FC236}">
                  <a16:creationId xmlns="" xmlns:a16="http://schemas.microsoft.com/office/drawing/2014/main" id="{0D89EB3F-FD4A-7043-AC90-FE4436274598}"/>
                </a:ext>
              </a:extLst>
            </p:cNvPr>
            <p:cNvSpPr>
              <a:spLocks noChangeArrowheads="1"/>
            </p:cNvSpPr>
            <p:nvPr/>
          </p:nvSpPr>
          <p:spPr bwMode="auto">
            <a:xfrm>
              <a:off x="5737328" y="317196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29" name="AutoShape 233">
              <a:extLst>
                <a:ext uri="{FF2B5EF4-FFF2-40B4-BE49-F238E27FC236}">
                  <a16:creationId xmlns="" xmlns:a16="http://schemas.microsoft.com/office/drawing/2014/main" id="{3442165F-4AAA-FE46-A8F4-59FE029F05A1}"/>
                </a:ext>
              </a:extLst>
            </p:cNvPr>
            <p:cNvSpPr>
              <a:spLocks noChangeArrowheads="1"/>
            </p:cNvSpPr>
            <p:nvPr/>
          </p:nvSpPr>
          <p:spPr bwMode="auto">
            <a:xfrm>
              <a:off x="6008790" y="317196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30" name="AutoShape 225">
              <a:extLst>
                <a:ext uri="{FF2B5EF4-FFF2-40B4-BE49-F238E27FC236}">
                  <a16:creationId xmlns="" xmlns:a16="http://schemas.microsoft.com/office/drawing/2014/main" id="{04DDF489-7A4B-9743-91B1-27CAEF3C8398}"/>
                </a:ext>
              </a:extLst>
            </p:cNvPr>
            <p:cNvSpPr>
              <a:spLocks noChangeArrowheads="1"/>
            </p:cNvSpPr>
            <p:nvPr/>
          </p:nvSpPr>
          <p:spPr bwMode="auto">
            <a:xfrm>
              <a:off x="3814088" y="288744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31" name="AutoShape 226">
              <a:extLst>
                <a:ext uri="{FF2B5EF4-FFF2-40B4-BE49-F238E27FC236}">
                  <a16:creationId xmlns="" xmlns:a16="http://schemas.microsoft.com/office/drawing/2014/main" id="{B6FBABBB-9D5A-0B4A-A785-F47E70066279}"/>
                </a:ext>
              </a:extLst>
            </p:cNvPr>
            <p:cNvSpPr>
              <a:spLocks noChangeArrowheads="1"/>
            </p:cNvSpPr>
            <p:nvPr/>
          </p:nvSpPr>
          <p:spPr bwMode="auto">
            <a:xfrm>
              <a:off x="4085550" y="2887449"/>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32" name="AutoShape 227">
              <a:extLst>
                <a:ext uri="{FF2B5EF4-FFF2-40B4-BE49-F238E27FC236}">
                  <a16:creationId xmlns="" xmlns:a16="http://schemas.microsoft.com/office/drawing/2014/main" id="{C336CEDA-9E50-DC40-8C23-9DCC4B3F9139}"/>
                </a:ext>
              </a:extLst>
            </p:cNvPr>
            <p:cNvSpPr>
              <a:spLocks noChangeArrowheads="1"/>
            </p:cNvSpPr>
            <p:nvPr/>
          </p:nvSpPr>
          <p:spPr bwMode="auto">
            <a:xfrm>
              <a:off x="4358600" y="288744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33" name="AutoShape 228">
              <a:extLst>
                <a:ext uri="{FF2B5EF4-FFF2-40B4-BE49-F238E27FC236}">
                  <a16:creationId xmlns="" xmlns:a16="http://schemas.microsoft.com/office/drawing/2014/main" id="{BEF2B9A1-2103-9644-87E6-5E1257E5359F}"/>
                </a:ext>
              </a:extLst>
            </p:cNvPr>
            <p:cNvSpPr>
              <a:spLocks noChangeArrowheads="1"/>
            </p:cNvSpPr>
            <p:nvPr/>
          </p:nvSpPr>
          <p:spPr bwMode="auto">
            <a:xfrm>
              <a:off x="4630063" y="2887449"/>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34" name="AutoShape 229">
              <a:extLst>
                <a:ext uri="{FF2B5EF4-FFF2-40B4-BE49-F238E27FC236}">
                  <a16:creationId xmlns="" xmlns:a16="http://schemas.microsoft.com/office/drawing/2014/main" id="{940863E2-E77B-3F47-A46C-7B8B59B33A82}"/>
                </a:ext>
              </a:extLst>
            </p:cNvPr>
            <p:cNvSpPr>
              <a:spLocks noChangeArrowheads="1"/>
            </p:cNvSpPr>
            <p:nvPr/>
          </p:nvSpPr>
          <p:spPr bwMode="auto">
            <a:xfrm>
              <a:off x="5174575" y="2887449"/>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35" name="AutoShape 230">
              <a:extLst>
                <a:ext uri="{FF2B5EF4-FFF2-40B4-BE49-F238E27FC236}">
                  <a16:creationId xmlns="" xmlns:a16="http://schemas.microsoft.com/office/drawing/2014/main" id="{4BA87DE0-5D50-0B40-B739-A1C47B5B030F}"/>
                </a:ext>
              </a:extLst>
            </p:cNvPr>
            <p:cNvSpPr>
              <a:spLocks noChangeArrowheads="1"/>
            </p:cNvSpPr>
            <p:nvPr/>
          </p:nvSpPr>
          <p:spPr bwMode="auto">
            <a:xfrm>
              <a:off x="4903113" y="288744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36" name="AutoShape 231">
              <a:extLst>
                <a:ext uri="{FF2B5EF4-FFF2-40B4-BE49-F238E27FC236}">
                  <a16:creationId xmlns="" xmlns:a16="http://schemas.microsoft.com/office/drawing/2014/main" id="{15755B95-EA5D-0F43-A9D2-F39A6AB0813A}"/>
                </a:ext>
              </a:extLst>
            </p:cNvPr>
            <p:cNvSpPr>
              <a:spLocks noChangeArrowheads="1"/>
            </p:cNvSpPr>
            <p:nvPr/>
          </p:nvSpPr>
          <p:spPr bwMode="auto">
            <a:xfrm>
              <a:off x="5446038" y="288744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37" name="AutoShape 232">
              <a:extLst>
                <a:ext uri="{FF2B5EF4-FFF2-40B4-BE49-F238E27FC236}">
                  <a16:creationId xmlns="" xmlns:a16="http://schemas.microsoft.com/office/drawing/2014/main" id="{EF92DCDB-7A72-1A40-811B-FE31475E8E2A}"/>
                </a:ext>
              </a:extLst>
            </p:cNvPr>
            <p:cNvSpPr>
              <a:spLocks noChangeArrowheads="1"/>
            </p:cNvSpPr>
            <p:nvPr/>
          </p:nvSpPr>
          <p:spPr bwMode="auto">
            <a:xfrm>
              <a:off x="5719088" y="288744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38" name="AutoShape 233">
              <a:extLst>
                <a:ext uri="{FF2B5EF4-FFF2-40B4-BE49-F238E27FC236}">
                  <a16:creationId xmlns="" xmlns:a16="http://schemas.microsoft.com/office/drawing/2014/main" id="{94E2134D-BE33-6F4F-9FD3-FFE51BA405F8}"/>
                </a:ext>
              </a:extLst>
            </p:cNvPr>
            <p:cNvSpPr>
              <a:spLocks noChangeArrowheads="1"/>
            </p:cNvSpPr>
            <p:nvPr/>
          </p:nvSpPr>
          <p:spPr bwMode="auto">
            <a:xfrm>
              <a:off x="5990550" y="288744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39" name="AutoShape 225">
              <a:extLst>
                <a:ext uri="{FF2B5EF4-FFF2-40B4-BE49-F238E27FC236}">
                  <a16:creationId xmlns="" xmlns:a16="http://schemas.microsoft.com/office/drawing/2014/main" id="{125478E7-773F-684C-9979-FF176036D22E}"/>
                </a:ext>
              </a:extLst>
            </p:cNvPr>
            <p:cNvSpPr>
              <a:spLocks noChangeArrowheads="1"/>
            </p:cNvSpPr>
            <p:nvPr/>
          </p:nvSpPr>
          <p:spPr bwMode="auto">
            <a:xfrm>
              <a:off x="3806900" y="262874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40" name="AutoShape 226">
              <a:extLst>
                <a:ext uri="{FF2B5EF4-FFF2-40B4-BE49-F238E27FC236}">
                  <a16:creationId xmlns="" xmlns:a16="http://schemas.microsoft.com/office/drawing/2014/main" id="{DFD8001D-9D5D-E948-A932-37A28D225404}"/>
                </a:ext>
              </a:extLst>
            </p:cNvPr>
            <p:cNvSpPr>
              <a:spLocks noChangeArrowheads="1"/>
            </p:cNvSpPr>
            <p:nvPr/>
          </p:nvSpPr>
          <p:spPr bwMode="auto">
            <a:xfrm>
              <a:off x="4078362" y="2628745"/>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41" name="AutoShape 227">
              <a:extLst>
                <a:ext uri="{FF2B5EF4-FFF2-40B4-BE49-F238E27FC236}">
                  <a16:creationId xmlns="" xmlns:a16="http://schemas.microsoft.com/office/drawing/2014/main" id="{54F87617-D3AE-DD42-91FC-40FEE181EE7C}"/>
                </a:ext>
              </a:extLst>
            </p:cNvPr>
            <p:cNvSpPr>
              <a:spLocks noChangeArrowheads="1"/>
            </p:cNvSpPr>
            <p:nvPr/>
          </p:nvSpPr>
          <p:spPr bwMode="auto">
            <a:xfrm>
              <a:off x="4351412" y="262874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42" name="AutoShape 228">
              <a:extLst>
                <a:ext uri="{FF2B5EF4-FFF2-40B4-BE49-F238E27FC236}">
                  <a16:creationId xmlns="" xmlns:a16="http://schemas.microsoft.com/office/drawing/2014/main" id="{43FEEF80-6CCF-A242-A4C5-098A4DBC1D89}"/>
                </a:ext>
              </a:extLst>
            </p:cNvPr>
            <p:cNvSpPr>
              <a:spLocks noChangeArrowheads="1"/>
            </p:cNvSpPr>
            <p:nvPr/>
          </p:nvSpPr>
          <p:spPr bwMode="auto">
            <a:xfrm>
              <a:off x="4622875" y="2628745"/>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43" name="AutoShape 229">
              <a:extLst>
                <a:ext uri="{FF2B5EF4-FFF2-40B4-BE49-F238E27FC236}">
                  <a16:creationId xmlns="" xmlns:a16="http://schemas.microsoft.com/office/drawing/2014/main" id="{8759A21E-4FEA-264D-837A-12CDE45FD6E8}"/>
                </a:ext>
              </a:extLst>
            </p:cNvPr>
            <p:cNvSpPr>
              <a:spLocks noChangeArrowheads="1"/>
            </p:cNvSpPr>
            <p:nvPr/>
          </p:nvSpPr>
          <p:spPr bwMode="auto">
            <a:xfrm>
              <a:off x="5167387" y="2628745"/>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44" name="AutoShape 230">
              <a:extLst>
                <a:ext uri="{FF2B5EF4-FFF2-40B4-BE49-F238E27FC236}">
                  <a16:creationId xmlns="" xmlns:a16="http://schemas.microsoft.com/office/drawing/2014/main" id="{CC4C612A-1769-2D46-918A-722AF30D99A1}"/>
                </a:ext>
              </a:extLst>
            </p:cNvPr>
            <p:cNvSpPr>
              <a:spLocks noChangeArrowheads="1"/>
            </p:cNvSpPr>
            <p:nvPr/>
          </p:nvSpPr>
          <p:spPr bwMode="auto">
            <a:xfrm>
              <a:off x="4895925" y="262874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45" name="AutoShape 231">
              <a:extLst>
                <a:ext uri="{FF2B5EF4-FFF2-40B4-BE49-F238E27FC236}">
                  <a16:creationId xmlns="" xmlns:a16="http://schemas.microsoft.com/office/drawing/2014/main" id="{E616D3A9-02AB-1A4B-890E-A5A9C5DD97B9}"/>
                </a:ext>
              </a:extLst>
            </p:cNvPr>
            <p:cNvSpPr>
              <a:spLocks noChangeArrowheads="1"/>
            </p:cNvSpPr>
            <p:nvPr/>
          </p:nvSpPr>
          <p:spPr bwMode="auto">
            <a:xfrm>
              <a:off x="5438850" y="262874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46" name="AutoShape 232">
              <a:extLst>
                <a:ext uri="{FF2B5EF4-FFF2-40B4-BE49-F238E27FC236}">
                  <a16:creationId xmlns="" xmlns:a16="http://schemas.microsoft.com/office/drawing/2014/main" id="{46EEE2F8-44A4-9542-895F-5C2D80E48A63}"/>
                </a:ext>
              </a:extLst>
            </p:cNvPr>
            <p:cNvSpPr>
              <a:spLocks noChangeArrowheads="1"/>
            </p:cNvSpPr>
            <p:nvPr/>
          </p:nvSpPr>
          <p:spPr bwMode="auto">
            <a:xfrm>
              <a:off x="5711900" y="262874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47" name="AutoShape 233">
              <a:extLst>
                <a:ext uri="{FF2B5EF4-FFF2-40B4-BE49-F238E27FC236}">
                  <a16:creationId xmlns="" xmlns:a16="http://schemas.microsoft.com/office/drawing/2014/main" id="{4281F49F-F1F9-D342-B10C-A9F0A1139AF3}"/>
                </a:ext>
              </a:extLst>
            </p:cNvPr>
            <p:cNvSpPr>
              <a:spLocks noChangeArrowheads="1"/>
            </p:cNvSpPr>
            <p:nvPr/>
          </p:nvSpPr>
          <p:spPr bwMode="auto">
            <a:xfrm>
              <a:off x="5983362" y="262874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48" name="AutoShape 225">
              <a:extLst>
                <a:ext uri="{FF2B5EF4-FFF2-40B4-BE49-F238E27FC236}">
                  <a16:creationId xmlns="" xmlns:a16="http://schemas.microsoft.com/office/drawing/2014/main" id="{8AAD0E3A-A1CF-AA47-AC76-74E6033D431D}"/>
                </a:ext>
              </a:extLst>
            </p:cNvPr>
            <p:cNvSpPr>
              <a:spLocks noChangeArrowheads="1"/>
            </p:cNvSpPr>
            <p:nvPr/>
          </p:nvSpPr>
          <p:spPr bwMode="auto">
            <a:xfrm>
              <a:off x="3810680" y="235424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49" name="AutoShape 226">
              <a:extLst>
                <a:ext uri="{FF2B5EF4-FFF2-40B4-BE49-F238E27FC236}">
                  <a16:creationId xmlns="" xmlns:a16="http://schemas.microsoft.com/office/drawing/2014/main" id="{81F3BFB7-34BF-8444-B19B-96302ADE2278}"/>
                </a:ext>
              </a:extLst>
            </p:cNvPr>
            <p:cNvSpPr>
              <a:spLocks noChangeArrowheads="1"/>
            </p:cNvSpPr>
            <p:nvPr/>
          </p:nvSpPr>
          <p:spPr bwMode="auto">
            <a:xfrm>
              <a:off x="4082142" y="2354244"/>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50" name="AutoShape 227">
              <a:extLst>
                <a:ext uri="{FF2B5EF4-FFF2-40B4-BE49-F238E27FC236}">
                  <a16:creationId xmlns="" xmlns:a16="http://schemas.microsoft.com/office/drawing/2014/main" id="{48645504-F765-6C4D-9134-669E4F29E9A0}"/>
                </a:ext>
              </a:extLst>
            </p:cNvPr>
            <p:cNvSpPr>
              <a:spLocks noChangeArrowheads="1"/>
            </p:cNvSpPr>
            <p:nvPr/>
          </p:nvSpPr>
          <p:spPr bwMode="auto">
            <a:xfrm>
              <a:off x="4355192" y="235424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51" name="AutoShape 228">
              <a:extLst>
                <a:ext uri="{FF2B5EF4-FFF2-40B4-BE49-F238E27FC236}">
                  <a16:creationId xmlns="" xmlns:a16="http://schemas.microsoft.com/office/drawing/2014/main" id="{F9EBA2BA-C5DB-A24A-8886-2FEA3ECFAA90}"/>
                </a:ext>
              </a:extLst>
            </p:cNvPr>
            <p:cNvSpPr>
              <a:spLocks noChangeArrowheads="1"/>
            </p:cNvSpPr>
            <p:nvPr/>
          </p:nvSpPr>
          <p:spPr bwMode="auto">
            <a:xfrm>
              <a:off x="4626655" y="2354244"/>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52" name="AutoShape 229">
              <a:extLst>
                <a:ext uri="{FF2B5EF4-FFF2-40B4-BE49-F238E27FC236}">
                  <a16:creationId xmlns="" xmlns:a16="http://schemas.microsoft.com/office/drawing/2014/main" id="{13CA1C7D-1927-264F-839B-1191ECBFC91F}"/>
                </a:ext>
              </a:extLst>
            </p:cNvPr>
            <p:cNvSpPr>
              <a:spLocks noChangeArrowheads="1"/>
            </p:cNvSpPr>
            <p:nvPr/>
          </p:nvSpPr>
          <p:spPr bwMode="auto">
            <a:xfrm>
              <a:off x="5171167" y="2354244"/>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53" name="AutoShape 230">
              <a:extLst>
                <a:ext uri="{FF2B5EF4-FFF2-40B4-BE49-F238E27FC236}">
                  <a16:creationId xmlns="" xmlns:a16="http://schemas.microsoft.com/office/drawing/2014/main" id="{8A95012E-A95C-1E42-BAF1-23CB736556EF}"/>
                </a:ext>
              </a:extLst>
            </p:cNvPr>
            <p:cNvSpPr>
              <a:spLocks noChangeArrowheads="1"/>
            </p:cNvSpPr>
            <p:nvPr/>
          </p:nvSpPr>
          <p:spPr bwMode="auto">
            <a:xfrm>
              <a:off x="4899705" y="235424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54" name="AutoShape 231">
              <a:extLst>
                <a:ext uri="{FF2B5EF4-FFF2-40B4-BE49-F238E27FC236}">
                  <a16:creationId xmlns="" xmlns:a16="http://schemas.microsoft.com/office/drawing/2014/main" id="{6F96AD62-1EF4-2A49-8932-41E251B501E5}"/>
                </a:ext>
              </a:extLst>
            </p:cNvPr>
            <p:cNvSpPr>
              <a:spLocks noChangeArrowheads="1"/>
            </p:cNvSpPr>
            <p:nvPr/>
          </p:nvSpPr>
          <p:spPr bwMode="auto">
            <a:xfrm>
              <a:off x="5442630" y="235424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55" name="AutoShape 232">
              <a:extLst>
                <a:ext uri="{FF2B5EF4-FFF2-40B4-BE49-F238E27FC236}">
                  <a16:creationId xmlns="" xmlns:a16="http://schemas.microsoft.com/office/drawing/2014/main" id="{7407B238-93FB-C642-811C-D60D112E90FC}"/>
                </a:ext>
              </a:extLst>
            </p:cNvPr>
            <p:cNvSpPr>
              <a:spLocks noChangeArrowheads="1"/>
            </p:cNvSpPr>
            <p:nvPr/>
          </p:nvSpPr>
          <p:spPr bwMode="auto">
            <a:xfrm>
              <a:off x="5715680" y="235424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56" name="AutoShape 233">
              <a:extLst>
                <a:ext uri="{FF2B5EF4-FFF2-40B4-BE49-F238E27FC236}">
                  <a16:creationId xmlns="" xmlns:a16="http://schemas.microsoft.com/office/drawing/2014/main" id="{EEC86FBB-109B-2C4C-8C8F-75B78C213847}"/>
                </a:ext>
              </a:extLst>
            </p:cNvPr>
            <p:cNvSpPr>
              <a:spLocks noChangeArrowheads="1"/>
            </p:cNvSpPr>
            <p:nvPr/>
          </p:nvSpPr>
          <p:spPr bwMode="auto">
            <a:xfrm>
              <a:off x="5987142" y="235424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57" name="AutoShape 225">
              <a:extLst>
                <a:ext uri="{FF2B5EF4-FFF2-40B4-BE49-F238E27FC236}">
                  <a16:creationId xmlns="" xmlns:a16="http://schemas.microsoft.com/office/drawing/2014/main" id="{B20F1D7B-093C-1342-A8AF-B0DA3D1C358E}"/>
                </a:ext>
              </a:extLst>
            </p:cNvPr>
            <p:cNvSpPr>
              <a:spLocks noChangeArrowheads="1"/>
            </p:cNvSpPr>
            <p:nvPr/>
          </p:nvSpPr>
          <p:spPr bwMode="auto">
            <a:xfrm>
              <a:off x="3803492" y="2095540"/>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58" name="AutoShape 226">
              <a:extLst>
                <a:ext uri="{FF2B5EF4-FFF2-40B4-BE49-F238E27FC236}">
                  <a16:creationId xmlns="" xmlns:a16="http://schemas.microsoft.com/office/drawing/2014/main" id="{E8AB6506-5D5F-C349-AD11-F27A2DEF113A}"/>
                </a:ext>
              </a:extLst>
            </p:cNvPr>
            <p:cNvSpPr>
              <a:spLocks noChangeArrowheads="1"/>
            </p:cNvSpPr>
            <p:nvPr/>
          </p:nvSpPr>
          <p:spPr bwMode="auto">
            <a:xfrm>
              <a:off x="4074954" y="2095540"/>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59" name="AutoShape 227">
              <a:extLst>
                <a:ext uri="{FF2B5EF4-FFF2-40B4-BE49-F238E27FC236}">
                  <a16:creationId xmlns="" xmlns:a16="http://schemas.microsoft.com/office/drawing/2014/main" id="{D30F3504-9BAC-9B47-8D38-E5DFE6C3A44C}"/>
                </a:ext>
              </a:extLst>
            </p:cNvPr>
            <p:cNvSpPr>
              <a:spLocks noChangeArrowheads="1"/>
            </p:cNvSpPr>
            <p:nvPr/>
          </p:nvSpPr>
          <p:spPr bwMode="auto">
            <a:xfrm>
              <a:off x="4348004" y="2095540"/>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60" name="AutoShape 228">
              <a:extLst>
                <a:ext uri="{FF2B5EF4-FFF2-40B4-BE49-F238E27FC236}">
                  <a16:creationId xmlns="" xmlns:a16="http://schemas.microsoft.com/office/drawing/2014/main" id="{D28222CE-EAF5-B549-8FE7-0DF3E386BBF8}"/>
                </a:ext>
              </a:extLst>
            </p:cNvPr>
            <p:cNvSpPr>
              <a:spLocks noChangeArrowheads="1"/>
            </p:cNvSpPr>
            <p:nvPr/>
          </p:nvSpPr>
          <p:spPr bwMode="auto">
            <a:xfrm>
              <a:off x="4619467" y="2095540"/>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61" name="AutoShape 229">
              <a:extLst>
                <a:ext uri="{FF2B5EF4-FFF2-40B4-BE49-F238E27FC236}">
                  <a16:creationId xmlns="" xmlns:a16="http://schemas.microsoft.com/office/drawing/2014/main" id="{EFCCDF74-A1C7-484F-B614-FEE1CFB3E96E}"/>
                </a:ext>
              </a:extLst>
            </p:cNvPr>
            <p:cNvSpPr>
              <a:spLocks noChangeArrowheads="1"/>
            </p:cNvSpPr>
            <p:nvPr/>
          </p:nvSpPr>
          <p:spPr bwMode="auto">
            <a:xfrm>
              <a:off x="5163979" y="2095540"/>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62" name="AutoShape 230">
              <a:extLst>
                <a:ext uri="{FF2B5EF4-FFF2-40B4-BE49-F238E27FC236}">
                  <a16:creationId xmlns="" xmlns:a16="http://schemas.microsoft.com/office/drawing/2014/main" id="{FDF07AC2-F30F-544F-BCA0-7DC889127188}"/>
                </a:ext>
              </a:extLst>
            </p:cNvPr>
            <p:cNvSpPr>
              <a:spLocks noChangeArrowheads="1"/>
            </p:cNvSpPr>
            <p:nvPr/>
          </p:nvSpPr>
          <p:spPr bwMode="auto">
            <a:xfrm>
              <a:off x="4892517" y="2095540"/>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63" name="AutoShape 231">
              <a:extLst>
                <a:ext uri="{FF2B5EF4-FFF2-40B4-BE49-F238E27FC236}">
                  <a16:creationId xmlns="" xmlns:a16="http://schemas.microsoft.com/office/drawing/2014/main" id="{0D25788D-B3EC-8549-8684-F270534D5BAD}"/>
                </a:ext>
              </a:extLst>
            </p:cNvPr>
            <p:cNvSpPr>
              <a:spLocks noChangeArrowheads="1"/>
            </p:cNvSpPr>
            <p:nvPr/>
          </p:nvSpPr>
          <p:spPr bwMode="auto">
            <a:xfrm>
              <a:off x="5435442" y="2095540"/>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64" name="AutoShape 232">
              <a:extLst>
                <a:ext uri="{FF2B5EF4-FFF2-40B4-BE49-F238E27FC236}">
                  <a16:creationId xmlns="" xmlns:a16="http://schemas.microsoft.com/office/drawing/2014/main" id="{DB1E8093-2703-ED49-896A-89CBFEDD91D0}"/>
                </a:ext>
              </a:extLst>
            </p:cNvPr>
            <p:cNvSpPr>
              <a:spLocks noChangeArrowheads="1"/>
            </p:cNvSpPr>
            <p:nvPr/>
          </p:nvSpPr>
          <p:spPr bwMode="auto">
            <a:xfrm>
              <a:off x="5708492" y="2095540"/>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65" name="AutoShape 233">
              <a:extLst>
                <a:ext uri="{FF2B5EF4-FFF2-40B4-BE49-F238E27FC236}">
                  <a16:creationId xmlns="" xmlns:a16="http://schemas.microsoft.com/office/drawing/2014/main" id="{EEC30811-85E8-BB41-9595-CA9B5B9D7593}"/>
                </a:ext>
              </a:extLst>
            </p:cNvPr>
            <p:cNvSpPr>
              <a:spLocks noChangeArrowheads="1"/>
            </p:cNvSpPr>
            <p:nvPr/>
          </p:nvSpPr>
          <p:spPr bwMode="auto">
            <a:xfrm>
              <a:off x="5979954" y="2095540"/>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66" name="AutoShape 225">
              <a:extLst>
                <a:ext uri="{FF2B5EF4-FFF2-40B4-BE49-F238E27FC236}">
                  <a16:creationId xmlns="" xmlns:a16="http://schemas.microsoft.com/office/drawing/2014/main" id="{D8E42279-6779-1A4D-8734-113FDEC8E055}"/>
                </a:ext>
              </a:extLst>
            </p:cNvPr>
            <p:cNvSpPr>
              <a:spLocks noChangeArrowheads="1"/>
            </p:cNvSpPr>
            <p:nvPr/>
          </p:nvSpPr>
          <p:spPr bwMode="auto">
            <a:xfrm>
              <a:off x="3785252" y="181102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67" name="AutoShape 226">
              <a:extLst>
                <a:ext uri="{FF2B5EF4-FFF2-40B4-BE49-F238E27FC236}">
                  <a16:creationId xmlns="" xmlns:a16="http://schemas.microsoft.com/office/drawing/2014/main" id="{B1A08A7E-8FAF-C644-8967-DC45B34D809D}"/>
                </a:ext>
              </a:extLst>
            </p:cNvPr>
            <p:cNvSpPr>
              <a:spLocks noChangeArrowheads="1"/>
            </p:cNvSpPr>
            <p:nvPr/>
          </p:nvSpPr>
          <p:spPr bwMode="auto">
            <a:xfrm>
              <a:off x="4056714" y="1811025"/>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68" name="AutoShape 227">
              <a:extLst>
                <a:ext uri="{FF2B5EF4-FFF2-40B4-BE49-F238E27FC236}">
                  <a16:creationId xmlns="" xmlns:a16="http://schemas.microsoft.com/office/drawing/2014/main" id="{7C45F628-923A-A54B-B7AC-1C63FAFDAD65}"/>
                </a:ext>
              </a:extLst>
            </p:cNvPr>
            <p:cNvSpPr>
              <a:spLocks noChangeArrowheads="1"/>
            </p:cNvSpPr>
            <p:nvPr/>
          </p:nvSpPr>
          <p:spPr bwMode="auto">
            <a:xfrm>
              <a:off x="4329764" y="181102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69" name="AutoShape 228">
              <a:extLst>
                <a:ext uri="{FF2B5EF4-FFF2-40B4-BE49-F238E27FC236}">
                  <a16:creationId xmlns="" xmlns:a16="http://schemas.microsoft.com/office/drawing/2014/main" id="{31A71CED-1829-8247-9B3B-4F4EA5EE107D}"/>
                </a:ext>
              </a:extLst>
            </p:cNvPr>
            <p:cNvSpPr>
              <a:spLocks noChangeArrowheads="1"/>
            </p:cNvSpPr>
            <p:nvPr/>
          </p:nvSpPr>
          <p:spPr bwMode="auto">
            <a:xfrm>
              <a:off x="4601227" y="1811025"/>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70" name="AutoShape 229">
              <a:extLst>
                <a:ext uri="{FF2B5EF4-FFF2-40B4-BE49-F238E27FC236}">
                  <a16:creationId xmlns="" xmlns:a16="http://schemas.microsoft.com/office/drawing/2014/main" id="{A1A254A4-70D7-204A-826C-55BFF2CD3F10}"/>
                </a:ext>
              </a:extLst>
            </p:cNvPr>
            <p:cNvSpPr>
              <a:spLocks noChangeArrowheads="1"/>
            </p:cNvSpPr>
            <p:nvPr/>
          </p:nvSpPr>
          <p:spPr bwMode="auto">
            <a:xfrm>
              <a:off x="5145739" y="1811025"/>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71" name="AutoShape 230">
              <a:extLst>
                <a:ext uri="{FF2B5EF4-FFF2-40B4-BE49-F238E27FC236}">
                  <a16:creationId xmlns="" xmlns:a16="http://schemas.microsoft.com/office/drawing/2014/main" id="{3FFF415B-3C01-6B4D-9BF6-5D3ED8B58749}"/>
                </a:ext>
              </a:extLst>
            </p:cNvPr>
            <p:cNvSpPr>
              <a:spLocks noChangeArrowheads="1"/>
            </p:cNvSpPr>
            <p:nvPr/>
          </p:nvSpPr>
          <p:spPr bwMode="auto">
            <a:xfrm>
              <a:off x="4874277" y="181102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72" name="AutoShape 231">
              <a:extLst>
                <a:ext uri="{FF2B5EF4-FFF2-40B4-BE49-F238E27FC236}">
                  <a16:creationId xmlns="" xmlns:a16="http://schemas.microsoft.com/office/drawing/2014/main" id="{4273B4A3-C17B-964D-A894-1C03EAC46231}"/>
                </a:ext>
              </a:extLst>
            </p:cNvPr>
            <p:cNvSpPr>
              <a:spLocks noChangeArrowheads="1"/>
            </p:cNvSpPr>
            <p:nvPr/>
          </p:nvSpPr>
          <p:spPr bwMode="auto">
            <a:xfrm>
              <a:off x="5417202" y="181102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73" name="AutoShape 232">
              <a:extLst>
                <a:ext uri="{FF2B5EF4-FFF2-40B4-BE49-F238E27FC236}">
                  <a16:creationId xmlns="" xmlns:a16="http://schemas.microsoft.com/office/drawing/2014/main" id="{7CCA12C1-71F5-EA47-88D9-62D6189AA49C}"/>
                </a:ext>
              </a:extLst>
            </p:cNvPr>
            <p:cNvSpPr>
              <a:spLocks noChangeArrowheads="1"/>
            </p:cNvSpPr>
            <p:nvPr/>
          </p:nvSpPr>
          <p:spPr bwMode="auto">
            <a:xfrm>
              <a:off x="5690252" y="181102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74" name="AutoShape 233">
              <a:extLst>
                <a:ext uri="{FF2B5EF4-FFF2-40B4-BE49-F238E27FC236}">
                  <a16:creationId xmlns="" xmlns:a16="http://schemas.microsoft.com/office/drawing/2014/main" id="{C6630CE4-A519-2641-B525-CA7756FEE2AE}"/>
                </a:ext>
              </a:extLst>
            </p:cNvPr>
            <p:cNvSpPr>
              <a:spLocks noChangeArrowheads="1"/>
            </p:cNvSpPr>
            <p:nvPr/>
          </p:nvSpPr>
          <p:spPr bwMode="auto">
            <a:xfrm>
              <a:off x="5961714" y="181102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75" name="AutoShape 225">
              <a:extLst>
                <a:ext uri="{FF2B5EF4-FFF2-40B4-BE49-F238E27FC236}">
                  <a16:creationId xmlns="" xmlns:a16="http://schemas.microsoft.com/office/drawing/2014/main" id="{1531A05F-67CE-AA44-BA9A-63BAB5BA8CF7}"/>
                </a:ext>
              </a:extLst>
            </p:cNvPr>
            <p:cNvSpPr>
              <a:spLocks noChangeArrowheads="1"/>
            </p:cNvSpPr>
            <p:nvPr/>
          </p:nvSpPr>
          <p:spPr bwMode="auto">
            <a:xfrm>
              <a:off x="3778064" y="155232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76" name="AutoShape 226">
              <a:extLst>
                <a:ext uri="{FF2B5EF4-FFF2-40B4-BE49-F238E27FC236}">
                  <a16:creationId xmlns="" xmlns:a16="http://schemas.microsoft.com/office/drawing/2014/main" id="{B4097B04-A16C-1F40-9BAD-CECCE4536C32}"/>
                </a:ext>
              </a:extLst>
            </p:cNvPr>
            <p:cNvSpPr>
              <a:spLocks noChangeArrowheads="1"/>
            </p:cNvSpPr>
            <p:nvPr/>
          </p:nvSpPr>
          <p:spPr bwMode="auto">
            <a:xfrm>
              <a:off x="4049526" y="1552321"/>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77" name="AutoShape 227">
              <a:extLst>
                <a:ext uri="{FF2B5EF4-FFF2-40B4-BE49-F238E27FC236}">
                  <a16:creationId xmlns="" xmlns:a16="http://schemas.microsoft.com/office/drawing/2014/main" id="{1AD74DD0-488D-F244-B4FC-CCF20E6A0AA2}"/>
                </a:ext>
              </a:extLst>
            </p:cNvPr>
            <p:cNvSpPr>
              <a:spLocks noChangeArrowheads="1"/>
            </p:cNvSpPr>
            <p:nvPr/>
          </p:nvSpPr>
          <p:spPr bwMode="auto">
            <a:xfrm>
              <a:off x="4322576" y="155232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78" name="AutoShape 228">
              <a:extLst>
                <a:ext uri="{FF2B5EF4-FFF2-40B4-BE49-F238E27FC236}">
                  <a16:creationId xmlns="" xmlns:a16="http://schemas.microsoft.com/office/drawing/2014/main" id="{E4BBD743-D1AE-AC4F-90A5-BD7A9ECB8CD4}"/>
                </a:ext>
              </a:extLst>
            </p:cNvPr>
            <p:cNvSpPr>
              <a:spLocks noChangeArrowheads="1"/>
            </p:cNvSpPr>
            <p:nvPr/>
          </p:nvSpPr>
          <p:spPr bwMode="auto">
            <a:xfrm>
              <a:off x="4594039" y="1552321"/>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79" name="AutoShape 229">
              <a:extLst>
                <a:ext uri="{FF2B5EF4-FFF2-40B4-BE49-F238E27FC236}">
                  <a16:creationId xmlns="" xmlns:a16="http://schemas.microsoft.com/office/drawing/2014/main" id="{F096219C-14A4-104C-AE4F-43F2510C89BB}"/>
                </a:ext>
              </a:extLst>
            </p:cNvPr>
            <p:cNvSpPr>
              <a:spLocks noChangeArrowheads="1"/>
            </p:cNvSpPr>
            <p:nvPr/>
          </p:nvSpPr>
          <p:spPr bwMode="auto">
            <a:xfrm>
              <a:off x="5138551" y="1552321"/>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80" name="AutoShape 230">
              <a:extLst>
                <a:ext uri="{FF2B5EF4-FFF2-40B4-BE49-F238E27FC236}">
                  <a16:creationId xmlns="" xmlns:a16="http://schemas.microsoft.com/office/drawing/2014/main" id="{21D27C26-463C-104E-8334-5253521BFEDB}"/>
                </a:ext>
              </a:extLst>
            </p:cNvPr>
            <p:cNvSpPr>
              <a:spLocks noChangeArrowheads="1"/>
            </p:cNvSpPr>
            <p:nvPr/>
          </p:nvSpPr>
          <p:spPr bwMode="auto">
            <a:xfrm>
              <a:off x="4867089" y="155232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81" name="AutoShape 231">
              <a:extLst>
                <a:ext uri="{FF2B5EF4-FFF2-40B4-BE49-F238E27FC236}">
                  <a16:creationId xmlns="" xmlns:a16="http://schemas.microsoft.com/office/drawing/2014/main" id="{09CCCD9F-9588-2F44-9AEB-3BFFF79023F5}"/>
                </a:ext>
              </a:extLst>
            </p:cNvPr>
            <p:cNvSpPr>
              <a:spLocks noChangeArrowheads="1"/>
            </p:cNvSpPr>
            <p:nvPr/>
          </p:nvSpPr>
          <p:spPr bwMode="auto">
            <a:xfrm>
              <a:off x="5410014" y="155232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82" name="AutoShape 232">
              <a:extLst>
                <a:ext uri="{FF2B5EF4-FFF2-40B4-BE49-F238E27FC236}">
                  <a16:creationId xmlns="" xmlns:a16="http://schemas.microsoft.com/office/drawing/2014/main" id="{99257E24-A4D9-F041-8DBB-F33C98B8A515}"/>
                </a:ext>
              </a:extLst>
            </p:cNvPr>
            <p:cNvSpPr>
              <a:spLocks noChangeArrowheads="1"/>
            </p:cNvSpPr>
            <p:nvPr/>
          </p:nvSpPr>
          <p:spPr bwMode="auto">
            <a:xfrm>
              <a:off x="5683064" y="155232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83" name="AutoShape 233">
              <a:extLst>
                <a:ext uri="{FF2B5EF4-FFF2-40B4-BE49-F238E27FC236}">
                  <a16:creationId xmlns="" xmlns:a16="http://schemas.microsoft.com/office/drawing/2014/main" id="{EF34392B-F21A-F944-AA3C-821B43359BAC}"/>
                </a:ext>
              </a:extLst>
            </p:cNvPr>
            <p:cNvSpPr>
              <a:spLocks noChangeArrowheads="1"/>
            </p:cNvSpPr>
            <p:nvPr/>
          </p:nvSpPr>
          <p:spPr bwMode="auto">
            <a:xfrm>
              <a:off x="5954526" y="155232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84" name="AutoShape 225">
              <a:extLst>
                <a:ext uri="{FF2B5EF4-FFF2-40B4-BE49-F238E27FC236}">
                  <a16:creationId xmlns="" xmlns:a16="http://schemas.microsoft.com/office/drawing/2014/main" id="{D34868FD-54A2-934A-B274-B9BFDEC9D2B7}"/>
                </a:ext>
              </a:extLst>
            </p:cNvPr>
            <p:cNvSpPr>
              <a:spLocks noChangeArrowheads="1"/>
            </p:cNvSpPr>
            <p:nvPr/>
          </p:nvSpPr>
          <p:spPr bwMode="auto">
            <a:xfrm>
              <a:off x="3776668" y="1254587"/>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85" name="AutoShape 226">
              <a:extLst>
                <a:ext uri="{FF2B5EF4-FFF2-40B4-BE49-F238E27FC236}">
                  <a16:creationId xmlns="" xmlns:a16="http://schemas.microsoft.com/office/drawing/2014/main" id="{1CE8127A-06FC-1B4C-8456-639A304BB11C}"/>
                </a:ext>
              </a:extLst>
            </p:cNvPr>
            <p:cNvSpPr>
              <a:spLocks noChangeArrowheads="1"/>
            </p:cNvSpPr>
            <p:nvPr/>
          </p:nvSpPr>
          <p:spPr bwMode="auto">
            <a:xfrm>
              <a:off x="4048130" y="1254587"/>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86" name="AutoShape 227">
              <a:extLst>
                <a:ext uri="{FF2B5EF4-FFF2-40B4-BE49-F238E27FC236}">
                  <a16:creationId xmlns="" xmlns:a16="http://schemas.microsoft.com/office/drawing/2014/main" id="{A83D068F-0440-4442-B61C-C174450D3580}"/>
                </a:ext>
              </a:extLst>
            </p:cNvPr>
            <p:cNvSpPr>
              <a:spLocks noChangeArrowheads="1"/>
            </p:cNvSpPr>
            <p:nvPr/>
          </p:nvSpPr>
          <p:spPr bwMode="auto">
            <a:xfrm>
              <a:off x="4321180" y="1254587"/>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87" name="AutoShape 228">
              <a:extLst>
                <a:ext uri="{FF2B5EF4-FFF2-40B4-BE49-F238E27FC236}">
                  <a16:creationId xmlns="" xmlns:a16="http://schemas.microsoft.com/office/drawing/2014/main" id="{E868A7B6-502F-3D4A-9B14-3B60BEFA897B}"/>
                </a:ext>
              </a:extLst>
            </p:cNvPr>
            <p:cNvSpPr>
              <a:spLocks noChangeArrowheads="1"/>
            </p:cNvSpPr>
            <p:nvPr/>
          </p:nvSpPr>
          <p:spPr bwMode="auto">
            <a:xfrm>
              <a:off x="4592643" y="1254587"/>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88" name="AutoShape 229">
              <a:extLst>
                <a:ext uri="{FF2B5EF4-FFF2-40B4-BE49-F238E27FC236}">
                  <a16:creationId xmlns="" xmlns:a16="http://schemas.microsoft.com/office/drawing/2014/main" id="{AE3A9BB1-64DB-9B42-8E60-C0ADF84DC372}"/>
                </a:ext>
              </a:extLst>
            </p:cNvPr>
            <p:cNvSpPr>
              <a:spLocks noChangeArrowheads="1"/>
            </p:cNvSpPr>
            <p:nvPr/>
          </p:nvSpPr>
          <p:spPr bwMode="auto">
            <a:xfrm>
              <a:off x="5137155" y="1254587"/>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89" name="AutoShape 230">
              <a:extLst>
                <a:ext uri="{FF2B5EF4-FFF2-40B4-BE49-F238E27FC236}">
                  <a16:creationId xmlns="" xmlns:a16="http://schemas.microsoft.com/office/drawing/2014/main" id="{54E640AE-9EFF-A94D-9DBA-468D42ED7F6B}"/>
                </a:ext>
              </a:extLst>
            </p:cNvPr>
            <p:cNvSpPr>
              <a:spLocks noChangeArrowheads="1"/>
            </p:cNvSpPr>
            <p:nvPr/>
          </p:nvSpPr>
          <p:spPr bwMode="auto">
            <a:xfrm>
              <a:off x="4865693" y="1254587"/>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90" name="AutoShape 231">
              <a:extLst>
                <a:ext uri="{FF2B5EF4-FFF2-40B4-BE49-F238E27FC236}">
                  <a16:creationId xmlns="" xmlns:a16="http://schemas.microsoft.com/office/drawing/2014/main" id="{61F420E9-EE4D-1845-B03F-EDA8A569B89D}"/>
                </a:ext>
              </a:extLst>
            </p:cNvPr>
            <p:cNvSpPr>
              <a:spLocks noChangeArrowheads="1"/>
            </p:cNvSpPr>
            <p:nvPr/>
          </p:nvSpPr>
          <p:spPr bwMode="auto">
            <a:xfrm>
              <a:off x="5408618" y="1254587"/>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91" name="AutoShape 232">
              <a:extLst>
                <a:ext uri="{FF2B5EF4-FFF2-40B4-BE49-F238E27FC236}">
                  <a16:creationId xmlns="" xmlns:a16="http://schemas.microsoft.com/office/drawing/2014/main" id="{68911F41-0C83-DC4C-9F4B-ABC05A1CE945}"/>
                </a:ext>
              </a:extLst>
            </p:cNvPr>
            <p:cNvSpPr>
              <a:spLocks noChangeArrowheads="1"/>
            </p:cNvSpPr>
            <p:nvPr/>
          </p:nvSpPr>
          <p:spPr bwMode="auto">
            <a:xfrm>
              <a:off x="5681668" y="1254587"/>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92" name="AutoShape 233">
              <a:extLst>
                <a:ext uri="{FF2B5EF4-FFF2-40B4-BE49-F238E27FC236}">
                  <a16:creationId xmlns="" xmlns:a16="http://schemas.microsoft.com/office/drawing/2014/main" id="{D6D4C92C-42FF-244B-A897-524B764700DA}"/>
                </a:ext>
              </a:extLst>
            </p:cNvPr>
            <p:cNvSpPr>
              <a:spLocks noChangeArrowheads="1"/>
            </p:cNvSpPr>
            <p:nvPr/>
          </p:nvSpPr>
          <p:spPr bwMode="auto">
            <a:xfrm>
              <a:off x="5953130" y="1254587"/>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93" name="AutoShape 225">
              <a:extLst>
                <a:ext uri="{FF2B5EF4-FFF2-40B4-BE49-F238E27FC236}">
                  <a16:creationId xmlns="" xmlns:a16="http://schemas.microsoft.com/office/drawing/2014/main" id="{B7F19B97-2660-6A48-8A5B-B583D83FCBDC}"/>
                </a:ext>
              </a:extLst>
            </p:cNvPr>
            <p:cNvSpPr>
              <a:spLocks noChangeArrowheads="1"/>
            </p:cNvSpPr>
            <p:nvPr/>
          </p:nvSpPr>
          <p:spPr bwMode="auto">
            <a:xfrm>
              <a:off x="3758428" y="970072"/>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94" name="AutoShape 226">
              <a:extLst>
                <a:ext uri="{FF2B5EF4-FFF2-40B4-BE49-F238E27FC236}">
                  <a16:creationId xmlns="" xmlns:a16="http://schemas.microsoft.com/office/drawing/2014/main" id="{22717F0E-F264-A646-B276-CF80ECEB78DD}"/>
                </a:ext>
              </a:extLst>
            </p:cNvPr>
            <p:cNvSpPr>
              <a:spLocks noChangeArrowheads="1"/>
            </p:cNvSpPr>
            <p:nvPr/>
          </p:nvSpPr>
          <p:spPr bwMode="auto">
            <a:xfrm>
              <a:off x="4029890" y="970072"/>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95" name="AutoShape 227">
              <a:extLst>
                <a:ext uri="{FF2B5EF4-FFF2-40B4-BE49-F238E27FC236}">
                  <a16:creationId xmlns="" xmlns:a16="http://schemas.microsoft.com/office/drawing/2014/main" id="{3112C8C6-71EB-CC41-A9A0-9D9D06A65355}"/>
                </a:ext>
              </a:extLst>
            </p:cNvPr>
            <p:cNvSpPr>
              <a:spLocks noChangeArrowheads="1"/>
            </p:cNvSpPr>
            <p:nvPr/>
          </p:nvSpPr>
          <p:spPr bwMode="auto">
            <a:xfrm>
              <a:off x="4302940" y="970072"/>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96" name="AutoShape 228">
              <a:extLst>
                <a:ext uri="{FF2B5EF4-FFF2-40B4-BE49-F238E27FC236}">
                  <a16:creationId xmlns="" xmlns:a16="http://schemas.microsoft.com/office/drawing/2014/main" id="{8FBC755C-DA00-4048-AF77-8F7DF086E86B}"/>
                </a:ext>
              </a:extLst>
            </p:cNvPr>
            <p:cNvSpPr>
              <a:spLocks noChangeArrowheads="1"/>
            </p:cNvSpPr>
            <p:nvPr/>
          </p:nvSpPr>
          <p:spPr bwMode="auto">
            <a:xfrm>
              <a:off x="4574403" y="970072"/>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97" name="AutoShape 229">
              <a:extLst>
                <a:ext uri="{FF2B5EF4-FFF2-40B4-BE49-F238E27FC236}">
                  <a16:creationId xmlns="" xmlns:a16="http://schemas.microsoft.com/office/drawing/2014/main" id="{128C681A-8C3E-EB46-9CB5-5F73A77ED323}"/>
                </a:ext>
              </a:extLst>
            </p:cNvPr>
            <p:cNvSpPr>
              <a:spLocks noChangeArrowheads="1"/>
            </p:cNvSpPr>
            <p:nvPr/>
          </p:nvSpPr>
          <p:spPr bwMode="auto">
            <a:xfrm>
              <a:off x="5118915" y="970072"/>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98" name="AutoShape 230">
              <a:extLst>
                <a:ext uri="{FF2B5EF4-FFF2-40B4-BE49-F238E27FC236}">
                  <a16:creationId xmlns="" xmlns:a16="http://schemas.microsoft.com/office/drawing/2014/main" id="{CD2AAE5E-1F41-B34F-ACBA-2CFAB074013A}"/>
                </a:ext>
              </a:extLst>
            </p:cNvPr>
            <p:cNvSpPr>
              <a:spLocks noChangeArrowheads="1"/>
            </p:cNvSpPr>
            <p:nvPr/>
          </p:nvSpPr>
          <p:spPr bwMode="auto">
            <a:xfrm>
              <a:off x="4847453" y="970072"/>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99" name="AutoShape 231">
              <a:extLst>
                <a:ext uri="{FF2B5EF4-FFF2-40B4-BE49-F238E27FC236}">
                  <a16:creationId xmlns="" xmlns:a16="http://schemas.microsoft.com/office/drawing/2014/main" id="{AF632E7A-026D-644C-82E2-5E2FAE068850}"/>
                </a:ext>
              </a:extLst>
            </p:cNvPr>
            <p:cNvSpPr>
              <a:spLocks noChangeArrowheads="1"/>
            </p:cNvSpPr>
            <p:nvPr/>
          </p:nvSpPr>
          <p:spPr bwMode="auto">
            <a:xfrm>
              <a:off x="5390378" y="970072"/>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00" name="AutoShape 232">
              <a:extLst>
                <a:ext uri="{FF2B5EF4-FFF2-40B4-BE49-F238E27FC236}">
                  <a16:creationId xmlns="" xmlns:a16="http://schemas.microsoft.com/office/drawing/2014/main" id="{31381406-8135-4E4F-8B2B-7AABE8BACADB}"/>
                </a:ext>
              </a:extLst>
            </p:cNvPr>
            <p:cNvSpPr>
              <a:spLocks noChangeArrowheads="1"/>
            </p:cNvSpPr>
            <p:nvPr/>
          </p:nvSpPr>
          <p:spPr bwMode="auto">
            <a:xfrm>
              <a:off x="5663428" y="970072"/>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01" name="AutoShape 233">
              <a:extLst>
                <a:ext uri="{FF2B5EF4-FFF2-40B4-BE49-F238E27FC236}">
                  <a16:creationId xmlns="" xmlns:a16="http://schemas.microsoft.com/office/drawing/2014/main" id="{8D5BCE78-8160-8B46-9E47-10399AAD84C6}"/>
                </a:ext>
              </a:extLst>
            </p:cNvPr>
            <p:cNvSpPr>
              <a:spLocks noChangeArrowheads="1"/>
            </p:cNvSpPr>
            <p:nvPr/>
          </p:nvSpPr>
          <p:spPr bwMode="auto">
            <a:xfrm>
              <a:off x="5934890" y="970072"/>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02" name="AutoShape 225">
              <a:extLst>
                <a:ext uri="{FF2B5EF4-FFF2-40B4-BE49-F238E27FC236}">
                  <a16:creationId xmlns="" xmlns:a16="http://schemas.microsoft.com/office/drawing/2014/main" id="{86C56C93-B082-0047-B369-42633795BF63}"/>
                </a:ext>
              </a:extLst>
            </p:cNvPr>
            <p:cNvSpPr>
              <a:spLocks noChangeArrowheads="1"/>
            </p:cNvSpPr>
            <p:nvPr/>
          </p:nvSpPr>
          <p:spPr bwMode="auto">
            <a:xfrm>
              <a:off x="3751240" y="7113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03" name="AutoShape 226">
              <a:extLst>
                <a:ext uri="{FF2B5EF4-FFF2-40B4-BE49-F238E27FC236}">
                  <a16:creationId xmlns="" xmlns:a16="http://schemas.microsoft.com/office/drawing/2014/main" id="{F60C29E6-2350-CA44-B83E-C0BA249CF3F6}"/>
                </a:ext>
              </a:extLst>
            </p:cNvPr>
            <p:cNvSpPr>
              <a:spLocks noChangeArrowheads="1"/>
            </p:cNvSpPr>
            <p:nvPr/>
          </p:nvSpPr>
          <p:spPr bwMode="auto">
            <a:xfrm>
              <a:off x="4022702" y="711368"/>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04" name="AutoShape 227">
              <a:extLst>
                <a:ext uri="{FF2B5EF4-FFF2-40B4-BE49-F238E27FC236}">
                  <a16:creationId xmlns="" xmlns:a16="http://schemas.microsoft.com/office/drawing/2014/main" id="{6E9179E5-CC87-A343-939E-8969ACD82F6D}"/>
                </a:ext>
              </a:extLst>
            </p:cNvPr>
            <p:cNvSpPr>
              <a:spLocks noChangeArrowheads="1"/>
            </p:cNvSpPr>
            <p:nvPr/>
          </p:nvSpPr>
          <p:spPr bwMode="auto">
            <a:xfrm>
              <a:off x="4295752" y="7113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05" name="AutoShape 228">
              <a:extLst>
                <a:ext uri="{FF2B5EF4-FFF2-40B4-BE49-F238E27FC236}">
                  <a16:creationId xmlns="" xmlns:a16="http://schemas.microsoft.com/office/drawing/2014/main" id="{6B32F44F-A64E-A244-BE00-915F95A84255}"/>
                </a:ext>
              </a:extLst>
            </p:cNvPr>
            <p:cNvSpPr>
              <a:spLocks noChangeArrowheads="1"/>
            </p:cNvSpPr>
            <p:nvPr/>
          </p:nvSpPr>
          <p:spPr bwMode="auto">
            <a:xfrm>
              <a:off x="4567215" y="711368"/>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06" name="AutoShape 229">
              <a:extLst>
                <a:ext uri="{FF2B5EF4-FFF2-40B4-BE49-F238E27FC236}">
                  <a16:creationId xmlns="" xmlns:a16="http://schemas.microsoft.com/office/drawing/2014/main" id="{54741B29-4F91-7042-BD31-2A38D749F7FD}"/>
                </a:ext>
              </a:extLst>
            </p:cNvPr>
            <p:cNvSpPr>
              <a:spLocks noChangeArrowheads="1"/>
            </p:cNvSpPr>
            <p:nvPr/>
          </p:nvSpPr>
          <p:spPr bwMode="auto">
            <a:xfrm>
              <a:off x="5111727" y="711368"/>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07" name="AutoShape 230">
              <a:extLst>
                <a:ext uri="{FF2B5EF4-FFF2-40B4-BE49-F238E27FC236}">
                  <a16:creationId xmlns="" xmlns:a16="http://schemas.microsoft.com/office/drawing/2014/main" id="{9AE91804-D5E6-0A4C-9527-09EC0B6F745F}"/>
                </a:ext>
              </a:extLst>
            </p:cNvPr>
            <p:cNvSpPr>
              <a:spLocks noChangeArrowheads="1"/>
            </p:cNvSpPr>
            <p:nvPr/>
          </p:nvSpPr>
          <p:spPr bwMode="auto">
            <a:xfrm>
              <a:off x="4840265" y="7113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08" name="AutoShape 231">
              <a:extLst>
                <a:ext uri="{FF2B5EF4-FFF2-40B4-BE49-F238E27FC236}">
                  <a16:creationId xmlns="" xmlns:a16="http://schemas.microsoft.com/office/drawing/2014/main" id="{BF10F6EF-C810-114E-A859-E39510B813E4}"/>
                </a:ext>
              </a:extLst>
            </p:cNvPr>
            <p:cNvSpPr>
              <a:spLocks noChangeArrowheads="1"/>
            </p:cNvSpPr>
            <p:nvPr/>
          </p:nvSpPr>
          <p:spPr bwMode="auto">
            <a:xfrm>
              <a:off x="5383190" y="7113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09" name="AutoShape 232">
              <a:extLst>
                <a:ext uri="{FF2B5EF4-FFF2-40B4-BE49-F238E27FC236}">
                  <a16:creationId xmlns="" xmlns:a16="http://schemas.microsoft.com/office/drawing/2014/main" id="{5A1A1696-2053-314C-9539-BDD2261082CF}"/>
                </a:ext>
              </a:extLst>
            </p:cNvPr>
            <p:cNvSpPr>
              <a:spLocks noChangeArrowheads="1"/>
            </p:cNvSpPr>
            <p:nvPr/>
          </p:nvSpPr>
          <p:spPr bwMode="auto">
            <a:xfrm>
              <a:off x="5656240" y="7113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10" name="AutoShape 233">
              <a:extLst>
                <a:ext uri="{FF2B5EF4-FFF2-40B4-BE49-F238E27FC236}">
                  <a16:creationId xmlns="" xmlns:a16="http://schemas.microsoft.com/office/drawing/2014/main" id="{225F6A56-24A9-B544-9A72-2A2B9CEDB7CF}"/>
                </a:ext>
              </a:extLst>
            </p:cNvPr>
            <p:cNvSpPr>
              <a:spLocks noChangeArrowheads="1"/>
            </p:cNvSpPr>
            <p:nvPr/>
          </p:nvSpPr>
          <p:spPr bwMode="auto">
            <a:xfrm>
              <a:off x="5927702" y="7113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grpSp>
      <p:cxnSp>
        <p:nvCxnSpPr>
          <p:cNvPr id="1211" name="Conector recto de flecha 27">
            <a:extLst>
              <a:ext uri="{FF2B5EF4-FFF2-40B4-BE49-F238E27FC236}">
                <a16:creationId xmlns="" xmlns:a16="http://schemas.microsoft.com/office/drawing/2014/main" id="{77530E3D-F573-EA48-97F7-E1DE34BCCF53}"/>
              </a:ext>
            </a:extLst>
          </p:cNvPr>
          <p:cNvCxnSpPr/>
          <p:nvPr/>
        </p:nvCxnSpPr>
        <p:spPr>
          <a:xfrm>
            <a:off x="5055326" y="880274"/>
            <a:ext cx="338327"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12" name="CuadroTexto 28">
            <a:extLst>
              <a:ext uri="{FF2B5EF4-FFF2-40B4-BE49-F238E27FC236}">
                <a16:creationId xmlns="" xmlns:a16="http://schemas.microsoft.com/office/drawing/2014/main" id="{555D4CC5-47BB-F440-8A5F-C4364C23C8C3}"/>
              </a:ext>
            </a:extLst>
          </p:cNvPr>
          <p:cNvSpPr txBox="1"/>
          <p:nvPr/>
        </p:nvSpPr>
        <p:spPr>
          <a:xfrm>
            <a:off x="4813903" y="522146"/>
            <a:ext cx="870751" cy="338554"/>
          </a:xfrm>
          <a:prstGeom prst="rect">
            <a:avLst/>
          </a:prstGeom>
          <a:noFill/>
        </p:spPr>
        <p:txBody>
          <a:bodyPr wrap="none" rtlCol="0">
            <a:spAutoFit/>
          </a:bodyPr>
          <a:lstStyle/>
          <a:p>
            <a:r>
              <a:rPr lang="es-ES" sz="1600" dirty="0">
                <a:latin typeface="Arial" panose="020B0604020202020204" pitchFamily="34" charset="0"/>
                <a:cs typeface="Arial" panose="020B0604020202020204" pitchFamily="34" charset="0"/>
              </a:rPr>
              <a:t>7.5 mm</a:t>
            </a:r>
          </a:p>
        </p:txBody>
      </p:sp>
      <p:cxnSp>
        <p:nvCxnSpPr>
          <p:cNvPr id="1213" name="Conector recto de flecha 29">
            <a:extLst>
              <a:ext uri="{FF2B5EF4-FFF2-40B4-BE49-F238E27FC236}">
                <a16:creationId xmlns="" xmlns:a16="http://schemas.microsoft.com/office/drawing/2014/main" id="{B3DBF38E-F2E7-8C49-A6E7-1815F212583F}"/>
              </a:ext>
            </a:extLst>
          </p:cNvPr>
          <p:cNvCxnSpPr/>
          <p:nvPr/>
        </p:nvCxnSpPr>
        <p:spPr>
          <a:xfrm>
            <a:off x="4690089" y="1019974"/>
            <a:ext cx="0" cy="329446"/>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14" name="CuadroTexto 30">
            <a:extLst>
              <a:ext uri="{FF2B5EF4-FFF2-40B4-BE49-F238E27FC236}">
                <a16:creationId xmlns="" xmlns:a16="http://schemas.microsoft.com/office/drawing/2014/main" id="{3222A385-BDD6-9D45-B165-1D174207FCC4}"/>
              </a:ext>
            </a:extLst>
          </p:cNvPr>
          <p:cNvSpPr txBox="1"/>
          <p:nvPr/>
        </p:nvSpPr>
        <p:spPr>
          <a:xfrm rot="16200000">
            <a:off x="4094476" y="773995"/>
            <a:ext cx="870751" cy="338554"/>
          </a:xfrm>
          <a:prstGeom prst="rect">
            <a:avLst/>
          </a:prstGeom>
          <a:noFill/>
        </p:spPr>
        <p:txBody>
          <a:bodyPr wrap="none" rtlCol="0">
            <a:spAutoFit/>
          </a:bodyPr>
          <a:lstStyle/>
          <a:p>
            <a:r>
              <a:rPr lang="es-ES" sz="1600" dirty="0">
                <a:latin typeface="Arial" panose="020B0604020202020204" pitchFamily="34" charset="0"/>
                <a:cs typeface="Arial" panose="020B0604020202020204" pitchFamily="34" charset="0"/>
              </a:rPr>
              <a:t>7.5 mm</a:t>
            </a:r>
          </a:p>
        </p:txBody>
      </p:sp>
      <p:cxnSp>
        <p:nvCxnSpPr>
          <p:cNvPr id="1215" name="Conector recto 31">
            <a:extLst>
              <a:ext uri="{FF2B5EF4-FFF2-40B4-BE49-F238E27FC236}">
                <a16:creationId xmlns="" xmlns:a16="http://schemas.microsoft.com/office/drawing/2014/main" id="{67C99DBA-1370-7243-8A8C-9045C57F00BF}"/>
              </a:ext>
            </a:extLst>
          </p:cNvPr>
          <p:cNvCxnSpPr>
            <a:stCxn id="1202" idx="1"/>
          </p:cNvCxnSpPr>
          <p:nvPr/>
        </p:nvCxnSpPr>
        <p:spPr>
          <a:xfrm flipH="1" flipV="1">
            <a:off x="3982937" y="1272543"/>
            <a:ext cx="1202962" cy="102416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216" name="Conector recto 32">
            <a:extLst>
              <a:ext uri="{FF2B5EF4-FFF2-40B4-BE49-F238E27FC236}">
                <a16:creationId xmlns="" xmlns:a16="http://schemas.microsoft.com/office/drawing/2014/main" id="{F9576547-1A42-9948-BA6E-D60661563D06}"/>
              </a:ext>
            </a:extLst>
          </p:cNvPr>
          <p:cNvCxnSpPr/>
          <p:nvPr/>
        </p:nvCxnSpPr>
        <p:spPr>
          <a:xfrm flipV="1">
            <a:off x="3982937" y="2432771"/>
            <a:ext cx="1206654" cy="1857131"/>
          </a:xfrm>
          <a:prstGeom prst="line">
            <a:avLst/>
          </a:prstGeom>
          <a:ln w="25400"/>
        </p:spPr>
        <p:style>
          <a:lnRef idx="1">
            <a:schemeClr val="accent1"/>
          </a:lnRef>
          <a:fillRef idx="0">
            <a:schemeClr val="accent1"/>
          </a:fillRef>
          <a:effectRef idx="0">
            <a:schemeClr val="accent1"/>
          </a:effectRef>
          <a:fontRef idx="minor">
            <a:schemeClr val="tx1"/>
          </a:fontRef>
        </p:style>
      </p:cxnSp>
      <p:grpSp>
        <p:nvGrpSpPr>
          <p:cNvPr id="1217" name="Grupo 33">
            <a:extLst>
              <a:ext uri="{FF2B5EF4-FFF2-40B4-BE49-F238E27FC236}">
                <a16:creationId xmlns="" xmlns:a16="http://schemas.microsoft.com/office/drawing/2014/main" id="{9A15195D-D07D-744C-B77D-2A7DA179C134}"/>
              </a:ext>
            </a:extLst>
          </p:cNvPr>
          <p:cNvGrpSpPr/>
          <p:nvPr/>
        </p:nvGrpSpPr>
        <p:grpSpPr>
          <a:xfrm>
            <a:off x="5445679" y="2284102"/>
            <a:ext cx="159122" cy="150455"/>
            <a:chOff x="3634219" y="453364"/>
            <a:chExt cx="2708713" cy="3351878"/>
          </a:xfrm>
        </p:grpSpPr>
        <p:sp>
          <p:nvSpPr>
            <p:cNvPr id="1218" name="Rectángulo 236">
              <a:extLst>
                <a:ext uri="{FF2B5EF4-FFF2-40B4-BE49-F238E27FC236}">
                  <a16:creationId xmlns="" xmlns:a16="http://schemas.microsoft.com/office/drawing/2014/main" id="{845BFBC9-64F3-C848-A69D-7F85C70385B1}"/>
                </a:ext>
              </a:extLst>
            </p:cNvPr>
            <p:cNvSpPr/>
            <p:nvPr/>
          </p:nvSpPr>
          <p:spPr>
            <a:xfrm>
              <a:off x="3634219" y="453364"/>
              <a:ext cx="2708713" cy="335187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19" name="AutoShape 225">
              <a:extLst>
                <a:ext uri="{FF2B5EF4-FFF2-40B4-BE49-F238E27FC236}">
                  <a16:creationId xmlns="" xmlns:a16="http://schemas.microsoft.com/office/drawing/2014/main" id="{9682E736-EB1B-2F45-823B-0B10BE0B8688}"/>
                </a:ext>
              </a:extLst>
            </p:cNvPr>
            <p:cNvSpPr>
              <a:spLocks noChangeArrowheads="1"/>
            </p:cNvSpPr>
            <p:nvPr/>
          </p:nvSpPr>
          <p:spPr bwMode="auto">
            <a:xfrm>
              <a:off x="3839516" y="34306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20" name="AutoShape 226">
              <a:extLst>
                <a:ext uri="{FF2B5EF4-FFF2-40B4-BE49-F238E27FC236}">
                  <a16:creationId xmlns="" xmlns:a16="http://schemas.microsoft.com/office/drawing/2014/main" id="{090CBAD3-6A54-334F-BBC1-224281CF1F9B}"/>
                </a:ext>
              </a:extLst>
            </p:cNvPr>
            <p:cNvSpPr>
              <a:spLocks noChangeArrowheads="1"/>
            </p:cNvSpPr>
            <p:nvPr/>
          </p:nvSpPr>
          <p:spPr bwMode="auto">
            <a:xfrm>
              <a:off x="4110978" y="3430668"/>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21" name="AutoShape 227">
              <a:extLst>
                <a:ext uri="{FF2B5EF4-FFF2-40B4-BE49-F238E27FC236}">
                  <a16:creationId xmlns="" xmlns:a16="http://schemas.microsoft.com/office/drawing/2014/main" id="{BDADBF3F-461E-4B49-9E9D-C5213F13A537}"/>
                </a:ext>
              </a:extLst>
            </p:cNvPr>
            <p:cNvSpPr>
              <a:spLocks noChangeArrowheads="1"/>
            </p:cNvSpPr>
            <p:nvPr/>
          </p:nvSpPr>
          <p:spPr bwMode="auto">
            <a:xfrm>
              <a:off x="4384028" y="34306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22" name="AutoShape 228">
              <a:extLst>
                <a:ext uri="{FF2B5EF4-FFF2-40B4-BE49-F238E27FC236}">
                  <a16:creationId xmlns="" xmlns:a16="http://schemas.microsoft.com/office/drawing/2014/main" id="{EC04A1C9-DDA3-0944-8D2F-BEE75DBAC1B0}"/>
                </a:ext>
              </a:extLst>
            </p:cNvPr>
            <p:cNvSpPr>
              <a:spLocks noChangeArrowheads="1"/>
            </p:cNvSpPr>
            <p:nvPr/>
          </p:nvSpPr>
          <p:spPr bwMode="auto">
            <a:xfrm>
              <a:off x="4655491" y="3430668"/>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23" name="AutoShape 229">
              <a:extLst>
                <a:ext uri="{FF2B5EF4-FFF2-40B4-BE49-F238E27FC236}">
                  <a16:creationId xmlns="" xmlns:a16="http://schemas.microsoft.com/office/drawing/2014/main" id="{A9B497D6-4807-3A46-988D-E1A99ED78F1B}"/>
                </a:ext>
              </a:extLst>
            </p:cNvPr>
            <p:cNvSpPr>
              <a:spLocks noChangeArrowheads="1"/>
            </p:cNvSpPr>
            <p:nvPr/>
          </p:nvSpPr>
          <p:spPr bwMode="auto">
            <a:xfrm>
              <a:off x="5200003" y="3430668"/>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24" name="AutoShape 230">
              <a:extLst>
                <a:ext uri="{FF2B5EF4-FFF2-40B4-BE49-F238E27FC236}">
                  <a16:creationId xmlns="" xmlns:a16="http://schemas.microsoft.com/office/drawing/2014/main" id="{35A5CC11-C5D3-8E46-88F5-92A7E05FF2E3}"/>
                </a:ext>
              </a:extLst>
            </p:cNvPr>
            <p:cNvSpPr>
              <a:spLocks noChangeArrowheads="1"/>
            </p:cNvSpPr>
            <p:nvPr/>
          </p:nvSpPr>
          <p:spPr bwMode="auto">
            <a:xfrm>
              <a:off x="4928541" y="34306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25" name="AutoShape 231">
              <a:extLst>
                <a:ext uri="{FF2B5EF4-FFF2-40B4-BE49-F238E27FC236}">
                  <a16:creationId xmlns="" xmlns:a16="http://schemas.microsoft.com/office/drawing/2014/main" id="{F8F0F7D5-21B2-6846-974F-CB6450BE7E02}"/>
                </a:ext>
              </a:extLst>
            </p:cNvPr>
            <p:cNvSpPr>
              <a:spLocks noChangeArrowheads="1"/>
            </p:cNvSpPr>
            <p:nvPr/>
          </p:nvSpPr>
          <p:spPr bwMode="auto">
            <a:xfrm>
              <a:off x="5471466" y="34306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26" name="AutoShape 232">
              <a:extLst>
                <a:ext uri="{FF2B5EF4-FFF2-40B4-BE49-F238E27FC236}">
                  <a16:creationId xmlns="" xmlns:a16="http://schemas.microsoft.com/office/drawing/2014/main" id="{CEB1271D-0E69-304A-B6D7-04F4C452C9C7}"/>
                </a:ext>
              </a:extLst>
            </p:cNvPr>
            <p:cNvSpPr>
              <a:spLocks noChangeArrowheads="1"/>
            </p:cNvSpPr>
            <p:nvPr/>
          </p:nvSpPr>
          <p:spPr bwMode="auto">
            <a:xfrm>
              <a:off x="5744516" y="34306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27" name="AutoShape 233">
              <a:extLst>
                <a:ext uri="{FF2B5EF4-FFF2-40B4-BE49-F238E27FC236}">
                  <a16:creationId xmlns="" xmlns:a16="http://schemas.microsoft.com/office/drawing/2014/main" id="{748E1443-6DD8-074C-8D4D-5729A25D4A64}"/>
                </a:ext>
              </a:extLst>
            </p:cNvPr>
            <p:cNvSpPr>
              <a:spLocks noChangeArrowheads="1"/>
            </p:cNvSpPr>
            <p:nvPr/>
          </p:nvSpPr>
          <p:spPr bwMode="auto">
            <a:xfrm>
              <a:off x="6015978" y="34306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28" name="AutoShape 225">
              <a:extLst>
                <a:ext uri="{FF2B5EF4-FFF2-40B4-BE49-F238E27FC236}">
                  <a16:creationId xmlns="" xmlns:a16="http://schemas.microsoft.com/office/drawing/2014/main" id="{F8067347-D4CD-0A4B-AAB8-B57D0B88E13D}"/>
                </a:ext>
              </a:extLst>
            </p:cNvPr>
            <p:cNvSpPr>
              <a:spLocks noChangeArrowheads="1"/>
            </p:cNvSpPr>
            <p:nvPr/>
          </p:nvSpPr>
          <p:spPr bwMode="auto">
            <a:xfrm>
              <a:off x="3832328" y="317196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29" name="AutoShape 226">
              <a:extLst>
                <a:ext uri="{FF2B5EF4-FFF2-40B4-BE49-F238E27FC236}">
                  <a16:creationId xmlns="" xmlns:a16="http://schemas.microsoft.com/office/drawing/2014/main" id="{6B335699-13D6-4D4C-B0A7-B2AEE8DD34E1}"/>
                </a:ext>
              </a:extLst>
            </p:cNvPr>
            <p:cNvSpPr>
              <a:spLocks noChangeArrowheads="1"/>
            </p:cNvSpPr>
            <p:nvPr/>
          </p:nvSpPr>
          <p:spPr bwMode="auto">
            <a:xfrm>
              <a:off x="4103790" y="3171964"/>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30" name="AutoShape 227">
              <a:extLst>
                <a:ext uri="{FF2B5EF4-FFF2-40B4-BE49-F238E27FC236}">
                  <a16:creationId xmlns="" xmlns:a16="http://schemas.microsoft.com/office/drawing/2014/main" id="{AA9EC7B9-5CDE-BA4E-9A98-439067CE83E1}"/>
                </a:ext>
              </a:extLst>
            </p:cNvPr>
            <p:cNvSpPr>
              <a:spLocks noChangeArrowheads="1"/>
            </p:cNvSpPr>
            <p:nvPr/>
          </p:nvSpPr>
          <p:spPr bwMode="auto">
            <a:xfrm>
              <a:off x="4376840" y="317196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31" name="AutoShape 228">
              <a:extLst>
                <a:ext uri="{FF2B5EF4-FFF2-40B4-BE49-F238E27FC236}">
                  <a16:creationId xmlns="" xmlns:a16="http://schemas.microsoft.com/office/drawing/2014/main" id="{1AA93B9B-2702-5C49-8F9B-94BADD26AA74}"/>
                </a:ext>
              </a:extLst>
            </p:cNvPr>
            <p:cNvSpPr>
              <a:spLocks noChangeArrowheads="1"/>
            </p:cNvSpPr>
            <p:nvPr/>
          </p:nvSpPr>
          <p:spPr bwMode="auto">
            <a:xfrm>
              <a:off x="4648303" y="3171964"/>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32" name="AutoShape 229">
              <a:extLst>
                <a:ext uri="{FF2B5EF4-FFF2-40B4-BE49-F238E27FC236}">
                  <a16:creationId xmlns="" xmlns:a16="http://schemas.microsoft.com/office/drawing/2014/main" id="{6555DB68-F5D6-4348-B946-0EC21F2BA88C}"/>
                </a:ext>
              </a:extLst>
            </p:cNvPr>
            <p:cNvSpPr>
              <a:spLocks noChangeArrowheads="1"/>
            </p:cNvSpPr>
            <p:nvPr/>
          </p:nvSpPr>
          <p:spPr bwMode="auto">
            <a:xfrm>
              <a:off x="5192815" y="3171964"/>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33" name="AutoShape 230">
              <a:extLst>
                <a:ext uri="{FF2B5EF4-FFF2-40B4-BE49-F238E27FC236}">
                  <a16:creationId xmlns="" xmlns:a16="http://schemas.microsoft.com/office/drawing/2014/main" id="{922A828A-7280-9C4A-95B7-4AC46DBE9C78}"/>
                </a:ext>
              </a:extLst>
            </p:cNvPr>
            <p:cNvSpPr>
              <a:spLocks noChangeArrowheads="1"/>
            </p:cNvSpPr>
            <p:nvPr/>
          </p:nvSpPr>
          <p:spPr bwMode="auto">
            <a:xfrm>
              <a:off x="4921353" y="317196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34" name="AutoShape 231">
              <a:extLst>
                <a:ext uri="{FF2B5EF4-FFF2-40B4-BE49-F238E27FC236}">
                  <a16:creationId xmlns="" xmlns:a16="http://schemas.microsoft.com/office/drawing/2014/main" id="{DDA9A956-C755-0A4C-812A-F42C58858935}"/>
                </a:ext>
              </a:extLst>
            </p:cNvPr>
            <p:cNvSpPr>
              <a:spLocks noChangeArrowheads="1"/>
            </p:cNvSpPr>
            <p:nvPr/>
          </p:nvSpPr>
          <p:spPr bwMode="auto">
            <a:xfrm>
              <a:off x="5464278" y="317196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35" name="AutoShape 232">
              <a:extLst>
                <a:ext uri="{FF2B5EF4-FFF2-40B4-BE49-F238E27FC236}">
                  <a16:creationId xmlns="" xmlns:a16="http://schemas.microsoft.com/office/drawing/2014/main" id="{43DA3A0A-57D9-1F4B-95C6-4E343C297449}"/>
                </a:ext>
              </a:extLst>
            </p:cNvPr>
            <p:cNvSpPr>
              <a:spLocks noChangeArrowheads="1"/>
            </p:cNvSpPr>
            <p:nvPr/>
          </p:nvSpPr>
          <p:spPr bwMode="auto">
            <a:xfrm>
              <a:off x="5737328" y="317196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36" name="AutoShape 233">
              <a:extLst>
                <a:ext uri="{FF2B5EF4-FFF2-40B4-BE49-F238E27FC236}">
                  <a16:creationId xmlns="" xmlns:a16="http://schemas.microsoft.com/office/drawing/2014/main" id="{009AFFDA-8BC9-9D47-AE30-1D04A444B341}"/>
                </a:ext>
              </a:extLst>
            </p:cNvPr>
            <p:cNvSpPr>
              <a:spLocks noChangeArrowheads="1"/>
            </p:cNvSpPr>
            <p:nvPr/>
          </p:nvSpPr>
          <p:spPr bwMode="auto">
            <a:xfrm>
              <a:off x="6008790" y="317196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37" name="AutoShape 225">
              <a:extLst>
                <a:ext uri="{FF2B5EF4-FFF2-40B4-BE49-F238E27FC236}">
                  <a16:creationId xmlns="" xmlns:a16="http://schemas.microsoft.com/office/drawing/2014/main" id="{0A653F64-7320-2C4E-8F96-B5BB712FA334}"/>
                </a:ext>
              </a:extLst>
            </p:cNvPr>
            <p:cNvSpPr>
              <a:spLocks noChangeArrowheads="1"/>
            </p:cNvSpPr>
            <p:nvPr/>
          </p:nvSpPr>
          <p:spPr bwMode="auto">
            <a:xfrm>
              <a:off x="3814088" y="288744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38" name="AutoShape 226">
              <a:extLst>
                <a:ext uri="{FF2B5EF4-FFF2-40B4-BE49-F238E27FC236}">
                  <a16:creationId xmlns="" xmlns:a16="http://schemas.microsoft.com/office/drawing/2014/main" id="{B0D89762-1DE1-F44D-8EA4-4566BA19BDB0}"/>
                </a:ext>
              </a:extLst>
            </p:cNvPr>
            <p:cNvSpPr>
              <a:spLocks noChangeArrowheads="1"/>
            </p:cNvSpPr>
            <p:nvPr/>
          </p:nvSpPr>
          <p:spPr bwMode="auto">
            <a:xfrm>
              <a:off x="4085550" y="2887449"/>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39" name="AutoShape 227">
              <a:extLst>
                <a:ext uri="{FF2B5EF4-FFF2-40B4-BE49-F238E27FC236}">
                  <a16:creationId xmlns="" xmlns:a16="http://schemas.microsoft.com/office/drawing/2014/main" id="{94175F1F-CB28-7C47-BD60-CFCAFF00AE42}"/>
                </a:ext>
              </a:extLst>
            </p:cNvPr>
            <p:cNvSpPr>
              <a:spLocks noChangeArrowheads="1"/>
            </p:cNvSpPr>
            <p:nvPr/>
          </p:nvSpPr>
          <p:spPr bwMode="auto">
            <a:xfrm>
              <a:off x="4358600" y="288744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40" name="AutoShape 228">
              <a:extLst>
                <a:ext uri="{FF2B5EF4-FFF2-40B4-BE49-F238E27FC236}">
                  <a16:creationId xmlns="" xmlns:a16="http://schemas.microsoft.com/office/drawing/2014/main" id="{71F6E256-1FA8-BA49-B806-272962C1FC7B}"/>
                </a:ext>
              </a:extLst>
            </p:cNvPr>
            <p:cNvSpPr>
              <a:spLocks noChangeArrowheads="1"/>
            </p:cNvSpPr>
            <p:nvPr/>
          </p:nvSpPr>
          <p:spPr bwMode="auto">
            <a:xfrm>
              <a:off x="4630063" y="2887449"/>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41" name="AutoShape 229">
              <a:extLst>
                <a:ext uri="{FF2B5EF4-FFF2-40B4-BE49-F238E27FC236}">
                  <a16:creationId xmlns="" xmlns:a16="http://schemas.microsoft.com/office/drawing/2014/main" id="{AF4C61E4-A8A5-8C43-863E-9EEFE2853B30}"/>
                </a:ext>
              </a:extLst>
            </p:cNvPr>
            <p:cNvSpPr>
              <a:spLocks noChangeArrowheads="1"/>
            </p:cNvSpPr>
            <p:nvPr/>
          </p:nvSpPr>
          <p:spPr bwMode="auto">
            <a:xfrm>
              <a:off x="5174575" y="2887449"/>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42" name="AutoShape 230">
              <a:extLst>
                <a:ext uri="{FF2B5EF4-FFF2-40B4-BE49-F238E27FC236}">
                  <a16:creationId xmlns="" xmlns:a16="http://schemas.microsoft.com/office/drawing/2014/main" id="{9AC67FFA-A0A1-F44C-BE58-660BA8D1FEB8}"/>
                </a:ext>
              </a:extLst>
            </p:cNvPr>
            <p:cNvSpPr>
              <a:spLocks noChangeArrowheads="1"/>
            </p:cNvSpPr>
            <p:nvPr/>
          </p:nvSpPr>
          <p:spPr bwMode="auto">
            <a:xfrm>
              <a:off x="4903113" y="288744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43" name="AutoShape 231">
              <a:extLst>
                <a:ext uri="{FF2B5EF4-FFF2-40B4-BE49-F238E27FC236}">
                  <a16:creationId xmlns="" xmlns:a16="http://schemas.microsoft.com/office/drawing/2014/main" id="{DC20A61B-7E83-A84D-AF8D-890B55083FCB}"/>
                </a:ext>
              </a:extLst>
            </p:cNvPr>
            <p:cNvSpPr>
              <a:spLocks noChangeArrowheads="1"/>
            </p:cNvSpPr>
            <p:nvPr/>
          </p:nvSpPr>
          <p:spPr bwMode="auto">
            <a:xfrm>
              <a:off x="5446038" y="288744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44" name="AutoShape 232">
              <a:extLst>
                <a:ext uri="{FF2B5EF4-FFF2-40B4-BE49-F238E27FC236}">
                  <a16:creationId xmlns="" xmlns:a16="http://schemas.microsoft.com/office/drawing/2014/main" id="{2235881C-18D8-3040-8BA4-D77EA47EF1B3}"/>
                </a:ext>
              </a:extLst>
            </p:cNvPr>
            <p:cNvSpPr>
              <a:spLocks noChangeArrowheads="1"/>
            </p:cNvSpPr>
            <p:nvPr/>
          </p:nvSpPr>
          <p:spPr bwMode="auto">
            <a:xfrm>
              <a:off x="5719088" y="288744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45" name="AutoShape 233">
              <a:extLst>
                <a:ext uri="{FF2B5EF4-FFF2-40B4-BE49-F238E27FC236}">
                  <a16:creationId xmlns="" xmlns:a16="http://schemas.microsoft.com/office/drawing/2014/main" id="{42DFADD2-6175-8848-9A43-4AFC4D078533}"/>
                </a:ext>
              </a:extLst>
            </p:cNvPr>
            <p:cNvSpPr>
              <a:spLocks noChangeArrowheads="1"/>
            </p:cNvSpPr>
            <p:nvPr/>
          </p:nvSpPr>
          <p:spPr bwMode="auto">
            <a:xfrm>
              <a:off x="5990550" y="288744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46" name="AutoShape 225">
              <a:extLst>
                <a:ext uri="{FF2B5EF4-FFF2-40B4-BE49-F238E27FC236}">
                  <a16:creationId xmlns="" xmlns:a16="http://schemas.microsoft.com/office/drawing/2014/main" id="{110E79E5-C094-D348-8C29-338BABBD0741}"/>
                </a:ext>
              </a:extLst>
            </p:cNvPr>
            <p:cNvSpPr>
              <a:spLocks noChangeArrowheads="1"/>
            </p:cNvSpPr>
            <p:nvPr/>
          </p:nvSpPr>
          <p:spPr bwMode="auto">
            <a:xfrm>
              <a:off x="3806900" y="262874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47" name="AutoShape 226">
              <a:extLst>
                <a:ext uri="{FF2B5EF4-FFF2-40B4-BE49-F238E27FC236}">
                  <a16:creationId xmlns="" xmlns:a16="http://schemas.microsoft.com/office/drawing/2014/main" id="{1DA7995D-99E3-9D40-AC3A-E69CDB24F5E5}"/>
                </a:ext>
              </a:extLst>
            </p:cNvPr>
            <p:cNvSpPr>
              <a:spLocks noChangeArrowheads="1"/>
            </p:cNvSpPr>
            <p:nvPr/>
          </p:nvSpPr>
          <p:spPr bwMode="auto">
            <a:xfrm>
              <a:off x="4078362" y="2628745"/>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48" name="AutoShape 227">
              <a:extLst>
                <a:ext uri="{FF2B5EF4-FFF2-40B4-BE49-F238E27FC236}">
                  <a16:creationId xmlns="" xmlns:a16="http://schemas.microsoft.com/office/drawing/2014/main" id="{768C425C-741D-1147-B341-A15D5A510CD0}"/>
                </a:ext>
              </a:extLst>
            </p:cNvPr>
            <p:cNvSpPr>
              <a:spLocks noChangeArrowheads="1"/>
            </p:cNvSpPr>
            <p:nvPr/>
          </p:nvSpPr>
          <p:spPr bwMode="auto">
            <a:xfrm>
              <a:off x="4351412" y="262874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49" name="AutoShape 228">
              <a:extLst>
                <a:ext uri="{FF2B5EF4-FFF2-40B4-BE49-F238E27FC236}">
                  <a16:creationId xmlns="" xmlns:a16="http://schemas.microsoft.com/office/drawing/2014/main" id="{24A8B039-5BDC-F744-91CC-356C60FAF8B1}"/>
                </a:ext>
              </a:extLst>
            </p:cNvPr>
            <p:cNvSpPr>
              <a:spLocks noChangeArrowheads="1"/>
            </p:cNvSpPr>
            <p:nvPr/>
          </p:nvSpPr>
          <p:spPr bwMode="auto">
            <a:xfrm>
              <a:off x="4622875" y="2628745"/>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50" name="AutoShape 229">
              <a:extLst>
                <a:ext uri="{FF2B5EF4-FFF2-40B4-BE49-F238E27FC236}">
                  <a16:creationId xmlns="" xmlns:a16="http://schemas.microsoft.com/office/drawing/2014/main" id="{336CDCA7-8EB2-DD43-A271-88917F8CCB56}"/>
                </a:ext>
              </a:extLst>
            </p:cNvPr>
            <p:cNvSpPr>
              <a:spLocks noChangeArrowheads="1"/>
            </p:cNvSpPr>
            <p:nvPr/>
          </p:nvSpPr>
          <p:spPr bwMode="auto">
            <a:xfrm>
              <a:off x="5167387" y="2628745"/>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51" name="AutoShape 230">
              <a:extLst>
                <a:ext uri="{FF2B5EF4-FFF2-40B4-BE49-F238E27FC236}">
                  <a16:creationId xmlns="" xmlns:a16="http://schemas.microsoft.com/office/drawing/2014/main" id="{18983DE4-D802-4345-9262-2E931E04734E}"/>
                </a:ext>
              </a:extLst>
            </p:cNvPr>
            <p:cNvSpPr>
              <a:spLocks noChangeArrowheads="1"/>
            </p:cNvSpPr>
            <p:nvPr/>
          </p:nvSpPr>
          <p:spPr bwMode="auto">
            <a:xfrm>
              <a:off x="4895925" y="262874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52" name="AutoShape 231">
              <a:extLst>
                <a:ext uri="{FF2B5EF4-FFF2-40B4-BE49-F238E27FC236}">
                  <a16:creationId xmlns="" xmlns:a16="http://schemas.microsoft.com/office/drawing/2014/main" id="{73422BEF-6CA7-3D45-B3BF-759A120C109E}"/>
                </a:ext>
              </a:extLst>
            </p:cNvPr>
            <p:cNvSpPr>
              <a:spLocks noChangeArrowheads="1"/>
            </p:cNvSpPr>
            <p:nvPr/>
          </p:nvSpPr>
          <p:spPr bwMode="auto">
            <a:xfrm>
              <a:off x="5438850" y="262874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53" name="AutoShape 232">
              <a:extLst>
                <a:ext uri="{FF2B5EF4-FFF2-40B4-BE49-F238E27FC236}">
                  <a16:creationId xmlns="" xmlns:a16="http://schemas.microsoft.com/office/drawing/2014/main" id="{845EEE91-22F6-3A41-BAE9-51AB666BDA62}"/>
                </a:ext>
              </a:extLst>
            </p:cNvPr>
            <p:cNvSpPr>
              <a:spLocks noChangeArrowheads="1"/>
            </p:cNvSpPr>
            <p:nvPr/>
          </p:nvSpPr>
          <p:spPr bwMode="auto">
            <a:xfrm>
              <a:off x="5711900" y="262874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54" name="AutoShape 233">
              <a:extLst>
                <a:ext uri="{FF2B5EF4-FFF2-40B4-BE49-F238E27FC236}">
                  <a16:creationId xmlns="" xmlns:a16="http://schemas.microsoft.com/office/drawing/2014/main" id="{2F397389-5165-F949-9F73-1F9854CDBC03}"/>
                </a:ext>
              </a:extLst>
            </p:cNvPr>
            <p:cNvSpPr>
              <a:spLocks noChangeArrowheads="1"/>
            </p:cNvSpPr>
            <p:nvPr/>
          </p:nvSpPr>
          <p:spPr bwMode="auto">
            <a:xfrm>
              <a:off x="5983362" y="262874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55" name="AutoShape 225">
              <a:extLst>
                <a:ext uri="{FF2B5EF4-FFF2-40B4-BE49-F238E27FC236}">
                  <a16:creationId xmlns="" xmlns:a16="http://schemas.microsoft.com/office/drawing/2014/main" id="{985D5B4E-A358-9844-936C-295F2F1792E8}"/>
                </a:ext>
              </a:extLst>
            </p:cNvPr>
            <p:cNvSpPr>
              <a:spLocks noChangeArrowheads="1"/>
            </p:cNvSpPr>
            <p:nvPr/>
          </p:nvSpPr>
          <p:spPr bwMode="auto">
            <a:xfrm>
              <a:off x="3810680" y="235424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56" name="AutoShape 226">
              <a:extLst>
                <a:ext uri="{FF2B5EF4-FFF2-40B4-BE49-F238E27FC236}">
                  <a16:creationId xmlns="" xmlns:a16="http://schemas.microsoft.com/office/drawing/2014/main" id="{19A7C094-8CF0-8442-B81F-0E54CF682233}"/>
                </a:ext>
              </a:extLst>
            </p:cNvPr>
            <p:cNvSpPr>
              <a:spLocks noChangeArrowheads="1"/>
            </p:cNvSpPr>
            <p:nvPr/>
          </p:nvSpPr>
          <p:spPr bwMode="auto">
            <a:xfrm>
              <a:off x="4082142" y="2354244"/>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57" name="AutoShape 227">
              <a:extLst>
                <a:ext uri="{FF2B5EF4-FFF2-40B4-BE49-F238E27FC236}">
                  <a16:creationId xmlns="" xmlns:a16="http://schemas.microsoft.com/office/drawing/2014/main" id="{29489A0D-C53A-1B4D-9C2D-B9B76AB086C4}"/>
                </a:ext>
              </a:extLst>
            </p:cNvPr>
            <p:cNvSpPr>
              <a:spLocks noChangeArrowheads="1"/>
            </p:cNvSpPr>
            <p:nvPr/>
          </p:nvSpPr>
          <p:spPr bwMode="auto">
            <a:xfrm>
              <a:off x="4355192" y="235424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58" name="AutoShape 228">
              <a:extLst>
                <a:ext uri="{FF2B5EF4-FFF2-40B4-BE49-F238E27FC236}">
                  <a16:creationId xmlns="" xmlns:a16="http://schemas.microsoft.com/office/drawing/2014/main" id="{2255BADE-13DC-DC45-B19E-43430F5B2CEB}"/>
                </a:ext>
              </a:extLst>
            </p:cNvPr>
            <p:cNvSpPr>
              <a:spLocks noChangeArrowheads="1"/>
            </p:cNvSpPr>
            <p:nvPr/>
          </p:nvSpPr>
          <p:spPr bwMode="auto">
            <a:xfrm>
              <a:off x="4626655" y="2354244"/>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59" name="AutoShape 229">
              <a:extLst>
                <a:ext uri="{FF2B5EF4-FFF2-40B4-BE49-F238E27FC236}">
                  <a16:creationId xmlns="" xmlns:a16="http://schemas.microsoft.com/office/drawing/2014/main" id="{45DDD590-033C-2342-8F0D-35D03FD37E70}"/>
                </a:ext>
              </a:extLst>
            </p:cNvPr>
            <p:cNvSpPr>
              <a:spLocks noChangeArrowheads="1"/>
            </p:cNvSpPr>
            <p:nvPr/>
          </p:nvSpPr>
          <p:spPr bwMode="auto">
            <a:xfrm>
              <a:off x="5171167" y="2354244"/>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60" name="AutoShape 230">
              <a:extLst>
                <a:ext uri="{FF2B5EF4-FFF2-40B4-BE49-F238E27FC236}">
                  <a16:creationId xmlns="" xmlns:a16="http://schemas.microsoft.com/office/drawing/2014/main" id="{9F58C207-C8DA-914F-B9E4-D95E2AA653C0}"/>
                </a:ext>
              </a:extLst>
            </p:cNvPr>
            <p:cNvSpPr>
              <a:spLocks noChangeArrowheads="1"/>
            </p:cNvSpPr>
            <p:nvPr/>
          </p:nvSpPr>
          <p:spPr bwMode="auto">
            <a:xfrm>
              <a:off x="4899705" y="235424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61" name="AutoShape 231">
              <a:extLst>
                <a:ext uri="{FF2B5EF4-FFF2-40B4-BE49-F238E27FC236}">
                  <a16:creationId xmlns="" xmlns:a16="http://schemas.microsoft.com/office/drawing/2014/main" id="{A9958987-9AB5-F842-A53C-4EBD1F716E21}"/>
                </a:ext>
              </a:extLst>
            </p:cNvPr>
            <p:cNvSpPr>
              <a:spLocks noChangeArrowheads="1"/>
            </p:cNvSpPr>
            <p:nvPr/>
          </p:nvSpPr>
          <p:spPr bwMode="auto">
            <a:xfrm>
              <a:off x="5442630" y="235424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62" name="AutoShape 232">
              <a:extLst>
                <a:ext uri="{FF2B5EF4-FFF2-40B4-BE49-F238E27FC236}">
                  <a16:creationId xmlns="" xmlns:a16="http://schemas.microsoft.com/office/drawing/2014/main" id="{FED9C551-CC5E-C14D-BD35-6B622C2B2925}"/>
                </a:ext>
              </a:extLst>
            </p:cNvPr>
            <p:cNvSpPr>
              <a:spLocks noChangeArrowheads="1"/>
            </p:cNvSpPr>
            <p:nvPr/>
          </p:nvSpPr>
          <p:spPr bwMode="auto">
            <a:xfrm>
              <a:off x="5715680" y="235424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63" name="AutoShape 233">
              <a:extLst>
                <a:ext uri="{FF2B5EF4-FFF2-40B4-BE49-F238E27FC236}">
                  <a16:creationId xmlns="" xmlns:a16="http://schemas.microsoft.com/office/drawing/2014/main" id="{217DFA6D-3A6C-8047-B0D3-83417449BEE4}"/>
                </a:ext>
              </a:extLst>
            </p:cNvPr>
            <p:cNvSpPr>
              <a:spLocks noChangeArrowheads="1"/>
            </p:cNvSpPr>
            <p:nvPr/>
          </p:nvSpPr>
          <p:spPr bwMode="auto">
            <a:xfrm>
              <a:off x="5987142" y="235424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64" name="AutoShape 225">
              <a:extLst>
                <a:ext uri="{FF2B5EF4-FFF2-40B4-BE49-F238E27FC236}">
                  <a16:creationId xmlns="" xmlns:a16="http://schemas.microsoft.com/office/drawing/2014/main" id="{4466C6AA-97BF-DB45-8237-61FBFAE6A68E}"/>
                </a:ext>
              </a:extLst>
            </p:cNvPr>
            <p:cNvSpPr>
              <a:spLocks noChangeArrowheads="1"/>
            </p:cNvSpPr>
            <p:nvPr/>
          </p:nvSpPr>
          <p:spPr bwMode="auto">
            <a:xfrm>
              <a:off x="3803492" y="2095540"/>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65" name="AutoShape 226">
              <a:extLst>
                <a:ext uri="{FF2B5EF4-FFF2-40B4-BE49-F238E27FC236}">
                  <a16:creationId xmlns="" xmlns:a16="http://schemas.microsoft.com/office/drawing/2014/main" id="{471B60F8-5C40-8943-B4E7-D50E09AA52B5}"/>
                </a:ext>
              </a:extLst>
            </p:cNvPr>
            <p:cNvSpPr>
              <a:spLocks noChangeArrowheads="1"/>
            </p:cNvSpPr>
            <p:nvPr/>
          </p:nvSpPr>
          <p:spPr bwMode="auto">
            <a:xfrm>
              <a:off x="4074954" y="2095540"/>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66" name="AutoShape 227">
              <a:extLst>
                <a:ext uri="{FF2B5EF4-FFF2-40B4-BE49-F238E27FC236}">
                  <a16:creationId xmlns="" xmlns:a16="http://schemas.microsoft.com/office/drawing/2014/main" id="{9D02856A-BE97-2A45-9009-FC865F9992C6}"/>
                </a:ext>
              </a:extLst>
            </p:cNvPr>
            <p:cNvSpPr>
              <a:spLocks noChangeArrowheads="1"/>
            </p:cNvSpPr>
            <p:nvPr/>
          </p:nvSpPr>
          <p:spPr bwMode="auto">
            <a:xfrm>
              <a:off x="4348004" y="2095540"/>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67" name="AutoShape 228">
              <a:extLst>
                <a:ext uri="{FF2B5EF4-FFF2-40B4-BE49-F238E27FC236}">
                  <a16:creationId xmlns="" xmlns:a16="http://schemas.microsoft.com/office/drawing/2014/main" id="{CF6BC651-5E48-5349-88DB-E4DB55C446C1}"/>
                </a:ext>
              </a:extLst>
            </p:cNvPr>
            <p:cNvSpPr>
              <a:spLocks noChangeArrowheads="1"/>
            </p:cNvSpPr>
            <p:nvPr/>
          </p:nvSpPr>
          <p:spPr bwMode="auto">
            <a:xfrm>
              <a:off x="4619467" y="2095540"/>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68" name="AutoShape 229">
              <a:extLst>
                <a:ext uri="{FF2B5EF4-FFF2-40B4-BE49-F238E27FC236}">
                  <a16:creationId xmlns="" xmlns:a16="http://schemas.microsoft.com/office/drawing/2014/main" id="{8A93664D-8458-F647-B218-0E00B6F842F3}"/>
                </a:ext>
              </a:extLst>
            </p:cNvPr>
            <p:cNvSpPr>
              <a:spLocks noChangeArrowheads="1"/>
            </p:cNvSpPr>
            <p:nvPr/>
          </p:nvSpPr>
          <p:spPr bwMode="auto">
            <a:xfrm>
              <a:off x="5163979" y="2095540"/>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69" name="AutoShape 230">
              <a:extLst>
                <a:ext uri="{FF2B5EF4-FFF2-40B4-BE49-F238E27FC236}">
                  <a16:creationId xmlns="" xmlns:a16="http://schemas.microsoft.com/office/drawing/2014/main" id="{D4F6CFB5-E2FC-B949-B9FB-6D257BD336CF}"/>
                </a:ext>
              </a:extLst>
            </p:cNvPr>
            <p:cNvSpPr>
              <a:spLocks noChangeArrowheads="1"/>
            </p:cNvSpPr>
            <p:nvPr/>
          </p:nvSpPr>
          <p:spPr bwMode="auto">
            <a:xfrm>
              <a:off x="4892517" y="2095540"/>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70" name="AutoShape 231">
              <a:extLst>
                <a:ext uri="{FF2B5EF4-FFF2-40B4-BE49-F238E27FC236}">
                  <a16:creationId xmlns="" xmlns:a16="http://schemas.microsoft.com/office/drawing/2014/main" id="{477595C6-004D-9440-A189-2366B86827AF}"/>
                </a:ext>
              </a:extLst>
            </p:cNvPr>
            <p:cNvSpPr>
              <a:spLocks noChangeArrowheads="1"/>
            </p:cNvSpPr>
            <p:nvPr/>
          </p:nvSpPr>
          <p:spPr bwMode="auto">
            <a:xfrm>
              <a:off x="5435442" y="2095540"/>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71" name="AutoShape 232">
              <a:extLst>
                <a:ext uri="{FF2B5EF4-FFF2-40B4-BE49-F238E27FC236}">
                  <a16:creationId xmlns="" xmlns:a16="http://schemas.microsoft.com/office/drawing/2014/main" id="{43ABE457-C991-2947-B724-AAD4F5F91033}"/>
                </a:ext>
              </a:extLst>
            </p:cNvPr>
            <p:cNvSpPr>
              <a:spLocks noChangeArrowheads="1"/>
            </p:cNvSpPr>
            <p:nvPr/>
          </p:nvSpPr>
          <p:spPr bwMode="auto">
            <a:xfrm>
              <a:off x="5708492" y="2095540"/>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72" name="AutoShape 233">
              <a:extLst>
                <a:ext uri="{FF2B5EF4-FFF2-40B4-BE49-F238E27FC236}">
                  <a16:creationId xmlns="" xmlns:a16="http://schemas.microsoft.com/office/drawing/2014/main" id="{7125D9DA-418B-434B-9FCF-3F5A7125BC47}"/>
                </a:ext>
              </a:extLst>
            </p:cNvPr>
            <p:cNvSpPr>
              <a:spLocks noChangeArrowheads="1"/>
            </p:cNvSpPr>
            <p:nvPr/>
          </p:nvSpPr>
          <p:spPr bwMode="auto">
            <a:xfrm>
              <a:off x="5979954" y="2095540"/>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73" name="AutoShape 225">
              <a:extLst>
                <a:ext uri="{FF2B5EF4-FFF2-40B4-BE49-F238E27FC236}">
                  <a16:creationId xmlns="" xmlns:a16="http://schemas.microsoft.com/office/drawing/2014/main" id="{FD877552-54F9-D246-8869-450F53D7A5A4}"/>
                </a:ext>
              </a:extLst>
            </p:cNvPr>
            <p:cNvSpPr>
              <a:spLocks noChangeArrowheads="1"/>
            </p:cNvSpPr>
            <p:nvPr/>
          </p:nvSpPr>
          <p:spPr bwMode="auto">
            <a:xfrm>
              <a:off x="3785252" y="181102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74" name="AutoShape 226">
              <a:extLst>
                <a:ext uri="{FF2B5EF4-FFF2-40B4-BE49-F238E27FC236}">
                  <a16:creationId xmlns="" xmlns:a16="http://schemas.microsoft.com/office/drawing/2014/main" id="{DF6040F1-1862-5845-B5C0-E39BBB147936}"/>
                </a:ext>
              </a:extLst>
            </p:cNvPr>
            <p:cNvSpPr>
              <a:spLocks noChangeArrowheads="1"/>
            </p:cNvSpPr>
            <p:nvPr/>
          </p:nvSpPr>
          <p:spPr bwMode="auto">
            <a:xfrm>
              <a:off x="4056714" y="1811025"/>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75" name="AutoShape 227">
              <a:extLst>
                <a:ext uri="{FF2B5EF4-FFF2-40B4-BE49-F238E27FC236}">
                  <a16:creationId xmlns="" xmlns:a16="http://schemas.microsoft.com/office/drawing/2014/main" id="{A65BC0C5-6A57-AD4B-860D-A28581563D4B}"/>
                </a:ext>
              </a:extLst>
            </p:cNvPr>
            <p:cNvSpPr>
              <a:spLocks noChangeArrowheads="1"/>
            </p:cNvSpPr>
            <p:nvPr/>
          </p:nvSpPr>
          <p:spPr bwMode="auto">
            <a:xfrm>
              <a:off x="4329764" y="181102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76" name="AutoShape 228">
              <a:extLst>
                <a:ext uri="{FF2B5EF4-FFF2-40B4-BE49-F238E27FC236}">
                  <a16:creationId xmlns="" xmlns:a16="http://schemas.microsoft.com/office/drawing/2014/main" id="{6F170F7B-C2AA-9141-9F27-33CF3B02A026}"/>
                </a:ext>
              </a:extLst>
            </p:cNvPr>
            <p:cNvSpPr>
              <a:spLocks noChangeArrowheads="1"/>
            </p:cNvSpPr>
            <p:nvPr/>
          </p:nvSpPr>
          <p:spPr bwMode="auto">
            <a:xfrm>
              <a:off x="4601227" y="1811025"/>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77" name="AutoShape 229">
              <a:extLst>
                <a:ext uri="{FF2B5EF4-FFF2-40B4-BE49-F238E27FC236}">
                  <a16:creationId xmlns="" xmlns:a16="http://schemas.microsoft.com/office/drawing/2014/main" id="{BA67BA2A-A182-2740-85D8-05711E8FA93C}"/>
                </a:ext>
              </a:extLst>
            </p:cNvPr>
            <p:cNvSpPr>
              <a:spLocks noChangeArrowheads="1"/>
            </p:cNvSpPr>
            <p:nvPr/>
          </p:nvSpPr>
          <p:spPr bwMode="auto">
            <a:xfrm>
              <a:off x="5145739" y="1811025"/>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78" name="AutoShape 230">
              <a:extLst>
                <a:ext uri="{FF2B5EF4-FFF2-40B4-BE49-F238E27FC236}">
                  <a16:creationId xmlns="" xmlns:a16="http://schemas.microsoft.com/office/drawing/2014/main" id="{3924614D-E857-DF40-BA48-C08874FE2D9B}"/>
                </a:ext>
              </a:extLst>
            </p:cNvPr>
            <p:cNvSpPr>
              <a:spLocks noChangeArrowheads="1"/>
            </p:cNvSpPr>
            <p:nvPr/>
          </p:nvSpPr>
          <p:spPr bwMode="auto">
            <a:xfrm>
              <a:off x="4874277" y="181102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79" name="AutoShape 231">
              <a:extLst>
                <a:ext uri="{FF2B5EF4-FFF2-40B4-BE49-F238E27FC236}">
                  <a16:creationId xmlns="" xmlns:a16="http://schemas.microsoft.com/office/drawing/2014/main" id="{C2337B6D-3817-8F41-BD52-9C25DA98D77D}"/>
                </a:ext>
              </a:extLst>
            </p:cNvPr>
            <p:cNvSpPr>
              <a:spLocks noChangeArrowheads="1"/>
            </p:cNvSpPr>
            <p:nvPr/>
          </p:nvSpPr>
          <p:spPr bwMode="auto">
            <a:xfrm>
              <a:off x="5417202" y="181102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80" name="AutoShape 232">
              <a:extLst>
                <a:ext uri="{FF2B5EF4-FFF2-40B4-BE49-F238E27FC236}">
                  <a16:creationId xmlns="" xmlns:a16="http://schemas.microsoft.com/office/drawing/2014/main" id="{3318830D-0346-0043-A086-31629F632F7C}"/>
                </a:ext>
              </a:extLst>
            </p:cNvPr>
            <p:cNvSpPr>
              <a:spLocks noChangeArrowheads="1"/>
            </p:cNvSpPr>
            <p:nvPr/>
          </p:nvSpPr>
          <p:spPr bwMode="auto">
            <a:xfrm>
              <a:off x="5690252" y="181102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81" name="AutoShape 233">
              <a:extLst>
                <a:ext uri="{FF2B5EF4-FFF2-40B4-BE49-F238E27FC236}">
                  <a16:creationId xmlns="" xmlns:a16="http://schemas.microsoft.com/office/drawing/2014/main" id="{ACF9A437-0EB3-6B46-90A5-28D09DF9F838}"/>
                </a:ext>
              </a:extLst>
            </p:cNvPr>
            <p:cNvSpPr>
              <a:spLocks noChangeArrowheads="1"/>
            </p:cNvSpPr>
            <p:nvPr/>
          </p:nvSpPr>
          <p:spPr bwMode="auto">
            <a:xfrm>
              <a:off x="5961714" y="181102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82" name="AutoShape 225">
              <a:extLst>
                <a:ext uri="{FF2B5EF4-FFF2-40B4-BE49-F238E27FC236}">
                  <a16:creationId xmlns="" xmlns:a16="http://schemas.microsoft.com/office/drawing/2014/main" id="{D8320CA1-BE9D-F340-8356-E883749DEC95}"/>
                </a:ext>
              </a:extLst>
            </p:cNvPr>
            <p:cNvSpPr>
              <a:spLocks noChangeArrowheads="1"/>
            </p:cNvSpPr>
            <p:nvPr/>
          </p:nvSpPr>
          <p:spPr bwMode="auto">
            <a:xfrm>
              <a:off x="3778064" y="155232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83" name="AutoShape 226">
              <a:extLst>
                <a:ext uri="{FF2B5EF4-FFF2-40B4-BE49-F238E27FC236}">
                  <a16:creationId xmlns="" xmlns:a16="http://schemas.microsoft.com/office/drawing/2014/main" id="{4FF0CF5A-66A2-9845-96B3-C493601F1155}"/>
                </a:ext>
              </a:extLst>
            </p:cNvPr>
            <p:cNvSpPr>
              <a:spLocks noChangeArrowheads="1"/>
            </p:cNvSpPr>
            <p:nvPr/>
          </p:nvSpPr>
          <p:spPr bwMode="auto">
            <a:xfrm>
              <a:off x="4049526" y="1552321"/>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84" name="AutoShape 227">
              <a:extLst>
                <a:ext uri="{FF2B5EF4-FFF2-40B4-BE49-F238E27FC236}">
                  <a16:creationId xmlns="" xmlns:a16="http://schemas.microsoft.com/office/drawing/2014/main" id="{926F982B-2D85-FB44-AE73-49908400F91F}"/>
                </a:ext>
              </a:extLst>
            </p:cNvPr>
            <p:cNvSpPr>
              <a:spLocks noChangeArrowheads="1"/>
            </p:cNvSpPr>
            <p:nvPr/>
          </p:nvSpPr>
          <p:spPr bwMode="auto">
            <a:xfrm>
              <a:off x="4322576" y="155232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85" name="AutoShape 228">
              <a:extLst>
                <a:ext uri="{FF2B5EF4-FFF2-40B4-BE49-F238E27FC236}">
                  <a16:creationId xmlns="" xmlns:a16="http://schemas.microsoft.com/office/drawing/2014/main" id="{317DEE7C-A06B-5E4F-BA31-68FCB323D9BA}"/>
                </a:ext>
              </a:extLst>
            </p:cNvPr>
            <p:cNvSpPr>
              <a:spLocks noChangeArrowheads="1"/>
            </p:cNvSpPr>
            <p:nvPr/>
          </p:nvSpPr>
          <p:spPr bwMode="auto">
            <a:xfrm>
              <a:off x="4594039" y="1552321"/>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86" name="AutoShape 229">
              <a:extLst>
                <a:ext uri="{FF2B5EF4-FFF2-40B4-BE49-F238E27FC236}">
                  <a16:creationId xmlns="" xmlns:a16="http://schemas.microsoft.com/office/drawing/2014/main" id="{8196227D-E5BA-2643-BA67-FEDBA8AB62ED}"/>
                </a:ext>
              </a:extLst>
            </p:cNvPr>
            <p:cNvSpPr>
              <a:spLocks noChangeArrowheads="1"/>
            </p:cNvSpPr>
            <p:nvPr/>
          </p:nvSpPr>
          <p:spPr bwMode="auto">
            <a:xfrm>
              <a:off x="5138551" y="1552321"/>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87" name="AutoShape 230">
              <a:extLst>
                <a:ext uri="{FF2B5EF4-FFF2-40B4-BE49-F238E27FC236}">
                  <a16:creationId xmlns="" xmlns:a16="http://schemas.microsoft.com/office/drawing/2014/main" id="{DC857CB9-E326-E74E-A96B-13A2356A9A0F}"/>
                </a:ext>
              </a:extLst>
            </p:cNvPr>
            <p:cNvSpPr>
              <a:spLocks noChangeArrowheads="1"/>
            </p:cNvSpPr>
            <p:nvPr/>
          </p:nvSpPr>
          <p:spPr bwMode="auto">
            <a:xfrm>
              <a:off x="4867089" y="155232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88" name="AutoShape 231">
              <a:extLst>
                <a:ext uri="{FF2B5EF4-FFF2-40B4-BE49-F238E27FC236}">
                  <a16:creationId xmlns="" xmlns:a16="http://schemas.microsoft.com/office/drawing/2014/main" id="{C165A074-BFC4-5E48-AD0F-A156B73290AA}"/>
                </a:ext>
              </a:extLst>
            </p:cNvPr>
            <p:cNvSpPr>
              <a:spLocks noChangeArrowheads="1"/>
            </p:cNvSpPr>
            <p:nvPr/>
          </p:nvSpPr>
          <p:spPr bwMode="auto">
            <a:xfrm>
              <a:off x="5410014" y="155232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89" name="AutoShape 232">
              <a:extLst>
                <a:ext uri="{FF2B5EF4-FFF2-40B4-BE49-F238E27FC236}">
                  <a16:creationId xmlns="" xmlns:a16="http://schemas.microsoft.com/office/drawing/2014/main" id="{426EF6BB-3ED0-1E43-9769-A962DDAEA61E}"/>
                </a:ext>
              </a:extLst>
            </p:cNvPr>
            <p:cNvSpPr>
              <a:spLocks noChangeArrowheads="1"/>
            </p:cNvSpPr>
            <p:nvPr/>
          </p:nvSpPr>
          <p:spPr bwMode="auto">
            <a:xfrm>
              <a:off x="5683064" y="155232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90" name="AutoShape 233">
              <a:extLst>
                <a:ext uri="{FF2B5EF4-FFF2-40B4-BE49-F238E27FC236}">
                  <a16:creationId xmlns="" xmlns:a16="http://schemas.microsoft.com/office/drawing/2014/main" id="{19C4B13B-C915-C341-85EA-FCB44163A571}"/>
                </a:ext>
              </a:extLst>
            </p:cNvPr>
            <p:cNvSpPr>
              <a:spLocks noChangeArrowheads="1"/>
            </p:cNvSpPr>
            <p:nvPr/>
          </p:nvSpPr>
          <p:spPr bwMode="auto">
            <a:xfrm>
              <a:off x="5954526" y="155232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91" name="AutoShape 225">
              <a:extLst>
                <a:ext uri="{FF2B5EF4-FFF2-40B4-BE49-F238E27FC236}">
                  <a16:creationId xmlns="" xmlns:a16="http://schemas.microsoft.com/office/drawing/2014/main" id="{44A4D454-E0E2-C043-926C-0C4061AF1C35}"/>
                </a:ext>
              </a:extLst>
            </p:cNvPr>
            <p:cNvSpPr>
              <a:spLocks noChangeArrowheads="1"/>
            </p:cNvSpPr>
            <p:nvPr/>
          </p:nvSpPr>
          <p:spPr bwMode="auto">
            <a:xfrm>
              <a:off x="3776668" y="1254587"/>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92" name="AutoShape 226">
              <a:extLst>
                <a:ext uri="{FF2B5EF4-FFF2-40B4-BE49-F238E27FC236}">
                  <a16:creationId xmlns="" xmlns:a16="http://schemas.microsoft.com/office/drawing/2014/main" id="{1EA26302-9118-A74D-A0AE-873F99FC9461}"/>
                </a:ext>
              </a:extLst>
            </p:cNvPr>
            <p:cNvSpPr>
              <a:spLocks noChangeArrowheads="1"/>
            </p:cNvSpPr>
            <p:nvPr/>
          </p:nvSpPr>
          <p:spPr bwMode="auto">
            <a:xfrm>
              <a:off x="4048130" y="1254587"/>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93" name="AutoShape 227">
              <a:extLst>
                <a:ext uri="{FF2B5EF4-FFF2-40B4-BE49-F238E27FC236}">
                  <a16:creationId xmlns="" xmlns:a16="http://schemas.microsoft.com/office/drawing/2014/main" id="{C035CD99-0A6A-C742-B52E-5AD651B9CBD2}"/>
                </a:ext>
              </a:extLst>
            </p:cNvPr>
            <p:cNvSpPr>
              <a:spLocks noChangeArrowheads="1"/>
            </p:cNvSpPr>
            <p:nvPr/>
          </p:nvSpPr>
          <p:spPr bwMode="auto">
            <a:xfrm>
              <a:off x="4321180" y="1254587"/>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94" name="AutoShape 228">
              <a:extLst>
                <a:ext uri="{FF2B5EF4-FFF2-40B4-BE49-F238E27FC236}">
                  <a16:creationId xmlns="" xmlns:a16="http://schemas.microsoft.com/office/drawing/2014/main" id="{073D0E5C-6719-C848-A5BA-665E39236B61}"/>
                </a:ext>
              </a:extLst>
            </p:cNvPr>
            <p:cNvSpPr>
              <a:spLocks noChangeArrowheads="1"/>
            </p:cNvSpPr>
            <p:nvPr/>
          </p:nvSpPr>
          <p:spPr bwMode="auto">
            <a:xfrm>
              <a:off x="4592643" y="1254587"/>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95" name="AutoShape 229">
              <a:extLst>
                <a:ext uri="{FF2B5EF4-FFF2-40B4-BE49-F238E27FC236}">
                  <a16:creationId xmlns="" xmlns:a16="http://schemas.microsoft.com/office/drawing/2014/main" id="{B6F61D6C-E0C8-1C42-A2D5-16C9B997891F}"/>
                </a:ext>
              </a:extLst>
            </p:cNvPr>
            <p:cNvSpPr>
              <a:spLocks noChangeArrowheads="1"/>
            </p:cNvSpPr>
            <p:nvPr/>
          </p:nvSpPr>
          <p:spPr bwMode="auto">
            <a:xfrm>
              <a:off x="5137155" y="1254587"/>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96" name="AutoShape 230">
              <a:extLst>
                <a:ext uri="{FF2B5EF4-FFF2-40B4-BE49-F238E27FC236}">
                  <a16:creationId xmlns="" xmlns:a16="http://schemas.microsoft.com/office/drawing/2014/main" id="{C7E8FA88-99CF-8B45-81E0-6B542ACC6259}"/>
                </a:ext>
              </a:extLst>
            </p:cNvPr>
            <p:cNvSpPr>
              <a:spLocks noChangeArrowheads="1"/>
            </p:cNvSpPr>
            <p:nvPr/>
          </p:nvSpPr>
          <p:spPr bwMode="auto">
            <a:xfrm>
              <a:off x="4865693" y="1254587"/>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97" name="AutoShape 231">
              <a:extLst>
                <a:ext uri="{FF2B5EF4-FFF2-40B4-BE49-F238E27FC236}">
                  <a16:creationId xmlns="" xmlns:a16="http://schemas.microsoft.com/office/drawing/2014/main" id="{48A629E8-A92D-FB4F-8769-D5A5D7E0138A}"/>
                </a:ext>
              </a:extLst>
            </p:cNvPr>
            <p:cNvSpPr>
              <a:spLocks noChangeArrowheads="1"/>
            </p:cNvSpPr>
            <p:nvPr/>
          </p:nvSpPr>
          <p:spPr bwMode="auto">
            <a:xfrm>
              <a:off x="5408618" y="1254587"/>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98" name="AutoShape 232">
              <a:extLst>
                <a:ext uri="{FF2B5EF4-FFF2-40B4-BE49-F238E27FC236}">
                  <a16:creationId xmlns="" xmlns:a16="http://schemas.microsoft.com/office/drawing/2014/main" id="{8FEE11F5-330E-8D40-9263-C7C5C6664CC9}"/>
                </a:ext>
              </a:extLst>
            </p:cNvPr>
            <p:cNvSpPr>
              <a:spLocks noChangeArrowheads="1"/>
            </p:cNvSpPr>
            <p:nvPr/>
          </p:nvSpPr>
          <p:spPr bwMode="auto">
            <a:xfrm>
              <a:off x="5681668" y="1254587"/>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99" name="AutoShape 233">
              <a:extLst>
                <a:ext uri="{FF2B5EF4-FFF2-40B4-BE49-F238E27FC236}">
                  <a16:creationId xmlns="" xmlns:a16="http://schemas.microsoft.com/office/drawing/2014/main" id="{888FBEC6-6720-684A-A8C2-C8D162E2EF97}"/>
                </a:ext>
              </a:extLst>
            </p:cNvPr>
            <p:cNvSpPr>
              <a:spLocks noChangeArrowheads="1"/>
            </p:cNvSpPr>
            <p:nvPr/>
          </p:nvSpPr>
          <p:spPr bwMode="auto">
            <a:xfrm>
              <a:off x="5953130" y="1254587"/>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00" name="AutoShape 225">
              <a:extLst>
                <a:ext uri="{FF2B5EF4-FFF2-40B4-BE49-F238E27FC236}">
                  <a16:creationId xmlns="" xmlns:a16="http://schemas.microsoft.com/office/drawing/2014/main" id="{7A4D184E-F64B-9C4F-A0E6-D62AB9C06A9D}"/>
                </a:ext>
              </a:extLst>
            </p:cNvPr>
            <p:cNvSpPr>
              <a:spLocks noChangeArrowheads="1"/>
            </p:cNvSpPr>
            <p:nvPr/>
          </p:nvSpPr>
          <p:spPr bwMode="auto">
            <a:xfrm>
              <a:off x="3758428" y="970072"/>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01" name="AutoShape 226">
              <a:extLst>
                <a:ext uri="{FF2B5EF4-FFF2-40B4-BE49-F238E27FC236}">
                  <a16:creationId xmlns="" xmlns:a16="http://schemas.microsoft.com/office/drawing/2014/main" id="{EB9C1E8E-7117-FC47-A172-DE32EE56D690}"/>
                </a:ext>
              </a:extLst>
            </p:cNvPr>
            <p:cNvSpPr>
              <a:spLocks noChangeArrowheads="1"/>
            </p:cNvSpPr>
            <p:nvPr/>
          </p:nvSpPr>
          <p:spPr bwMode="auto">
            <a:xfrm>
              <a:off x="4029890" y="970072"/>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02" name="AutoShape 227">
              <a:extLst>
                <a:ext uri="{FF2B5EF4-FFF2-40B4-BE49-F238E27FC236}">
                  <a16:creationId xmlns="" xmlns:a16="http://schemas.microsoft.com/office/drawing/2014/main" id="{4286CBBE-DB99-CA41-A3C9-F37FFC69D822}"/>
                </a:ext>
              </a:extLst>
            </p:cNvPr>
            <p:cNvSpPr>
              <a:spLocks noChangeArrowheads="1"/>
            </p:cNvSpPr>
            <p:nvPr/>
          </p:nvSpPr>
          <p:spPr bwMode="auto">
            <a:xfrm>
              <a:off x="4302940" y="970072"/>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03" name="AutoShape 228">
              <a:extLst>
                <a:ext uri="{FF2B5EF4-FFF2-40B4-BE49-F238E27FC236}">
                  <a16:creationId xmlns="" xmlns:a16="http://schemas.microsoft.com/office/drawing/2014/main" id="{614BE13F-5B33-3E49-8319-06745745C23D}"/>
                </a:ext>
              </a:extLst>
            </p:cNvPr>
            <p:cNvSpPr>
              <a:spLocks noChangeArrowheads="1"/>
            </p:cNvSpPr>
            <p:nvPr/>
          </p:nvSpPr>
          <p:spPr bwMode="auto">
            <a:xfrm>
              <a:off x="4574403" y="970072"/>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04" name="AutoShape 229">
              <a:extLst>
                <a:ext uri="{FF2B5EF4-FFF2-40B4-BE49-F238E27FC236}">
                  <a16:creationId xmlns="" xmlns:a16="http://schemas.microsoft.com/office/drawing/2014/main" id="{F3AAE016-E002-3943-B3B0-5513DC2A0704}"/>
                </a:ext>
              </a:extLst>
            </p:cNvPr>
            <p:cNvSpPr>
              <a:spLocks noChangeArrowheads="1"/>
            </p:cNvSpPr>
            <p:nvPr/>
          </p:nvSpPr>
          <p:spPr bwMode="auto">
            <a:xfrm>
              <a:off x="5118915" y="970072"/>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05" name="AutoShape 230">
              <a:extLst>
                <a:ext uri="{FF2B5EF4-FFF2-40B4-BE49-F238E27FC236}">
                  <a16:creationId xmlns="" xmlns:a16="http://schemas.microsoft.com/office/drawing/2014/main" id="{388C0878-FEF2-7844-AFA7-042F9E493752}"/>
                </a:ext>
              </a:extLst>
            </p:cNvPr>
            <p:cNvSpPr>
              <a:spLocks noChangeArrowheads="1"/>
            </p:cNvSpPr>
            <p:nvPr/>
          </p:nvSpPr>
          <p:spPr bwMode="auto">
            <a:xfrm>
              <a:off x="4847453" y="970072"/>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06" name="AutoShape 231">
              <a:extLst>
                <a:ext uri="{FF2B5EF4-FFF2-40B4-BE49-F238E27FC236}">
                  <a16:creationId xmlns="" xmlns:a16="http://schemas.microsoft.com/office/drawing/2014/main" id="{9A39E698-0794-4B42-B4BC-5C35346F684F}"/>
                </a:ext>
              </a:extLst>
            </p:cNvPr>
            <p:cNvSpPr>
              <a:spLocks noChangeArrowheads="1"/>
            </p:cNvSpPr>
            <p:nvPr/>
          </p:nvSpPr>
          <p:spPr bwMode="auto">
            <a:xfrm>
              <a:off x="5390378" y="970072"/>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07" name="AutoShape 232">
              <a:extLst>
                <a:ext uri="{FF2B5EF4-FFF2-40B4-BE49-F238E27FC236}">
                  <a16:creationId xmlns="" xmlns:a16="http://schemas.microsoft.com/office/drawing/2014/main" id="{CE3CAC9C-DB29-D040-AA22-490AE3184AEC}"/>
                </a:ext>
              </a:extLst>
            </p:cNvPr>
            <p:cNvSpPr>
              <a:spLocks noChangeArrowheads="1"/>
            </p:cNvSpPr>
            <p:nvPr/>
          </p:nvSpPr>
          <p:spPr bwMode="auto">
            <a:xfrm>
              <a:off x="5663428" y="970072"/>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08" name="AutoShape 233">
              <a:extLst>
                <a:ext uri="{FF2B5EF4-FFF2-40B4-BE49-F238E27FC236}">
                  <a16:creationId xmlns="" xmlns:a16="http://schemas.microsoft.com/office/drawing/2014/main" id="{100607EF-1D4A-FD4A-B508-CD9DE4C73BD6}"/>
                </a:ext>
              </a:extLst>
            </p:cNvPr>
            <p:cNvSpPr>
              <a:spLocks noChangeArrowheads="1"/>
            </p:cNvSpPr>
            <p:nvPr/>
          </p:nvSpPr>
          <p:spPr bwMode="auto">
            <a:xfrm>
              <a:off x="5934890" y="970072"/>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09" name="AutoShape 225">
              <a:extLst>
                <a:ext uri="{FF2B5EF4-FFF2-40B4-BE49-F238E27FC236}">
                  <a16:creationId xmlns="" xmlns:a16="http://schemas.microsoft.com/office/drawing/2014/main" id="{9CB7E0E1-EB2F-324C-BF27-BF8051A307B4}"/>
                </a:ext>
              </a:extLst>
            </p:cNvPr>
            <p:cNvSpPr>
              <a:spLocks noChangeArrowheads="1"/>
            </p:cNvSpPr>
            <p:nvPr/>
          </p:nvSpPr>
          <p:spPr bwMode="auto">
            <a:xfrm>
              <a:off x="3751240" y="7113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10" name="AutoShape 226">
              <a:extLst>
                <a:ext uri="{FF2B5EF4-FFF2-40B4-BE49-F238E27FC236}">
                  <a16:creationId xmlns="" xmlns:a16="http://schemas.microsoft.com/office/drawing/2014/main" id="{48AD03CD-BA38-384F-B290-4F3C8EC39B44}"/>
                </a:ext>
              </a:extLst>
            </p:cNvPr>
            <p:cNvSpPr>
              <a:spLocks noChangeArrowheads="1"/>
            </p:cNvSpPr>
            <p:nvPr/>
          </p:nvSpPr>
          <p:spPr bwMode="auto">
            <a:xfrm>
              <a:off x="4022702" y="711368"/>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11" name="AutoShape 227">
              <a:extLst>
                <a:ext uri="{FF2B5EF4-FFF2-40B4-BE49-F238E27FC236}">
                  <a16:creationId xmlns="" xmlns:a16="http://schemas.microsoft.com/office/drawing/2014/main" id="{2D5BD87F-4802-5E45-B9DE-3AE0C09932C5}"/>
                </a:ext>
              </a:extLst>
            </p:cNvPr>
            <p:cNvSpPr>
              <a:spLocks noChangeArrowheads="1"/>
            </p:cNvSpPr>
            <p:nvPr/>
          </p:nvSpPr>
          <p:spPr bwMode="auto">
            <a:xfrm>
              <a:off x="4295752" y="7113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12" name="AutoShape 228">
              <a:extLst>
                <a:ext uri="{FF2B5EF4-FFF2-40B4-BE49-F238E27FC236}">
                  <a16:creationId xmlns="" xmlns:a16="http://schemas.microsoft.com/office/drawing/2014/main" id="{C26A3DFC-1611-2F4E-8251-E3A5EC3E1E83}"/>
                </a:ext>
              </a:extLst>
            </p:cNvPr>
            <p:cNvSpPr>
              <a:spLocks noChangeArrowheads="1"/>
            </p:cNvSpPr>
            <p:nvPr/>
          </p:nvSpPr>
          <p:spPr bwMode="auto">
            <a:xfrm>
              <a:off x="4567215" y="711368"/>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13" name="AutoShape 229">
              <a:extLst>
                <a:ext uri="{FF2B5EF4-FFF2-40B4-BE49-F238E27FC236}">
                  <a16:creationId xmlns="" xmlns:a16="http://schemas.microsoft.com/office/drawing/2014/main" id="{98053550-E751-0044-B1C4-9D137E9EB92C}"/>
                </a:ext>
              </a:extLst>
            </p:cNvPr>
            <p:cNvSpPr>
              <a:spLocks noChangeArrowheads="1"/>
            </p:cNvSpPr>
            <p:nvPr/>
          </p:nvSpPr>
          <p:spPr bwMode="auto">
            <a:xfrm>
              <a:off x="5111727" y="711368"/>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14" name="AutoShape 230">
              <a:extLst>
                <a:ext uri="{FF2B5EF4-FFF2-40B4-BE49-F238E27FC236}">
                  <a16:creationId xmlns="" xmlns:a16="http://schemas.microsoft.com/office/drawing/2014/main" id="{FB7C43FE-A2CA-3E43-9D00-266584C8654A}"/>
                </a:ext>
              </a:extLst>
            </p:cNvPr>
            <p:cNvSpPr>
              <a:spLocks noChangeArrowheads="1"/>
            </p:cNvSpPr>
            <p:nvPr/>
          </p:nvSpPr>
          <p:spPr bwMode="auto">
            <a:xfrm>
              <a:off x="4840265" y="7113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15" name="AutoShape 231">
              <a:extLst>
                <a:ext uri="{FF2B5EF4-FFF2-40B4-BE49-F238E27FC236}">
                  <a16:creationId xmlns="" xmlns:a16="http://schemas.microsoft.com/office/drawing/2014/main" id="{8A227223-364B-D945-9ADB-829323C0AA36}"/>
                </a:ext>
              </a:extLst>
            </p:cNvPr>
            <p:cNvSpPr>
              <a:spLocks noChangeArrowheads="1"/>
            </p:cNvSpPr>
            <p:nvPr/>
          </p:nvSpPr>
          <p:spPr bwMode="auto">
            <a:xfrm>
              <a:off x="5383190" y="7113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16" name="AutoShape 232">
              <a:extLst>
                <a:ext uri="{FF2B5EF4-FFF2-40B4-BE49-F238E27FC236}">
                  <a16:creationId xmlns="" xmlns:a16="http://schemas.microsoft.com/office/drawing/2014/main" id="{31EEFF00-3585-5A4C-988E-A6C3680AFCE7}"/>
                </a:ext>
              </a:extLst>
            </p:cNvPr>
            <p:cNvSpPr>
              <a:spLocks noChangeArrowheads="1"/>
            </p:cNvSpPr>
            <p:nvPr/>
          </p:nvSpPr>
          <p:spPr bwMode="auto">
            <a:xfrm>
              <a:off x="5656240" y="7113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17" name="AutoShape 233">
              <a:extLst>
                <a:ext uri="{FF2B5EF4-FFF2-40B4-BE49-F238E27FC236}">
                  <a16:creationId xmlns="" xmlns:a16="http://schemas.microsoft.com/office/drawing/2014/main" id="{0F6CF09B-B5CA-9E40-ADAE-1E87B43538ED}"/>
                </a:ext>
              </a:extLst>
            </p:cNvPr>
            <p:cNvSpPr>
              <a:spLocks noChangeArrowheads="1"/>
            </p:cNvSpPr>
            <p:nvPr/>
          </p:nvSpPr>
          <p:spPr bwMode="auto">
            <a:xfrm>
              <a:off x="5927702" y="7113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grpSp>
      <p:grpSp>
        <p:nvGrpSpPr>
          <p:cNvPr id="1318" name="Grupo 34">
            <a:extLst>
              <a:ext uri="{FF2B5EF4-FFF2-40B4-BE49-F238E27FC236}">
                <a16:creationId xmlns="" xmlns:a16="http://schemas.microsoft.com/office/drawing/2014/main" id="{7A09D884-0C5A-694C-851C-79F4F467FE72}"/>
              </a:ext>
            </a:extLst>
          </p:cNvPr>
          <p:cNvGrpSpPr/>
          <p:nvPr/>
        </p:nvGrpSpPr>
        <p:grpSpPr>
          <a:xfrm>
            <a:off x="5186472" y="2531981"/>
            <a:ext cx="159122" cy="150455"/>
            <a:chOff x="3634219" y="453364"/>
            <a:chExt cx="2708713" cy="3351878"/>
          </a:xfrm>
        </p:grpSpPr>
        <p:sp>
          <p:nvSpPr>
            <p:cNvPr id="1319" name="Rectángulo 136">
              <a:extLst>
                <a:ext uri="{FF2B5EF4-FFF2-40B4-BE49-F238E27FC236}">
                  <a16:creationId xmlns="" xmlns:a16="http://schemas.microsoft.com/office/drawing/2014/main" id="{074E0F52-91C9-A641-82F3-FD00D052F4A6}"/>
                </a:ext>
              </a:extLst>
            </p:cNvPr>
            <p:cNvSpPr/>
            <p:nvPr/>
          </p:nvSpPr>
          <p:spPr>
            <a:xfrm>
              <a:off x="3634219" y="453364"/>
              <a:ext cx="2708713" cy="335187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20" name="AutoShape 225">
              <a:extLst>
                <a:ext uri="{FF2B5EF4-FFF2-40B4-BE49-F238E27FC236}">
                  <a16:creationId xmlns="" xmlns:a16="http://schemas.microsoft.com/office/drawing/2014/main" id="{CCC9EA95-5162-4243-BF35-CACB813AD70E}"/>
                </a:ext>
              </a:extLst>
            </p:cNvPr>
            <p:cNvSpPr>
              <a:spLocks noChangeArrowheads="1"/>
            </p:cNvSpPr>
            <p:nvPr/>
          </p:nvSpPr>
          <p:spPr bwMode="auto">
            <a:xfrm>
              <a:off x="3839516" y="34306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21" name="AutoShape 226">
              <a:extLst>
                <a:ext uri="{FF2B5EF4-FFF2-40B4-BE49-F238E27FC236}">
                  <a16:creationId xmlns="" xmlns:a16="http://schemas.microsoft.com/office/drawing/2014/main" id="{5D616A55-87DF-2445-9E02-816FFF47832A}"/>
                </a:ext>
              </a:extLst>
            </p:cNvPr>
            <p:cNvSpPr>
              <a:spLocks noChangeArrowheads="1"/>
            </p:cNvSpPr>
            <p:nvPr/>
          </p:nvSpPr>
          <p:spPr bwMode="auto">
            <a:xfrm>
              <a:off x="4110978" y="3430668"/>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22" name="AutoShape 227">
              <a:extLst>
                <a:ext uri="{FF2B5EF4-FFF2-40B4-BE49-F238E27FC236}">
                  <a16:creationId xmlns="" xmlns:a16="http://schemas.microsoft.com/office/drawing/2014/main" id="{22729399-AE14-394C-8B90-AD658FA2408A}"/>
                </a:ext>
              </a:extLst>
            </p:cNvPr>
            <p:cNvSpPr>
              <a:spLocks noChangeArrowheads="1"/>
            </p:cNvSpPr>
            <p:nvPr/>
          </p:nvSpPr>
          <p:spPr bwMode="auto">
            <a:xfrm>
              <a:off x="4384028" y="34306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23" name="AutoShape 228">
              <a:extLst>
                <a:ext uri="{FF2B5EF4-FFF2-40B4-BE49-F238E27FC236}">
                  <a16:creationId xmlns="" xmlns:a16="http://schemas.microsoft.com/office/drawing/2014/main" id="{FADB32E5-57CC-BF43-9610-6E4ADDF575B2}"/>
                </a:ext>
              </a:extLst>
            </p:cNvPr>
            <p:cNvSpPr>
              <a:spLocks noChangeArrowheads="1"/>
            </p:cNvSpPr>
            <p:nvPr/>
          </p:nvSpPr>
          <p:spPr bwMode="auto">
            <a:xfrm>
              <a:off x="4655491" y="3430668"/>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24" name="AutoShape 229">
              <a:extLst>
                <a:ext uri="{FF2B5EF4-FFF2-40B4-BE49-F238E27FC236}">
                  <a16:creationId xmlns="" xmlns:a16="http://schemas.microsoft.com/office/drawing/2014/main" id="{C0AB8E74-EDEE-0441-90EB-3B13D6F85B66}"/>
                </a:ext>
              </a:extLst>
            </p:cNvPr>
            <p:cNvSpPr>
              <a:spLocks noChangeArrowheads="1"/>
            </p:cNvSpPr>
            <p:nvPr/>
          </p:nvSpPr>
          <p:spPr bwMode="auto">
            <a:xfrm>
              <a:off x="5200003" y="3430668"/>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25" name="AutoShape 230">
              <a:extLst>
                <a:ext uri="{FF2B5EF4-FFF2-40B4-BE49-F238E27FC236}">
                  <a16:creationId xmlns="" xmlns:a16="http://schemas.microsoft.com/office/drawing/2014/main" id="{06593D45-FE0C-6F4D-A927-8A21433FF4A7}"/>
                </a:ext>
              </a:extLst>
            </p:cNvPr>
            <p:cNvSpPr>
              <a:spLocks noChangeArrowheads="1"/>
            </p:cNvSpPr>
            <p:nvPr/>
          </p:nvSpPr>
          <p:spPr bwMode="auto">
            <a:xfrm>
              <a:off x="4928541" y="34306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26" name="AutoShape 231">
              <a:extLst>
                <a:ext uri="{FF2B5EF4-FFF2-40B4-BE49-F238E27FC236}">
                  <a16:creationId xmlns="" xmlns:a16="http://schemas.microsoft.com/office/drawing/2014/main" id="{10CE19F6-B8A5-C44E-B8F0-99F18B6B4C10}"/>
                </a:ext>
              </a:extLst>
            </p:cNvPr>
            <p:cNvSpPr>
              <a:spLocks noChangeArrowheads="1"/>
            </p:cNvSpPr>
            <p:nvPr/>
          </p:nvSpPr>
          <p:spPr bwMode="auto">
            <a:xfrm>
              <a:off x="5471466" y="34306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27" name="AutoShape 232">
              <a:extLst>
                <a:ext uri="{FF2B5EF4-FFF2-40B4-BE49-F238E27FC236}">
                  <a16:creationId xmlns="" xmlns:a16="http://schemas.microsoft.com/office/drawing/2014/main" id="{3571DD66-6439-1C4C-B64E-554E6148E853}"/>
                </a:ext>
              </a:extLst>
            </p:cNvPr>
            <p:cNvSpPr>
              <a:spLocks noChangeArrowheads="1"/>
            </p:cNvSpPr>
            <p:nvPr/>
          </p:nvSpPr>
          <p:spPr bwMode="auto">
            <a:xfrm>
              <a:off x="5744516" y="34306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28" name="AutoShape 233">
              <a:extLst>
                <a:ext uri="{FF2B5EF4-FFF2-40B4-BE49-F238E27FC236}">
                  <a16:creationId xmlns="" xmlns:a16="http://schemas.microsoft.com/office/drawing/2014/main" id="{7CFC88F1-DEED-7A43-B4F4-8A6C510C4404}"/>
                </a:ext>
              </a:extLst>
            </p:cNvPr>
            <p:cNvSpPr>
              <a:spLocks noChangeArrowheads="1"/>
            </p:cNvSpPr>
            <p:nvPr/>
          </p:nvSpPr>
          <p:spPr bwMode="auto">
            <a:xfrm>
              <a:off x="6015978" y="34306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29" name="AutoShape 225">
              <a:extLst>
                <a:ext uri="{FF2B5EF4-FFF2-40B4-BE49-F238E27FC236}">
                  <a16:creationId xmlns="" xmlns:a16="http://schemas.microsoft.com/office/drawing/2014/main" id="{63504439-02C6-8D4D-9F73-8ADF6CF5BC11}"/>
                </a:ext>
              </a:extLst>
            </p:cNvPr>
            <p:cNvSpPr>
              <a:spLocks noChangeArrowheads="1"/>
            </p:cNvSpPr>
            <p:nvPr/>
          </p:nvSpPr>
          <p:spPr bwMode="auto">
            <a:xfrm>
              <a:off x="3832328" y="317196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30" name="AutoShape 226">
              <a:extLst>
                <a:ext uri="{FF2B5EF4-FFF2-40B4-BE49-F238E27FC236}">
                  <a16:creationId xmlns="" xmlns:a16="http://schemas.microsoft.com/office/drawing/2014/main" id="{8FC4C723-6D40-6643-9106-0851C4508365}"/>
                </a:ext>
              </a:extLst>
            </p:cNvPr>
            <p:cNvSpPr>
              <a:spLocks noChangeArrowheads="1"/>
            </p:cNvSpPr>
            <p:nvPr/>
          </p:nvSpPr>
          <p:spPr bwMode="auto">
            <a:xfrm>
              <a:off x="4103790" y="3171964"/>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31" name="AutoShape 227">
              <a:extLst>
                <a:ext uri="{FF2B5EF4-FFF2-40B4-BE49-F238E27FC236}">
                  <a16:creationId xmlns="" xmlns:a16="http://schemas.microsoft.com/office/drawing/2014/main" id="{BB68393D-EF87-3E4A-88E1-7EF4EEFCCBD1}"/>
                </a:ext>
              </a:extLst>
            </p:cNvPr>
            <p:cNvSpPr>
              <a:spLocks noChangeArrowheads="1"/>
            </p:cNvSpPr>
            <p:nvPr/>
          </p:nvSpPr>
          <p:spPr bwMode="auto">
            <a:xfrm>
              <a:off x="4376840" y="317196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32" name="AutoShape 228">
              <a:extLst>
                <a:ext uri="{FF2B5EF4-FFF2-40B4-BE49-F238E27FC236}">
                  <a16:creationId xmlns="" xmlns:a16="http://schemas.microsoft.com/office/drawing/2014/main" id="{0EAEF90F-5D2B-6B49-B43D-C369098A86C4}"/>
                </a:ext>
              </a:extLst>
            </p:cNvPr>
            <p:cNvSpPr>
              <a:spLocks noChangeArrowheads="1"/>
            </p:cNvSpPr>
            <p:nvPr/>
          </p:nvSpPr>
          <p:spPr bwMode="auto">
            <a:xfrm>
              <a:off x="4648303" y="3171964"/>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33" name="AutoShape 229">
              <a:extLst>
                <a:ext uri="{FF2B5EF4-FFF2-40B4-BE49-F238E27FC236}">
                  <a16:creationId xmlns="" xmlns:a16="http://schemas.microsoft.com/office/drawing/2014/main" id="{F5B561DE-6355-134F-AC5F-6E4E62DEB3EF}"/>
                </a:ext>
              </a:extLst>
            </p:cNvPr>
            <p:cNvSpPr>
              <a:spLocks noChangeArrowheads="1"/>
            </p:cNvSpPr>
            <p:nvPr/>
          </p:nvSpPr>
          <p:spPr bwMode="auto">
            <a:xfrm>
              <a:off x="5192815" y="3171964"/>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34" name="AutoShape 230">
              <a:extLst>
                <a:ext uri="{FF2B5EF4-FFF2-40B4-BE49-F238E27FC236}">
                  <a16:creationId xmlns="" xmlns:a16="http://schemas.microsoft.com/office/drawing/2014/main" id="{D4721D95-30B8-B743-8C0E-27A047F53A57}"/>
                </a:ext>
              </a:extLst>
            </p:cNvPr>
            <p:cNvSpPr>
              <a:spLocks noChangeArrowheads="1"/>
            </p:cNvSpPr>
            <p:nvPr/>
          </p:nvSpPr>
          <p:spPr bwMode="auto">
            <a:xfrm>
              <a:off x="4921353" y="317196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35" name="AutoShape 231">
              <a:extLst>
                <a:ext uri="{FF2B5EF4-FFF2-40B4-BE49-F238E27FC236}">
                  <a16:creationId xmlns="" xmlns:a16="http://schemas.microsoft.com/office/drawing/2014/main" id="{0C703BB4-E4C6-5C4E-A03E-A4482E3D8894}"/>
                </a:ext>
              </a:extLst>
            </p:cNvPr>
            <p:cNvSpPr>
              <a:spLocks noChangeArrowheads="1"/>
            </p:cNvSpPr>
            <p:nvPr/>
          </p:nvSpPr>
          <p:spPr bwMode="auto">
            <a:xfrm>
              <a:off x="5464278" y="317196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36" name="AutoShape 232">
              <a:extLst>
                <a:ext uri="{FF2B5EF4-FFF2-40B4-BE49-F238E27FC236}">
                  <a16:creationId xmlns="" xmlns:a16="http://schemas.microsoft.com/office/drawing/2014/main" id="{1F7F32FB-9415-0F45-BB61-17FCE567651F}"/>
                </a:ext>
              </a:extLst>
            </p:cNvPr>
            <p:cNvSpPr>
              <a:spLocks noChangeArrowheads="1"/>
            </p:cNvSpPr>
            <p:nvPr/>
          </p:nvSpPr>
          <p:spPr bwMode="auto">
            <a:xfrm>
              <a:off x="5737328" y="317196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37" name="AutoShape 233">
              <a:extLst>
                <a:ext uri="{FF2B5EF4-FFF2-40B4-BE49-F238E27FC236}">
                  <a16:creationId xmlns="" xmlns:a16="http://schemas.microsoft.com/office/drawing/2014/main" id="{D00C7399-F683-AF44-BE0E-CABE077F5540}"/>
                </a:ext>
              </a:extLst>
            </p:cNvPr>
            <p:cNvSpPr>
              <a:spLocks noChangeArrowheads="1"/>
            </p:cNvSpPr>
            <p:nvPr/>
          </p:nvSpPr>
          <p:spPr bwMode="auto">
            <a:xfrm>
              <a:off x="6008790" y="317196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38" name="AutoShape 225">
              <a:extLst>
                <a:ext uri="{FF2B5EF4-FFF2-40B4-BE49-F238E27FC236}">
                  <a16:creationId xmlns="" xmlns:a16="http://schemas.microsoft.com/office/drawing/2014/main" id="{6746E015-C6FE-4A45-AE67-0880EF4D233A}"/>
                </a:ext>
              </a:extLst>
            </p:cNvPr>
            <p:cNvSpPr>
              <a:spLocks noChangeArrowheads="1"/>
            </p:cNvSpPr>
            <p:nvPr/>
          </p:nvSpPr>
          <p:spPr bwMode="auto">
            <a:xfrm>
              <a:off x="3814088" y="288744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39" name="AutoShape 226">
              <a:extLst>
                <a:ext uri="{FF2B5EF4-FFF2-40B4-BE49-F238E27FC236}">
                  <a16:creationId xmlns="" xmlns:a16="http://schemas.microsoft.com/office/drawing/2014/main" id="{67860816-C0D0-A342-A02A-65357EC0DD4D}"/>
                </a:ext>
              </a:extLst>
            </p:cNvPr>
            <p:cNvSpPr>
              <a:spLocks noChangeArrowheads="1"/>
            </p:cNvSpPr>
            <p:nvPr/>
          </p:nvSpPr>
          <p:spPr bwMode="auto">
            <a:xfrm>
              <a:off x="4085550" y="2887449"/>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40" name="AutoShape 227">
              <a:extLst>
                <a:ext uri="{FF2B5EF4-FFF2-40B4-BE49-F238E27FC236}">
                  <a16:creationId xmlns="" xmlns:a16="http://schemas.microsoft.com/office/drawing/2014/main" id="{52FF72E1-D009-EB40-B314-17FFD68A9634}"/>
                </a:ext>
              </a:extLst>
            </p:cNvPr>
            <p:cNvSpPr>
              <a:spLocks noChangeArrowheads="1"/>
            </p:cNvSpPr>
            <p:nvPr/>
          </p:nvSpPr>
          <p:spPr bwMode="auto">
            <a:xfrm>
              <a:off x="4358600" y="288744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41" name="AutoShape 228">
              <a:extLst>
                <a:ext uri="{FF2B5EF4-FFF2-40B4-BE49-F238E27FC236}">
                  <a16:creationId xmlns="" xmlns:a16="http://schemas.microsoft.com/office/drawing/2014/main" id="{588CBAEA-FCDC-824A-8A61-1A7510307F3F}"/>
                </a:ext>
              </a:extLst>
            </p:cNvPr>
            <p:cNvSpPr>
              <a:spLocks noChangeArrowheads="1"/>
            </p:cNvSpPr>
            <p:nvPr/>
          </p:nvSpPr>
          <p:spPr bwMode="auto">
            <a:xfrm>
              <a:off x="4630063" y="2887449"/>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42" name="AutoShape 229">
              <a:extLst>
                <a:ext uri="{FF2B5EF4-FFF2-40B4-BE49-F238E27FC236}">
                  <a16:creationId xmlns="" xmlns:a16="http://schemas.microsoft.com/office/drawing/2014/main" id="{AE00C702-FBDD-FF4F-8D11-E4FEC098DE1C}"/>
                </a:ext>
              </a:extLst>
            </p:cNvPr>
            <p:cNvSpPr>
              <a:spLocks noChangeArrowheads="1"/>
            </p:cNvSpPr>
            <p:nvPr/>
          </p:nvSpPr>
          <p:spPr bwMode="auto">
            <a:xfrm>
              <a:off x="5174575" y="2887449"/>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43" name="AutoShape 230">
              <a:extLst>
                <a:ext uri="{FF2B5EF4-FFF2-40B4-BE49-F238E27FC236}">
                  <a16:creationId xmlns="" xmlns:a16="http://schemas.microsoft.com/office/drawing/2014/main" id="{08AD5C9A-2F75-F943-A8D1-B984C5973A75}"/>
                </a:ext>
              </a:extLst>
            </p:cNvPr>
            <p:cNvSpPr>
              <a:spLocks noChangeArrowheads="1"/>
            </p:cNvSpPr>
            <p:nvPr/>
          </p:nvSpPr>
          <p:spPr bwMode="auto">
            <a:xfrm>
              <a:off x="4903113" y="288744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44" name="AutoShape 231">
              <a:extLst>
                <a:ext uri="{FF2B5EF4-FFF2-40B4-BE49-F238E27FC236}">
                  <a16:creationId xmlns="" xmlns:a16="http://schemas.microsoft.com/office/drawing/2014/main" id="{89024E18-93F0-E848-9FE2-EC0C3E788447}"/>
                </a:ext>
              </a:extLst>
            </p:cNvPr>
            <p:cNvSpPr>
              <a:spLocks noChangeArrowheads="1"/>
            </p:cNvSpPr>
            <p:nvPr/>
          </p:nvSpPr>
          <p:spPr bwMode="auto">
            <a:xfrm>
              <a:off x="5446038" y="288744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45" name="AutoShape 232">
              <a:extLst>
                <a:ext uri="{FF2B5EF4-FFF2-40B4-BE49-F238E27FC236}">
                  <a16:creationId xmlns="" xmlns:a16="http://schemas.microsoft.com/office/drawing/2014/main" id="{5BD3DDC8-FA1F-D24C-89BD-09AB7E585A5B}"/>
                </a:ext>
              </a:extLst>
            </p:cNvPr>
            <p:cNvSpPr>
              <a:spLocks noChangeArrowheads="1"/>
            </p:cNvSpPr>
            <p:nvPr/>
          </p:nvSpPr>
          <p:spPr bwMode="auto">
            <a:xfrm>
              <a:off x="5719088" y="288744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46" name="AutoShape 233">
              <a:extLst>
                <a:ext uri="{FF2B5EF4-FFF2-40B4-BE49-F238E27FC236}">
                  <a16:creationId xmlns="" xmlns:a16="http://schemas.microsoft.com/office/drawing/2014/main" id="{CF3E6A6E-7451-A94E-AACA-E10A7811FBF0}"/>
                </a:ext>
              </a:extLst>
            </p:cNvPr>
            <p:cNvSpPr>
              <a:spLocks noChangeArrowheads="1"/>
            </p:cNvSpPr>
            <p:nvPr/>
          </p:nvSpPr>
          <p:spPr bwMode="auto">
            <a:xfrm>
              <a:off x="5990550" y="288744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47" name="AutoShape 225">
              <a:extLst>
                <a:ext uri="{FF2B5EF4-FFF2-40B4-BE49-F238E27FC236}">
                  <a16:creationId xmlns="" xmlns:a16="http://schemas.microsoft.com/office/drawing/2014/main" id="{25FCCB89-9402-6940-AAAD-0C5FA0182065}"/>
                </a:ext>
              </a:extLst>
            </p:cNvPr>
            <p:cNvSpPr>
              <a:spLocks noChangeArrowheads="1"/>
            </p:cNvSpPr>
            <p:nvPr/>
          </p:nvSpPr>
          <p:spPr bwMode="auto">
            <a:xfrm>
              <a:off x="3806900" y="262874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48" name="AutoShape 226">
              <a:extLst>
                <a:ext uri="{FF2B5EF4-FFF2-40B4-BE49-F238E27FC236}">
                  <a16:creationId xmlns="" xmlns:a16="http://schemas.microsoft.com/office/drawing/2014/main" id="{8578C49B-1559-5B46-9E6E-46546DE6EB69}"/>
                </a:ext>
              </a:extLst>
            </p:cNvPr>
            <p:cNvSpPr>
              <a:spLocks noChangeArrowheads="1"/>
            </p:cNvSpPr>
            <p:nvPr/>
          </p:nvSpPr>
          <p:spPr bwMode="auto">
            <a:xfrm>
              <a:off x="4078362" y="2628745"/>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49" name="AutoShape 227">
              <a:extLst>
                <a:ext uri="{FF2B5EF4-FFF2-40B4-BE49-F238E27FC236}">
                  <a16:creationId xmlns="" xmlns:a16="http://schemas.microsoft.com/office/drawing/2014/main" id="{073669E4-9099-E74D-87C5-E8B76459EF4B}"/>
                </a:ext>
              </a:extLst>
            </p:cNvPr>
            <p:cNvSpPr>
              <a:spLocks noChangeArrowheads="1"/>
            </p:cNvSpPr>
            <p:nvPr/>
          </p:nvSpPr>
          <p:spPr bwMode="auto">
            <a:xfrm>
              <a:off x="4351412" y="262874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50" name="AutoShape 228">
              <a:extLst>
                <a:ext uri="{FF2B5EF4-FFF2-40B4-BE49-F238E27FC236}">
                  <a16:creationId xmlns="" xmlns:a16="http://schemas.microsoft.com/office/drawing/2014/main" id="{53D18CA6-ED6D-D943-8797-74044F112A36}"/>
                </a:ext>
              </a:extLst>
            </p:cNvPr>
            <p:cNvSpPr>
              <a:spLocks noChangeArrowheads="1"/>
            </p:cNvSpPr>
            <p:nvPr/>
          </p:nvSpPr>
          <p:spPr bwMode="auto">
            <a:xfrm>
              <a:off x="4622875" y="2628745"/>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51" name="AutoShape 229">
              <a:extLst>
                <a:ext uri="{FF2B5EF4-FFF2-40B4-BE49-F238E27FC236}">
                  <a16:creationId xmlns="" xmlns:a16="http://schemas.microsoft.com/office/drawing/2014/main" id="{D37DDFA8-3406-C149-AB29-E8E81B608F3A}"/>
                </a:ext>
              </a:extLst>
            </p:cNvPr>
            <p:cNvSpPr>
              <a:spLocks noChangeArrowheads="1"/>
            </p:cNvSpPr>
            <p:nvPr/>
          </p:nvSpPr>
          <p:spPr bwMode="auto">
            <a:xfrm>
              <a:off x="5167387" y="2628745"/>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52" name="AutoShape 230">
              <a:extLst>
                <a:ext uri="{FF2B5EF4-FFF2-40B4-BE49-F238E27FC236}">
                  <a16:creationId xmlns="" xmlns:a16="http://schemas.microsoft.com/office/drawing/2014/main" id="{23AD9D9F-E166-2D44-9FC0-02250FF8353D}"/>
                </a:ext>
              </a:extLst>
            </p:cNvPr>
            <p:cNvSpPr>
              <a:spLocks noChangeArrowheads="1"/>
            </p:cNvSpPr>
            <p:nvPr/>
          </p:nvSpPr>
          <p:spPr bwMode="auto">
            <a:xfrm>
              <a:off x="4895925" y="262874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53" name="AutoShape 231">
              <a:extLst>
                <a:ext uri="{FF2B5EF4-FFF2-40B4-BE49-F238E27FC236}">
                  <a16:creationId xmlns="" xmlns:a16="http://schemas.microsoft.com/office/drawing/2014/main" id="{CE10D803-D415-5F4D-BDBB-F3074394CC25}"/>
                </a:ext>
              </a:extLst>
            </p:cNvPr>
            <p:cNvSpPr>
              <a:spLocks noChangeArrowheads="1"/>
            </p:cNvSpPr>
            <p:nvPr/>
          </p:nvSpPr>
          <p:spPr bwMode="auto">
            <a:xfrm>
              <a:off x="5438850" y="262874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54" name="AutoShape 232">
              <a:extLst>
                <a:ext uri="{FF2B5EF4-FFF2-40B4-BE49-F238E27FC236}">
                  <a16:creationId xmlns="" xmlns:a16="http://schemas.microsoft.com/office/drawing/2014/main" id="{1691568B-4F23-C64D-987D-2B40CB77BA49}"/>
                </a:ext>
              </a:extLst>
            </p:cNvPr>
            <p:cNvSpPr>
              <a:spLocks noChangeArrowheads="1"/>
            </p:cNvSpPr>
            <p:nvPr/>
          </p:nvSpPr>
          <p:spPr bwMode="auto">
            <a:xfrm>
              <a:off x="5711900" y="262874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55" name="AutoShape 233">
              <a:extLst>
                <a:ext uri="{FF2B5EF4-FFF2-40B4-BE49-F238E27FC236}">
                  <a16:creationId xmlns="" xmlns:a16="http://schemas.microsoft.com/office/drawing/2014/main" id="{EF673DE9-4EB6-D245-8CF6-16A6A56F4FE1}"/>
                </a:ext>
              </a:extLst>
            </p:cNvPr>
            <p:cNvSpPr>
              <a:spLocks noChangeArrowheads="1"/>
            </p:cNvSpPr>
            <p:nvPr/>
          </p:nvSpPr>
          <p:spPr bwMode="auto">
            <a:xfrm>
              <a:off x="5983362" y="262874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56" name="AutoShape 225">
              <a:extLst>
                <a:ext uri="{FF2B5EF4-FFF2-40B4-BE49-F238E27FC236}">
                  <a16:creationId xmlns="" xmlns:a16="http://schemas.microsoft.com/office/drawing/2014/main" id="{BE8A094E-C40C-2140-83D5-A6779A087CF4}"/>
                </a:ext>
              </a:extLst>
            </p:cNvPr>
            <p:cNvSpPr>
              <a:spLocks noChangeArrowheads="1"/>
            </p:cNvSpPr>
            <p:nvPr/>
          </p:nvSpPr>
          <p:spPr bwMode="auto">
            <a:xfrm>
              <a:off x="3810680" y="235424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57" name="AutoShape 226">
              <a:extLst>
                <a:ext uri="{FF2B5EF4-FFF2-40B4-BE49-F238E27FC236}">
                  <a16:creationId xmlns="" xmlns:a16="http://schemas.microsoft.com/office/drawing/2014/main" id="{A2AB77B5-730E-B147-9D90-BF0764B89DEF}"/>
                </a:ext>
              </a:extLst>
            </p:cNvPr>
            <p:cNvSpPr>
              <a:spLocks noChangeArrowheads="1"/>
            </p:cNvSpPr>
            <p:nvPr/>
          </p:nvSpPr>
          <p:spPr bwMode="auto">
            <a:xfrm>
              <a:off x="4082142" y="2354244"/>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58" name="AutoShape 227">
              <a:extLst>
                <a:ext uri="{FF2B5EF4-FFF2-40B4-BE49-F238E27FC236}">
                  <a16:creationId xmlns="" xmlns:a16="http://schemas.microsoft.com/office/drawing/2014/main" id="{28D6667D-51FF-FA48-B7FC-4787244FF786}"/>
                </a:ext>
              </a:extLst>
            </p:cNvPr>
            <p:cNvSpPr>
              <a:spLocks noChangeArrowheads="1"/>
            </p:cNvSpPr>
            <p:nvPr/>
          </p:nvSpPr>
          <p:spPr bwMode="auto">
            <a:xfrm>
              <a:off x="4355192" y="235424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59" name="AutoShape 228">
              <a:extLst>
                <a:ext uri="{FF2B5EF4-FFF2-40B4-BE49-F238E27FC236}">
                  <a16:creationId xmlns="" xmlns:a16="http://schemas.microsoft.com/office/drawing/2014/main" id="{36CD0F67-1F95-774F-B0C0-D356EFE6CCC7}"/>
                </a:ext>
              </a:extLst>
            </p:cNvPr>
            <p:cNvSpPr>
              <a:spLocks noChangeArrowheads="1"/>
            </p:cNvSpPr>
            <p:nvPr/>
          </p:nvSpPr>
          <p:spPr bwMode="auto">
            <a:xfrm>
              <a:off x="4626655" y="2354244"/>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60" name="AutoShape 229">
              <a:extLst>
                <a:ext uri="{FF2B5EF4-FFF2-40B4-BE49-F238E27FC236}">
                  <a16:creationId xmlns="" xmlns:a16="http://schemas.microsoft.com/office/drawing/2014/main" id="{564E44F1-B4A3-D24E-B598-5CAC0EA467BB}"/>
                </a:ext>
              </a:extLst>
            </p:cNvPr>
            <p:cNvSpPr>
              <a:spLocks noChangeArrowheads="1"/>
            </p:cNvSpPr>
            <p:nvPr/>
          </p:nvSpPr>
          <p:spPr bwMode="auto">
            <a:xfrm>
              <a:off x="5171167" y="2354244"/>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61" name="AutoShape 230">
              <a:extLst>
                <a:ext uri="{FF2B5EF4-FFF2-40B4-BE49-F238E27FC236}">
                  <a16:creationId xmlns="" xmlns:a16="http://schemas.microsoft.com/office/drawing/2014/main" id="{62617FBC-5949-2C45-941A-E3598DE490F6}"/>
                </a:ext>
              </a:extLst>
            </p:cNvPr>
            <p:cNvSpPr>
              <a:spLocks noChangeArrowheads="1"/>
            </p:cNvSpPr>
            <p:nvPr/>
          </p:nvSpPr>
          <p:spPr bwMode="auto">
            <a:xfrm>
              <a:off x="4899705" y="235424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62" name="AutoShape 231">
              <a:extLst>
                <a:ext uri="{FF2B5EF4-FFF2-40B4-BE49-F238E27FC236}">
                  <a16:creationId xmlns="" xmlns:a16="http://schemas.microsoft.com/office/drawing/2014/main" id="{86F500A9-4B1C-8744-AE9C-B6DB3C7C77B4}"/>
                </a:ext>
              </a:extLst>
            </p:cNvPr>
            <p:cNvSpPr>
              <a:spLocks noChangeArrowheads="1"/>
            </p:cNvSpPr>
            <p:nvPr/>
          </p:nvSpPr>
          <p:spPr bwMode="auto">
            <a:xfrm>
              <a:off x="5442630" y="235424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63" name="AutoShape 232">
              <a:extLst>
                <a:ext uri="{FF2B5EF4-FFF2-40B4-BE49-F238E27FC236}">
                  <a16:creationId xmlns="" xmlns:a16="http://schemas.microsoft.com/office/drawing/2014/main" id="{87CD80E4-EFD6-684F-8FFF-9E9B40AFEAD4}"/>
                </a:ext>
              </a:extLst>
            </p:cNvPr>
            <p:cNvSpPr>
              <a:spLocks noChangeArrowheads="1"/>
            </p:cNvSpPr>
            <p:nvPr/>
          </p:nvSpPr>
          <p:spPr bwMode="auto">
            <a:xfrm>
              <a:off x="5715680" y="235424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64" name="AutoShape 233">
              <a:extLst>
                <a:ext uri="{FF2B5EF4-FFF2-40B4-BE49-F238E27FC236}">
                  <a16:creationId xmlns="" xmlns:a16="http://schemas.microsoft.com/office/drawing/2014/main" id="{43D28CC1-FDC8-6944-A7E6-A84DBAA6D775}"/>
                </a:ext>
              </a:extLst>
            </p:cNvPr>
            <p:cNvSpPr>
              <a:spLocks noChangeArrowheads="1"/>
            </p:cNvSpPr>
            <p:nvPr/>
          </p:nvSpPr>
          <p:spPr bwMode="auto">
            <a:xfrm>
              <a:off x="5987142" y="235424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65" name="AutoShape 225">
              <a:extLst>
                <a:ext uri="{FF2B5EF4-FFF2-40B4-BE49-F238E27FC236}">
                  <a16:creationId xmlns="" xmlns:a16="http://schemas.microsoft.com/office/drawing/2014/main" id="{410F86C6-41AA-9F4A-BB3C-E9C30F2E1E72}"/>
                </a:ext>
              </a:extLst>
            </p:cNvPr>
            <p:cNvSpPr>
              <a:spLocks noChangeArrowheads="1"/>
            </p:cNvSpPr>
            <p:nvPr/>
          </p:nvSpPr>
          <p:spPr bwMode="auto">
            <a:xfrm>
              <a:off x="3803492" y="2095540"/>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66" name="AutoShape 226">
              <a:extLst>
                <a:ext uri="{FF2B5EF4-FFF2-40B4-BE49-F238E27FC236}">
                  <a16:creationId xmlns="" xmlns:a16="http://schemas.microsoft.com/office/drawing/2014/main" id="{70BF7638-91CC-F74F-BFCF-35EF2DE6AFC8}"/>
                </a:ext>
              </a:extLst>
            </p:cNvPr>
            <p:cNvSpPr>
              <a:spLocks noChangeArrowheads="1"/>
            </p:cNvSpPr>
            <p:nvPr/>
          </p:nvSpPr>
          <p:spPr bwMode="auto">
            <a:xfrm>
              <a:off x="4074954" y="2095540"/>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67" name="AutoShape 227">
              <a:extLst>
                <a:ext uri="{FF2B5EF4-FFF2-40B4-BE49-F238E27FC236}">
                  <a16:creationId xmlns="" xmlns:a16="http://schemas.microsoft.com/office/drawing/2014/main" id="{6645A04D-49A7-0F4F-AC3B-26263E2096D5}"/>
                </a:ext>
              </a:extLst>
            </p:cNvPr>
            <p:cNvSpPr>
              <a:spLocks noChangeArrowheads="1"/>
            </p:cNvSpPr>
            <p:nvPr/>
          </p:nvSpPr>
          <p:spPr bwMode="auto">
            <a:xfrm>
              <a:off x="4348004" y="2095540"/>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68" name="AutoShape 228">
              <a:extLst>
                <a:ext uri="{FF2B5EF4-FFF2-40B4-BE49-F238E27FC236}">
                  <a16:creationId xmlns="" xmlns:a16="http://schemas.microsoft.com/office/drawing/2014/main" id="{908E7C53-641E-7B4F-B819-7A87DD5119FD}"/>
                </a:ext>
              </a:extLst>
            </p:cNvPr>
            <p:cNvSpPr>
              <a:spLocks noChangeArrowheads="1"/>
            </p:cNvSpPr>
            <p:nvPr/>
          </p:nvSpPr>
          <p:spPr bwMode="auto">
            <a:xfrm>
              <a:off x="4619467" y="2095540"/>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69" name="AutoShape 229">
              <a:extLst>
                <a:ext uri="{FF2B5EF4-FFF2-40B4-BE49-F238E27FC236}">
                  <a16:creationId xmlns="" xmlns:a16="http://schemas.microsoft.com/office/drawing/2014/main" id="{C7D16469-11E8-D146-97B8-D2E6A9248B79}"/>
                </a:ext>
              </a:extLst>
            </p:cNvPr>
            <p:cNvSpPr>
              <a:spLocks noChangeArrowheads="1"/>
            </p:cNvSpPr>
            <p:nvPr/>
          </p:nvSpPr>
          <p:spPr bwMode="auto">
            <a:xfrm>
              <a:off x="5163979" y="2095540"/>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70" name="AutoShape 230">
              <a:extLst>
                <a:ext uri="{FF2B5EF4-FFF2-40B4-BE49-F238E27FC236}">
                  <a16:creationId xmlns="" xmlns:a16="http://schemas.microsoft.com/office/drawing/2014/main" id="{C50190AD-ACED-3D4B-A28E-4C8DA49096A2}"/>
                </a:ext>
              </a:extLst>
            </p:cNvPr>
            <p:cNvSpPr>
              <a:spLocks noChangeArrowheads="1"/>
            </p:cNvSpPr>
            <p:nvPr/>
          </p:nvSpPr>
          <p:spPr bwMode="auto">
            <a:xfrm>
              <a:off x="4892517" y="2095540"/>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71" name="AutoShape 231">
              <a:extLst>
                <a:ext uri="{FF2B5EF4-FFF2-40B4-BE49-F238E27FC236}">
                  <a16:creationId xmlns="" xmlns:a16="http://schemas.microsoft.com/office/drawing/2014/main" id="{10632344-42BA-F347-B864-9A596AC79936}"/>
                </a:ext>
              </a:extLst>
            </p:cNvPr>
            <p:cNvSpPr>
              <a:spLocks noChangeArrowheads="1"/>
            </p:cNvSpPr>
            <p:nvPr/>
          </p:nvSpPr>
          <p:spPr bwMode="auto">
            <a:xfrm>
              <a:off x="5435442" y="2095540"/>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72" name="AutoShape 232">
              <a:extLst>
                <a:ext uri="{FF2B5EF4-FFF2-40B4-BE49-F238E27FC236}">
                  <a16:creationId xmlns="" xmlns:a16="http://schemas.microsoft.com/office/drawing/2014/main" id="{2BDA4007-76C6-1348-9F27-0959307F17C5}"/>
                </a:ext>
              </a:extLst>
            </p:cNvPr>
            <p:cNvSpPr>
              <a:spLocks noChangeArrowheads="1"/>
            </p:cNvSpPr>
            <p:nvPr/>
          </p:nvSpPr>
          <p:spPr bwMode="auto">
            <a:xfrm>
              <a:off x="5708492" y="2095540"/>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73" name="AutoShape 233">
              <a:extLst>
                <a:ext uri="{FF2B5EF4-FFF2-40B4-BE49-F238E27FC236}">
                  <a16:creationId xmlns="" xmlns:a16="http://schemas.microsoft.com/office/drawing/2014/main" id="{D3DB7018-4DD9-754C-B5D6-EC27D248C2FD}"/>
                </a:ext>
              </a:extLst>
            </p:cNvPr>
            <p:cNvSpPr>
              <a:spLocks noChangeArrowheads="1"/>
            </p:cNvSpPr>
            <p:nvPr/>
          </p:nvSpPr>
          <p:spPr bwMode="auto">
            <a:xfrm>
              <a:off x="5979954" y="2095540"/>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74" name="AutoShape 225">
              <a:extLst>
                <a:ext uri="{FF2B5EF4-FFF2-40B4-BE49-F238E27FC236}">
                  <a16:creationId xmlns="" xmlns:a16="http://schemas.microsoft.com/office/drawing/2014/main" id="{E06D29C5-17EB-8C48-916C-480F12CFB421}"/>
                </a:ext>
              </a:extLst>
            </p:cNvPr>
            <p:cNvSpPr>
              <a:spLocks noChangeArrowheads="1"/>
            </p:cNvSpPr>
            <p:nvPr/>
          </p:nvSpPr>
          <p:spPr bwMode="auto">
            <a:xfrm>
              <a:off x="3785252" y="181102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75" name="AutoShape 226">
              <a:extLst>
                <a:ext uri="{FF2B5EF4-FFF2-40B4-BE49-F238E27FC236}">
                  <a16:creationId xmlns="" xmlns:a16="http://schemas.microsoft.com/office/drawing/2014/main" id="{3A626059-DF82-8D4D-A9F9-39B63B288718}"/>
                </a:ext>
              </a:extLst>
            </p:cNvPr>
            <p:cNvSpPr>
              <a:spLocks noChangeArrowheads="1"/>
            </p:cNvSpPr>
            <p:nvPr/>
          </p:nvSpPr>
          <p:spPr bwMode="auto">
            <a:xfrm>
              <a:off x="4056714" y="1811025"/>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76" name="AutoShape 227">
              <a:extLst>
                <a:ext uri="{FF2B5EF4-FFF2-40B4-BE49-F238E27FC236}">
                  <a16:creationId xmlns="" xmlns:a16="http://schemas.microsoft.com/office/drawing/2014/main" id="{2AE7A7D9-F8EB-DA48-B5A3-2352E4E92DB8}"/>
                </a:ext>
              </a:extLst>
            </p:cNvPr>
            <p:cNvSpPr>
              <a:spLocks noChangeArrowheads="1"/>
            </p:cNvSpPr>
            <p:nvPr/>
          </p:nvSpPr>
          <p:spPr bwMode="auto">
            <a:xfrm>
              <a:off x="4329764" y="181102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77" name="AutoShape 228">
              <a:extLst>
                <a:ext uri="{FF2B5EF4-FFF2-40B4-BE49-F238E27FC236}">
                  <a16:creationId xmlns="" xmlns:a16="http://schemas.microsoft.com/office/drawing/2014/main" id="{2DC866F1-7C23-C64F-B7E4-6480A5749D85}"/>
                </a:ext>
              </a:extLst>
            </p:cNvPr>
            <p:cNvSpPr>
              <a:spLocks noChangeArrowheads="1"/>
            </p:cNvSpPr>
            <p:nvPr/>
          </p:nvSpPr>
          <p:spPr bwMode="auto">
            <a:xfrm>
              <a:off x="4601227" y="1811025"/>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78" name="AutoShape 229">
              <a:extLst>
                <a:ext uri="{FF2B5EF4-FFF2-40B4-BE49-F238E27FC236}">
                  <a16:creationId xmlns="" xmlns:a16="http://schemas.microsoft.com/office/drawing/2014/main" id="{02D4BEEB-FA7C-FD4E-BA03-F6D1EEBD6702}"/>
                </a:ext>
              </a:extLst>
            </p:cNvPr>
            <p:cNvSpPr>
              <a:spLocks noChangeArrowheads="1"/>
            </p:cNvSpPr>
            <p:nvPr/>
          </p:nvSpPr>
          <p:spPr bwMode="auto">
            <a:xfrm>
              <a:off x="5145739" y="1811025"/>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79" name="AutoShape 230">
              <a:extLst>
                <a:ext uri="{FF2B5EF4-FFF2-40B4-BE49-F238E27FC236}">
                  <a16:creationId xmlns="" xmlns:a16="http://schemas.microsoft.com/office/drawing/2014/main" id="{645D04B9-4885-C04E-8265-A1CC214A738D}"/>
                </a:ext>
              </a:extLst>
            </p:cNvPr>
            <p:cNvSpPr>
              <a:spLocks noChangeArrowheads="1"/>
            </p:cNvSpPr>
            <p:nvPr/>
          </p:nvSpPr>
          <p:spPr bwMode="auto">
            <a:xfrm>
              <a:off x="4874277" y="181102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80" name="AutoShape 231">
              <a:extLst>
                <a:ext uri="{FF2B5EF4-FFF2-40B4-BE49-F238E27FC236}">
                  <a16:creationId xmlns="" xmlns:a16="http://schemas.microsoft.com/office/drawing/2014/main" id="{E6C04C1A-4D69-6F40-8D5B-AC6D8B9D897D}"/>
                </a:ext>
              </a:extLst>
            </p:cNvPr>
            <p:cNvSpPr>
              <a:spLocks noChangeArrowheads="1"/>
            </p:cNvSpPr>
            <p:nvPr/>
          </p:nvSpPr>
          <p:spPr bwMode="auto">
            <a:xfrm>
              <a:off x="5417202" y="181102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81" name="AutoShape 232">
              <a:extLst>
                <a:ext uri="{FF2B5EF4-FFF2-40B4-BE49-F238E27FC236}">
                  <a16:creationId xmlns="" xmlns:a16="http://schemas.microsoft.com/office/drawing/2014/main" id="{1907EBBC-83AE-6640-A001-97B630D8EF53}"/>
                </a:ext>
              </a:extLst>
            </p:cNvPr>
            <p:cNvSpPr>
              <a:spLocks noChangeArrowheads="1"/>
            </p:cNvSpPr>
            <p:nvPr/>
          </p:nvSpPr>
          <p:spPr bwMode="auto">
            <a:xfrm>
              <a:off x="5690252" y="181102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82" name="AutoShape 233">
              <a:extLst>
                <a:ext uri="{FF2B5EF4-FFF2-40B4-BE49-F238E27FC236}">
                  <a16:creationId xmlns="" xmlns:a16="http://schemas.microsoft.com/office/drawing/2014/main" id="{5502DAEB-A5F4-8640-A32F-6B8692C5677C}"/>
                </a:ext>
              </a:extLst>
            </p:cNvPr>
            <p:cNvSpPr>
              <a:spLocks noChangeArrowheads="1"/>
            </p:cNvSpPr>
            <p:nvPr/>
          </p:nvSpPr>
          <p:spPr bwMode="auto">
            <a:xfrm>
              <a:off x="5961714" y="181102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83" name="AutoShape 225">
              <a:extLst>
                <a:ext uri="{FF2B5EF4-FFF2-40B4-BE49-F238E27FC236}">
                  <a16:creationId xmlns="" xmlns:a16="http://schemas.microsoft.com/office/drawing/2014/main" id="{345D5270-A9F6-FF47-B888-81417EAED394}"/>
                </a:ext>
              </a:extLst>
            </p:cNvPr>
            <p:cNvSpPr>
              <a:spLocks noChangeArrowheads="1"/>
            </p:cNvSpPr>
            <p:nvPr/>
          </p:nvSpPr>
          <p:spPr bwMode="auto">
            <a:xfrm>
              <a:off x="3778064" y="155232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84" name="AutoShape 226">
              <a:extLst>
                <a:ext uri="{FF2B5EF4-FFF2-40B4-BE49-F238E27FC236}">
                  <a16:creationId xmlns="" xmlns:a16="http://schemas.microsoft.com/office/drawing/2014/main" id="{A61AB082-95EE-8543-A8FC-E981DE2143C3}"/>
                </a:ext>
              </a:extLst>
            </p:cNvPr>
            <p:cNvSpPr>
              <a:spLocks noChangeArrowheads="1"/>
            </p:cNvSpPr>
            <p:nvPr/>
          </p:nvSpPr>
          <p:spPr bwMode="auto">
            <a:xfrm>
              <a:off x="4049526" y="1552321"/>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85" name="AutoShape 227">
              <a:extLst>
                <a:ext uri="{FF2B5EF4-FFF2-40B4-BE49-F238E27FC236}">
                  <a16:creationId xmlns="" xmlns:a16="http://schemas.microsoft.com/office/drawing/2014/main" id="{BE2D46E1-5ACE-3B44-B5B4-58E52A863E76}"/>
                </a:ext>
              </a:extLst>
            </p:cNvPr>
            <p:cNvSpPr>
              <a:spLocks noChangeArrowheads="1"/>
            </p:cNvSpPr>
            <p:nvPr/>
          </p:nvSpPr>
          <p:spPr bwMode="auto">
            <a:xfrm>
              <a:off x="4322576" y="155232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86" name="AutoShape 228">
              <a:extLst>
                <a:ext uri="{FF2B5EF4-FFF2-40B4-BE49-F238E27FC236}">
                  <a16:creationId xmlns="" xmlns:a16="http://schemas.microsoft.com/office/drawing/2014/main" id="{E42C3DBF-5F0F-304E-8C83-B52D0648F492}"/>
                </a:ext>
              </a:extLst>
            </p:cNvPr>
            <p:cNvSpPr>
              <a:spLocks noChangeArrowheads="1"/>
            </p:cNvSpPr>
            <p:nvPr/>
          </p:nvSpPr>
          <p:spPr bwMode="auto">
            <a:xfrm>
              <a:off x="4594039" y="1552321"/>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87" name="AutoShape 229">
              <a:extLst>
                <a:ext uri="{FF2B5EF4-FFF2-40B4-BE49-F238E27FC236}">
                  <a16:creationId xmlns="" xmlns:a16="http://schemas.microsoft.com/office/drawing/2014/main" id="{C487EE07-EEE7-174F-9916-4DF3D2C3AF48}"/>
                </a:ext>
              </a:extLst>
            </p:cNvPr>
            <p:cNvSpPr>
              <a:spLocks noChangeArrowheads="1"/>
            </p:cNvSpPr>
            <p:nvPr/>
          </p:nvSpPr>
          <p:spPr bwMode="auto">
            <a:xfrm>
              <a:off x="5138551" y="1552321"/>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88" name="AutoShape 230">
              <a:extLst>
                <a:ext uri="{FF2B5EF4-FFF2-40B4-BE49-F238E27FC236}">
                  <a16:creationId xmlns="" xmlns:a16="http://schemas.microsoft.com/office/drawing/2014/main" id="{81EDCBF3-7855-4546-801B-7D1A8D1ED9B7}"/>
                </a:ext>
              </a:extLst>
            </p:cNvPr>
            <p:cNvSpPr>
              <a:spLocks noChangeArrowheads="1"/>
            </p:cNvSpPr>
            <p:nvPr/>
          </p:nvSpPr>
          <p:spPr bwMode="auto">
            <a:xfrm>
              <a:off x="4867089" y="155232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89" name="AutoShape 231">
              <a:extLst>
                <a:ext uri="{FF2B5EF4-FFF2-40B4-BE49-F238E27FC236}">
                  <a16:creationId xmlns="" xmlns:a16="http://schemas.microsoft.com/office/drawing/2014/main" id="{E1FB0DA9-14BA-4841-B7C0-A738EF9CD55D}"/>
                </a:ext>
              </a:extLst>
            </p:cNvPr>
            <p:cNvSpPr>
              <a:spLocks noChangeArrowheads="1"/>
            </p:cNvSpPr>
            <p:nvPr/>
          </p:nvSpPr>
          <p:spPr bwMode="auto">
            <a:xfrm>
              <a:off x="5410014" y="155232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90" name="AutoShape 232">
              <a:extLst>
                <a:ext uri="{FF2B5EF4-FFF2-40B4-BE49-F238E27FC236}">
                  <a16:creationId xmlns="" xmlns:a16="http://schemas.microsoft.com/office/drawing/2014/main" id="{6576FA51-F911-9E46-A621-DB7799C903AF}"/>
                </a:ext>
              </a:extLst>
            </p:cNvPr>
            <p:cNvSpPr>
              <a:spLocks noChangeArrowheads="1"/>
            </p:cNvSpPr>
            <p:nvPr/>
          </p:nvSpPr>
          <p:spPr bwMode="auto">
            <a:xfrm>
              <a:off x="5683064" y="155232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91" name="AutoShape 233">
              <a:extLst>
                <a:ext uri="{FF2B5EF4-FFF2-40B4-BE49-F238E27FC236}">
                  <a16:creationId xmlns="" xmlns:a16="http://schemas.microsoft.com/office/drawing/2014/main" id="{DB499E30-56D8-0F4F-8407-7E8A2234F9E4}"/>
                </a:ext>
              </a:extLst>
            </p:cNvPr>
            <p:cNvSpPr>
              <a:spLocks noChangeArrowheads="1"/>
            </p:cNvSpPr>
            <p:nvPr/>
          </p:nvSpPr>
          <p:spPr bwMode="auto">
            <a:xfrm>
              <a:off x="5954526" y="155232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92" name="AutoShape 225">
              <a:extLst>
                <a:ext uri="{FF2B5EF4-FFF2-40B4-BE49-F238E27FC236}">
                  <a16:creationId xmlns="" xmlns:a16="http://schemas.microsoft.com/office/drawing/2014/main" id="{C4461386-FEA2-3441-8838-F4F0746AC7E9}"/>
                </a:ext>
              </a:extLst>
            </p:cNvPr>
            <p:cNvSpPr>
              <a:spLocks noChangeArrowheads="1"/>
            </p:cNvSpPr>
            <p:nvPr/>
          </p:nvSpPr>
          <p:spPr bwMode="auto">
            <a:xfrm>
              <a:off x="3776668" y="1254587"/>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93" name="AutoShape 226">
              <a:extLst>
                <a:ext uri="{FF2B5EF4-FFF2-40B4-BE49-F238E27FC236}">
                  <a16:creationId xmlns="" xmlns:a16="http://schemas.microsoft.com/office/drawing/2014/main" id="{055BCF6D-D609-984A-B14E-9F4889CA5D61}"/>
                </a:ext>
              </a:extLst>
            </p:cNvPr>
            <p:cNvSpPr>
              <a:spLocks noChangeArrowheads="1"/>
            </p:cNvSpPr>
            <p:nvPr/>
          </p:nvSpPr>
          <p:spPr bwMode="auto">
            <a:xfrm>
              <a:off x="4048130" y="1254587"/>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94" name="AutoShape 227">
              <a:extLst>
                <a:ext uri="{FF2B5EF4-FFF2-40B4-BE49-F238E27FC236}">
                  <a16:creationId xmlns="" xmlns:a16="http://schemas.microsoft.com/office/drawing/2014/main" id="{37FDE03B-E883-9748-BE6E-C259E21D04D1}"/>
                </a:ext>
              </a:extLst>
            </p:cNvPr>
            <p:cNvSpPr>
              <a:spLocks noChangeArrowheads="1"/>
            </p:cNvSpPr>
            <p:nvPr/>
          </p:nvSpPr>
          <p:spPr bwMode="auto">
            <a:xfrm>
              <a:off x="4321180" y="1254587"/>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95" name="AutoShape 228">
              <a:extLst>
                <a:ext uri="{FF2B5EF4-FFF2-40B4-BE49-F238E27FC236}">
                  <a16:creationId xmlns="" xmlns:a16="http://schemas.microsoft.com/office/drawing/2014/main" id="{0A7053BE-837D-7843-8B9B-CC4163E6434A}"/>
                </a:ext>
              </a:extLst>
            </p:cNvPr>
            <p:cNvSpPr>
              <a:spLocks noChangeArrowheads="1"/>
            </p:cNvSpPr>
            <p:nvPr/>
          </p:nvSpPr>
          <p:spPr bwMode="auto">
            <a:xfrm>
              <a:off x="4592643" y="1254587"/>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96" name="AutoShape 229">
              <a:extLst>
                <a:ext uri="{FF2B5EF4-FFF2-40B4-BE49-F238E27FC236}">
                  <a16:creationId xmlns="" xmlns:a16="http://schemas.microsoft.com/office/drawing/2014/main" id="{65F223B3-C2E1-A84C-B082-6FEAC06D4FE2}"/>
                </a:ext>
              </a:extLst>
            </p:cNvPr>
            <p:cNvSpPr>
              <a:spLocks noChangeArrowheads="1"/>
            </p:cNvSpPr>
            <p:nvPr/>
          </p:nvSpPr>
          <p:spPr bwMode="auto">
            <a:xfrm>
              <a:off x="5137155" y="1254587"/>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97" name="AutoShape 230">
              <a:extLst>
                <a:ext uri="{FF2B5EF4-FFF2-40B4-BE49-F238E27FC236}">
                  <a16:creationId xmlns="" xmlns:a16="http://schemas.microsoft.com/office/drawing/2014/main" id="{D75FCC30-6C79-064A-8FB4-0BC19810BAA4}"/>
                </a:ext>
              </a:extLst>
            </p:cNvPr>
            <p:cNvSpPr>
              <a:spLocks noChangeArrowheads="1"/>
            </p:cNvSpPr>
            <p:nvPr/>
          </p:nvSpPr>
          <p:spPr bwMode="auto">
            <a:xfrm>
              <a:off x="4865693" y="1254587"/>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98" name="AutoShape 231">
              <a:extLst>
                <a:ext uri="{FF2B5EF4-FFF2-40B4-BE49-F238E27FC236}">
                  <a16:creationId xmlns="" xmlns:a16="http://schemas.microsoft.com/office/drawing/2014/main" id="{352CB050-676D-3A4C-863A-7D921EE97FCF}"/>
                </a:ext>
              </a:extLst>
            </p:cNvPr>
            <p:cNvSpPr>
              <a:spLocks noChangeArrowheads="1"/>
            </p:cNvSpPr>
            <p:nvPr/>
          </p:nvSpPr>
          <p:spPr bwMode="auto">
            <a:xfrm>
              <a:off x="5408618" y="1254587"/>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99" name="AutoShape 232">
              <a:extLst>
                <a:ext uri="{FF2B5EF4-FFF2-40B4-BE49-F238E27FC236}">
                  <a16:creationId xmlns="" xmlns:a16="http://schemas.microsoft.com/office/drawing/2014/main" id="{3FCA6EFA-C160-EB4E-A980-49B05DD3363E}"/>
                </a:ext>
              </a:extLst>
            </p:cNvPr>
            <p:cNvSpPr>
              <a:spLocks noChangeArrowheads="1"/>
            </p:cNvSpPr>
            <p:nvPr/>
          </p:nvSpPr>
          <p:spPr bwMode="auto">
            <a:xfrm>
              <a:off x="5681668" y="1254587"/>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00" name="AutoShape 233">
              <a:extLst>
                <a:ext uri="{FF2B5EF4-FFF2-40B4-BE49-F238E27FC236}">
                  <a16:creationId xmlns="" xmlns:a16="http://schemas.microsoft.com/office/drawing/2014/main" id="{D86A54D8-6D9D-AC4B-8C1F-1C10B3FED963}"/>
                </a:ext>
              </a:extLst>
            </p:cNvPr>
            <p:cNvSpPr>
              <a:spLocks noChangeArrowheads="1"/>
            </p:cNvSpPr>
            <p:nvPr/>
          </p:nvSpPr>
          <p:spPr bwMode="auto">
            <a:xfrm>
              <a:off x="5953130" y="1254587"/>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01" name="AutoShape 225">
              <a:extLst>
                <a:ext uri="{FF2B5EF4-FFF2-40B4-BE49-F238E27FC236}">
                  <a16:creationId xmlns="" xmlns:a16="http://schemas.microsoft.com/office/drawing/2014/main" id="{4405B722-BDCA-864F-97F1-FB95E356D35B}"/>
                </a:ext>
              </a:extLst>
            </p:cNvPr>
            <p:cNvSpPr>
              <a:spLocks noChangeArrowheads="1"/>
            </p:cNvSpPr>
            <p:nvPr/>
          </p:nvSpPr>
          <p:spPr bwMode="auto">
            <a:xfrm>
              <a:off x="3758428" y="970072"/>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02" name="AutoShape 226">
              <a:extLst>
                <a:ext uri="{FF2B5EF4-FFF2-40B4-BE49-F238E27FC236}">
                  <a16:creationId xmlns="" xmlns:a16="http://schemas.microsoft.com/office/drawing/2014/main" id="{9E79E46A-3287-E243-8D42-F7EE1F495658}"/>
                </a:ext>
              </a:extLst>
            </p:cNvPr>
            <p:cNvSpPr>
              <a:spLocks noChangeArrowheads="1"/>
            </p:cNvSpPr>
            <p:nvPr/>
          </p:nvSpPr>
          <p:spPr bwMode="auto">
            <a:xfrm>
              <a:off x="4029890" y="970072"/>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03" name="AutoShape 227">
              <a:extLst>
                <a:ext uri="{FF2B5EF4-FFF2-40B4-BE49-F238E27FC236}">
                  <a16:creationId xmlns="" xmlns:a16="http://schemas.microsoft.com/office/drawing/2014/main" id="{B4724239-78A1-8F4B-B619-BDEB30FE87FD}"/>
                </a:ext>
              </a:extLst>
            </p:cNvPr>
            <p:cNvSpPr>
              <a:spLocks noChangeArrowheads="1"/>
            </p:cNvSpPr>
            <p:nvPr/>
          </p:nvSpPr>
          <p:spPr bwMode="auto">
            <a:xfrm>
              <a:off x="4302940" y="970072"/>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04" name="AutoShape 228">
              <a:extLst>
                <a:ext uri="{FF2B5EF4-FFF2-40B4-BE49-F238E27FC236}">
                  <a16:creationId xmlns="" xmlns:a16="http://schemas.microsoft.com/office/drawing/2014/main" id="{326F2FB4-7B35-FA44-9364-B0173E897FB5}"/>
                </a:ext>
              </a:extLst>
            </p:cNvPr>
            <p:cNvSpPr>
              <a:spLocks noChangeArrowheads="1"/>
            </p:cNvSpPr>
            <p:nvPr/>
          </p:nvSpPr>
          <p:spPr bwMode="auto">
            <a:xfrm>
              <a:off x="4574403" y="970072"/>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05" name="AutoShape 229">
              <a:extLst>
                <a:ext uri="{FF2B5EF4-FFF2-40B4-BE49-F238E27FC236}">
                  <a16:creationId xmlns="" xmlns:a16="http://schemas.microsoft.com/office/drawing/2014/main" id="{76233BCD-D527-EE4C-AB4A-65D4017F97C1}"/>
                </a:ext>
              </a:extLst>
            </p:cNvPr>
            <p:cNvSpPr>
              <a:spLocks noChangeArrowheads="1"/>
            </p:cNvSpPr>
            <p:nvPr/>
          </p:nvSpPr>
          <p:spPr bwMode="auto">
            <a:xfrm>
              <a:off x="5118915" y="970072"/>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06" name="AutoShape 230">
              <a:extLst>
                <a:ext uri="{FF2B5EF4-FFF2-40B4-BE49-F238E27FC236}">
                  <a16:creationId xmlns="" xmlns:a16="http://schemas.microsoft.com/office/drawing/2014/main" id="{A3618C9B-6164-254B-B00C-5F0A6DD64918}"/>
                </a:ext>
              </a:extLst>
            </p:cNvPr>
            <p:cNvSpPr>
              <a:spLocks noChangeArrowheads="1"/>
            </p:cNvSpPr>
            <p:nvPr/>
          </p:nvSpPr>
          <p:spPr bwMode="auto">
            <a:xfrm>
              <a:off x="4847453" y="970072"/>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07" name="AutoShape 231">
              <a:extLst>
                <a:ext uri="{FF2B5EF4-FFF2-40B4-BE49-F238E27FC236}">
                  <a16:creationId xmlns="" xmlns:a16="http://schemas.microsoft.com/office/drawing/2014/main" id="{1A909840-246A-534E-832A-9EA5CD2E391F}"/>
                </a:ext>
              </a:extLst>
            </p:cNvPr>
            <p:cNvSpPr>
              <a:spLocks noChangeArrowheads="1"/>
            </p:cNvSpPr>
            <p:nvPr/>
          </p:nvSpPr>
          <p:spPr bwMode="auto">
            <a:xfrm>
              <a:off x="5390378" y="970072"/>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08" name="AutoShape 232">
              <a:extLst>
                <a:ext uri="{FF2B5EF4-FFF2-40B4-BE49-F238E27FC236}">
                  <a16:creationId xmlns="" xmlns:a16="http://schemas.microsoft.com/office/drawing/2014/main" id="{6674091A-9992-FB4D-B484-CB155E953FDD}"/>
                </a:ext>
              </a:extLst>
            </p:cNvPr>
            <p:cNvSpPr>
              <a:spLocks noChangeArrowheads="1"/>
            </p:cNvSpPr>
            <p:nvPr/>
          </p:nvSpPr>
          <p:spPr bwMode="auto">
            <a:xfrm>
              <a:off x="5663428" y="970072"/>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09" name="AutoShape 233">
              <a:extLst>
                <a:ext uri="{FF2B5EF4-FFF2-40B4-BE49-F238E27FC236}">
                  <a16:creationId xmlns="" xmlns:a16="http://schemas.microsoft.com/office/drawing/2014/main" id="{4468BB35-CD37-5C49-A637-FE233D6FD19A}"/>
                </a:ext>
              </a:extLst>
            </p:cNvPr>
            <p:cNvSpPr>
              <a:spLocks noChangeArrowheads="1"/>
            </p:cNvSpPr>
            <p:nvPr/>
          </p:nvSpPr>
          <p:spPr bwMode="auto">
            <a:xfrm>
              <a:off x="5934890" y="970072"/>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10" name="AutoShape 225">
              <a:extLst>
                <a:ext uri="{FF2B5EF4-FFF2-40B4-BE49-F238E27FC236}">
                  <a16:creationId xmlns="" xmlns:a16="http://schemas.microsoft.com/office/drawing/2014/main" id="{06EA0BA7-4FC6-4C40-ACB6-EBE7994A8F2A}"/>
                </a:ext>
              </a:extLst>
            </p:cNvPr>
            <p:cNvSpPr>
              <a:spLocks noChangeArrowheads="1"/>
            </p:cNvSpPr>
            <p:nvPr/>
          </p:nvSpPr>
          <p:spPr bwMode="auto">
            <a:xfrm>
              <a:off x="3751240" y="7113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11" name="AutoShape 226">
              <a:extLst>
                <a:ext uri="{FF2B5EF4-FFF2-40B4-BE49-F238E27FC236}">
                  <a16:creationId xmlns="" xmlns:a16="http://schemas.microsoft.com/office/drawing/2014/main" id="{E46FED50-8094-4A42-9EF4-A4AB5473E5AA}"/>
                </a:ext>
              </a:extLst>
            </p:cNvPr>
            <p:cNvSpPr>
              <a:spLocks noChangeArrowheads="1"/>
            </p:cNvSpPr>
            <p:nvPr/>
          </p:nvSpPr>
          <p:spPr bwMode="auto">
            <a:xfrm>
              <a:off x="4022702" y="711368"/>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12" name="AutoShape 227">
              <a:extLst>
                <a:ext uri="{FF2B5EF4-FFF2-40B4-BE49-F238E27FC236}">
                  <a16:creationId xmlns="" xmlns:a16="http://schemas.microsoft.com/office/drawing/2014/main" id="{243EE73C-E6DB-F64B-AD37-1908596642C1}"/>
                </a:ext>
              </a:extLst>
            </p:cNvPr>
            <p:cNvSpPr>
              <a:spLocks noChangeArrowheads="1"/>
            </p:cNvSpPr>
            <p:nvPr/>
          </p:nvSpPr>
          <p:spPr bwMode="auto">
            <a:xfrm>
              <a:off x="4295752" y="7113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13" name="AutoShape 228">
              <a:extLst>
                <a:ext uri="{FF2B5EF4-FFF2-40B4-BE49-F238E27FC236}">
                  <a16:creationId xmlns="" xmlns:a16="http://schemas.microsoft.com/office/drawing/2014/main" id="{4A856572-07DD-604C-BB5D-0B34B011AA5F}"/>
                </a:ext>
              </a:extLst>
            </p:cNvPr>
            <p:cNvSpPr>
              <a:spLocks noChangeArrowheads="1"/>
            </p:cNvSpPr>
            <p:nvPr/>
          </p:nvSpPr>
          <p:spPr bwMode="auto">
            <a:xfrm>
              <a:off x="4567215" y="711368"/>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14" name="AutoShape 229">
              <a:extLst>
                <a:ext uri="{FF2B5EF4-FFF2-40B4-BE49-F238E27FC236}">
                  <a16:creationId xmlns="" xmlns:a16="http://schemas.microsoft.com/office/drawing/2014/main" id="{CAF125E2-F867-5541-AFF8-7E4B4B4198A3}"/>
                </a:ext>
              </a:extLst>
            </p:cNvPr>
            <p:cNvSpPr>
              <a:spLocks noChangeArrowheads="1"/>
            </p:cNvSpPr>
            <p:nvPr/>
          </p:nvSpPr>
          <p:spPr bwMode="auto">
            <a:xfrm>
              <a:off x="5111727" y="711368"/>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15" name="AutoShape 230">
              <a:extLst>
                <a:ext uri="{FF2B5EF4-FFF2-40B4-BE49-F238E27FC236}">
                  <a16:creationId xmlns="" xmlns:a16="http://schemas.microsoft.com/office/drawing/2014/main" id="{90527B49-AA91-5448-904E-D1D859D5499F}"/>
                </a:ext>
              </a:extLst>
            </p:cNvPr>
            <p:cNvSpPr>
              <a:spLocks noChangeArrowheads="1"/>
            </p:cNvSpPr>
            <p:nvPr/>
          </p:nvSpPr>
          <p:spPr bwMode="auto">
            <a:xfrm>
              <a:off x="4840265" y="7113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16" name="AutoShape 231">
              <a:extLst>
                <a:ext uri="{FF2B5EF4-FFF2-40B4-BE49-F238E27FC236}">
                  <a16:creationId xmlns="" xmlns:a16="http://schemas.microsoft.com/office/drawing/2014/main" id="{9F4DD476-0B2E-FF44-9F0B-03672AB98B82}"/>
                </a:ext>
              </a:extLst>
            </p:cNvPr>
            <p:cNvSpPr>
              <a:spLocks noChangeArrowheads="1"/>
            </p:cNvSpPr>
            <p:nvPr/>
          </p:nvSpPr>
          <p:spPr bwMode="auto">
            <a:xfrm>
              <a:off x="5383190" y="7113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17" name="AutoShape 232">
              <a:extLst>
                <a:ext uri="{FF2B5EF4-FFF2-40B4-BE49-F238E27FC236}">
                  <a16:creationId xmlns="" xmlns:a16="http://schemas.microsoft.com/office/drawing/2014/main" id="{0A8BE825-6BF1-B040-A346-4395C09A5F12}"/>
                </a:ext>
              </a:extLst>
            </p:cNvPr>
            <p:cNvSpPr>
              <a:spLocks noChangeArrowheads="1"/>
            </p:cNvSpPr>
            <p:nvPr/>
          </p:nvSpPr>
          <p:spPr bwMode="auto">
            <a:xfrm>
              <a:off x="5656240" y="7113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18" name="AutoShape 233">
              <a:extLst>
                <a:ext uri="{FF2B5EF4-FFF2-40B4-BE49-F238E27FC236}">
                  <a16:creationId xmlns="" xmlns:a16="http://schemas.microsoft.com/office/drawing/2014/main" id="{54B245C8-5CD8-FB47-9650-187739E7B4BD}"/>
                </a:ext>
              </a:extLst>
            </p:cNvPr>
            <p:cNvSpPr>
              <a:spLocks noChangeArrowheads="1"/>
            </p:cNvSpPr>
            <p:nvPr/>
          </p:nvSpPr>
          <p:spPr bwMode="auto">
            <a:xfrm>
              <a:off x="5927702" y="7113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grpSp>
      <p:grpSp>
        <p:nvGrpSpPr>
          <p:cNvPr id="1419" name="Grupo 35">
            <a:extLst>
              <a:ext uri="{FF2B5EF4-FFF2-40B4-BE49-F238E27FC236}">
                <a16:creationId xmlns="" xmlns:a16="http://schemas.microsoft.com/office/drawing/2014/main" id="{47830346-D8E6-6F45-9A7D-A29947993482}"/>
              </a:ext>
            </a:extLst>
          </p:cNvPr>
          <p:cNvGrpSpPr/>
          <p:nvPr/>
        </p:nvGrpSpPr>
        <p:grpSpPr>
          <a:xfrm>
            <a:off x="5445116" y="2530292"/>
            <a:ext cx="159122" cy="150455"/>
            <a:chOff x="3634219" y="453364"/>
            <a:chExt cx="2708713" cy="3351878"/>
          </a:xfrm>
        </p:grpSpPr>
        <p:sp>
          <p:nvSpPr>
            <p:cNvPr id="1420" name="Rectángulo 36">
              <a:extLst>
                <a:ext uri="{FF2B5EF4-FFF2-40B4-BE49-F238E27FC236}">
                  <a16:creationId xmlns="" xmlns:a16="http://schemas.microsoft.com/office/drawing/2014/main" id="{AF52DB7C-F7EA-D24E-AC78-9DAF7DACE6B9}"/>
                </a:ext>
              </a:extLst>
            </p:cNvPr>
            <p:cNvSpPr/>
            <p:nvPr/>
          </p:nvSpPr>
          <p:spPr>
            <a:xfrm>
              <a:off x="3634219" y="453364"/>
              <a:ext cx="2708713" cy="335187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21" name="AutoShape 225">
              <a:extLst>
                <a:ext uri="{FF2B5EF4-FFF2-40B4-BE49-F238E27FC236}">
                  <a16:creationId xmlns="" xmlns:a16="http://schemas.microsoft.com/office/drawing/2014/main" id="{95465E0D-E86D-6A43-AFE9-FDB93CD834A8}"/>
                </a:ext>
              </a:extLst>
            </p:cNvPr>
            <p:cNvSpPr>
              <a:spLocks noChangeArrowheads="1"/>
            </p:cNvSpPr>
            <p:nvPr/>
          </p:nvSpPr>
          <p:spPr bwMode="auto">
            <a:xfrm>
              <a:off x="3839516" y="34306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22" name="AutoShape 226">
              <a:extLst>
                <a:ext uri="{FF2B5EF4-FFF2-40B4-BE49-F238E27FC236}">
                  <a16:creationId xmlns="" xmlns:a16="http://schemas.microsoft.com/office/drawing/2014/main" id="{C79D0A1B-9BE4-8640-9FBE-132A0F8455E1}"/>
                </a:ext>
              </a:extLst>
            </p:cNvPr>
            <p:cNvSpPr>
              <a:spLocks noChangeArrowheads="1"/>
            </p:cNvSpPr>
            <p:nvPr/>
          </p:nvSpPr>
          <p:spPr bwMode="auto">
            <a:xfrm>
              <a:off x="4110978" y="3430668"/>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23" name="AutoShape 227">
              <a:extLst>
                <a:ext uri="{FF2B5EF4-FFF2-40B4-BE49-F238E27FC236}">
                  <a16:creationId xmlns="" xmlns:a16="http://schemas.microsoft.com/office/drawing/2014/main" id="{F635138D-0882-C140-A59F-899981F2EA64}"/>
                </a:ext>
              </a:extLst>
            </p:cNvPr>
            <p:cNvSpPr>
              <a:spLocks noChangeArrowheads="1"/>
            </p:cNvSpPr>
            <p:nvPr/>
          </p:nvSpPr>
          <p:spPr bwMode="auto">
            <a:xfrm>
              <a:off x="4384028" y="34306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24" name="AutoShape 228">
              <a:extLst>
                <a:ext uri="{FF2B5EF4-FFF2-40B4-BE49-F238E27FC236}">
                  <a16:creationId xmlns="" xmlns:a16="http://schemas.microsoft.com/office/drawing/2014/main" id="{5938C484-A104-5542-B85C-7915A9049781}"/>
                </a:ext>
              </a:extLst>
            </p:cNvPr>
            <p:cNvSpPr>
              <a:spLocks noChangeArrowheads="1"/>
            </p:cNvSpPr>
            <p:nvPr/>
          </p:nvSpPr>
          <p:spPr bwMode="auto">
            <a:xfrm>
              <a:off x="4655491" y="3430668"/>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25" name="AutoShape 229">
              <a:extLst>
                <a:ext uri="{FF2B5EF4-FFF2-40B4-BE49-F238E27FC236}">
                  <a16:creationId xmlns="" xmlns:a16="http://schemas.microsoft.com/office/drawing/2014/main" id="{08683F9F-5DD4-804F-A5A8-10774B4330F5}"/>
                </a:ext>
              </a:extLst>
            </p:cNvPr>
            <p:cNvSpPr>
              <a:spLocks noChangeArrowheads="1"/>
            </p:cNvSpPr>
            <p:nvPr/>
          </p:nvSpPr>
          <p:spPr bwMode="auto">
            <a:xfrm>
              <a:off x="5200003" y="3430668"/>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26" name="AutoShape 230">
              <a:extLst>
                <a:ext uri="{FF2B5EF4-FFF2-40B4-BE49-F238E27FC236}">
                  <a16:creationId xmlns="" xmlns:a16="http://schemas.microsoft.com/office/drawing/2014/main" id="{0B3A44DD-2700-6649-9723-762D8182CB70}"/>
                </a:ext>
              </a:extLst>
            </p:cNvPr>
            <p:cNvSpPr>
              <a:spLocks noChangeArrowheads="1"/>
            </p:cNvSpPr>
            <p:nvPr/>
          </p:nvSpPr>
          <p:spPr bwMode="auto">
            <a:xfrm>
              <a:off x="4928541" y="34306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27" name="AutoShape 231">
              <a:extLst>
                <a:ext uri="{FF2B5EF4-FFF2-40B4-BE49-F238E27FC236}">
                  <a16:creationId xmlns="" xmlns:a16="http://schemas.microsoft.com/office/drawing/2014/main" id="{366681E7-E4E9-664D-AF1F-D8A0C6BCF237}"/>
                </a:ext>
              </a:extLst>
            </p:cNvPr>
            <p:cNvSpPr>
              <a:spLocks noChangeArrowheads="1"/>
            </p:cNvSpPr>
            <p:nvPr/>
          </p:nvSpPr>
          <p:spPr bwMode="auto">
            <a:xfrm>
              <a:off x="5471466" y="34306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28" name="AutoShape 232">
              <a:extLst>
                <a:ext uri="{FF2B5EF4-FFF2-40B4-BE49-F238E27FC236}">
                  <a16:creationId xmlns="" xmlns:a16="http://schemas.microsoft.com/office/drawing/2014/main" id="{AE618DFF-D994-384C-A234-13C0F91A6B17}"/>
                </a:ext>
              </a:extLst>
            </p:cNvPr>
            <p:cNvSpPr>
              <a:spLocks noChangeArrowheads="1"/>
            </p:cNvSpPr>
            <p:nvPr/>
          </p:nvSpPr>
          <p:spPr bwMode="auto">
            <a:xfrm>
              <a:off x="5744516" y="34306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29" name="AutoShape 233">
              <a:extLst>
                <a:ext uri="{FF2B5EF4-FFF2-40B4-BE49-F238E27FC236}">
                  <a16:creationId xmlns="" xmlns:a16="http://schemas.microsoft.com/office/drawing/2014/main" id="{87A81163-B7B9-3D40-94F3-94C73220BE2E}"/>
                </a:ext>
              </a:extLst>
            </p:cNvPr>
            <p:cNvSpPr>
              <a:spLocks noChangeArrowheads="1"/>
            </p:cNvSpPr>
            <p:nvPr/>
          </p:nvSpPr>
          <p:spPr bwMode="auto">
            <a:xfrm>
              <a:off x="6015978" y="34306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30" name="AutoShape 225">
              <a:extLst>
                <a:ext uri="{FF2B5EF4-FFF2-40B4-BE49-F238E27FC236}">
                  <a16:creationId xmlns="" xmlns:a16="http://schemas.microsoft.com/office/drawing/2014/main" id="{C9E3ECA8-FCD1-4742-8C1E-7E00029811E7}"/>
                </a:ext>
              </a:extLst>
            </p:cNvPr>
            <p:cNvSpPr>
              <a:spLocks noChangeArrowheads="1"/>
            </p:cNvSpPr>
            <p:nvPr/>
          </p:nvSpPr>
          <p:spPr bwMode="auto">
            <a:xfrm>
              <a:off x="3832328" y="317196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31" name="AutoShape 226">
              <a:extLst>
                <a:ext uri="{FF2B5EF4-FFF2-40B4-BE49-F238E27FC236}">
                  <a16:creationId xmlns="" xmlns:a16="http://schemas.microsoft.com/office/drawing/2014/main" id="{51DEA806-2C99-5941-8673-8750B7EEBC82}"/>
                </a:ext>
              </a:extLst>
            </p:cNvPr>
            <p:cNvSpPr>
              <a:spLocks noChangeArrowheads="1"/>
            </p:cNvSpPr>
            <p:nvPr/>
          </p:nvSpPr>
          <p:spPr bwMode="auto">
            <a:xfrm>
              <a:off x="4103790" y="3171964"/>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32" name="AutoShape 227">
              <a:extLst>
                <a:ext uri="{FF2B5EF4-FFF2-40B4-BE49-F238E27FC236}">
                  <a16:creationId xmlns="" xmlns:a16="http://schemas.microsoft.com/office/drawing/2014/main" id="{342EB8DA-4FD3-D247-AB46-B07EE4EE15C7}"/>
                </a:ext>
              </a:extLst>
            </p:cNvPr>
            <p:cNvSpPr>
              <a:spLocks noChangeArrowheads="1"/>
            </p:cNvSpPr>
            <p:nvPr/>
          </p:nvSpPr>
          <p:spPr bwMode="auto">
            <a:xfrm>
              <a:off x="4376840" y="317196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33" name="AutoShape 228">
              <a:extLst>
                <a:ext uri="{FF2B5EF4-FFF2-40B4-BE49-F238E27FC236}">
                  <a16:creationId xmlns="" xmlns:a16="http://schemas.microsoft.com/office/drawing/2014/main" id="{4A4878CB-E6D6-2446-9CCD-B5FFED65D3ED}"/>
                </a:ext>
              </a:extLst>
            </p:cNvPr>
            <p:cNvSpPr>
              <a:spLocks noChangeArrowheads="1"/>
            </p:cNvSpPr>
            <p:nvPr/>
          </p:nvSpPr>
          <p:spPr bwMode="auto">
            <a:xfrm>
              <a:off x="4648303" y="3171964"/>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34" name="AutoShape 229">
              <a:extLst>
                <a:ext uri="{FF2B5EF4-FFF2-40B4-BE49-F238E27FC236}">
                  <a16:creationId xmlns="" xmlns:a16="http://schemas.microsoft.com/office/drawing/2014/main" id="{25BB4718-8DD8-0B4D-99B8-6AC3CCF5588E}"/>
                </a:ext>
              </a:extLst>
            </p:cNvPr>
            <p:cNvSpPr>
              <a:spLocks noChangeArrowheads="1"/>
            </p:cNvSpPr>
            <p:nvPr/>
          </p:nvSpPr>
          <p:spPr bwMode="auto">
            <a:xfrm>
              <a:off x="5192815" y="3171964"/>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35" name="AutoShape 230">
              <a:extLst>
                <a:ext uri="{FF2B5EF4-FFF2-40B4-BE49-F238E27FC236}">
                  <a16:creationId xmlns="" xmlns:a16="http://schemas.microsoft.com/office/drawing/2014/main" id="{C5A9BA44-E70B-1640-BC16-BF624B30DC6B}"/>
                </a:ext>
              </a:extLst>
            </p:cNvPr>
            <p:cNvSpPr>
              <a:spLocks noChangeArrowheads="1"/>
            </p:cNvSpPr>
            <p:nvPr/>
          </p:nvSpPr>
          <p:spPr bwMode="auto">
            <a:xfrm>
              <a:off x="4921353" y="317196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36" name="AutoShape 231">
              <a:extLst>
                <a:ext uri="{FF2B5EF4-FFF2-40B4-BE49-F238E27FC236}">
                  <a16:creationId xmlns="" xmlns:a16="http://schemas.microsoft.com/office/drawing/2014/main" id="{3C37BA8B-2574-C842-A0C5-B7E482FA0B46}"/>
                </a:ext>
              </a:extLst>
            </p:cNvPr>
            <p:cNvSpPr>
              <a:spLocks noChangeArrowheads="1"/>
            </p:cNvSpPr>
            <p:nvPr/>
          </p:nvSpPr>
          <p:spPr bwMode="auto">
            <a:xfrm>
              <a:off x="5464278" y="317196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37" name="AutoShape 232">
              <a:extLst>
                <a:ext uri="{FF2B5EF4-FFF2-40B4-BE49-F238E27FC236}">
                  <a16:creationId xmlns="" xmlns:a16="http://schemas.microsoft.com/office/drawing/2014/main" id="{8CCDEEE9-5AEC-644D-9091-490467EFB666}"/>
                </a:ext>
              </a:extLst>
            </p:cNvPr>
            <p:cNvSpPr>
              <a:spLocks noChangeArrowheads="1"/>
            </p:cNvSpPr>
            <p:nvPr/>
          </p:nvSpPr>
          <p:spPr bwMode="auto">
            <a:xfrm>
              <a:off x="5737328" y="317196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38" name="AutoShape 233">
              <a:extLst>
                <a:ext uri="{FF2B5EF4-FFF2-40B4-BE49-F238E27FC236}">
                  <a16:creationId xmlns="" xmlns:a16="http://schemas.microsoft.com/office/drawing/2014/main" id="{659318DA-4E9E-FF42-840D-1ED6F9A60B5E}"/>
                </a:ext>
              </a:extLst>
            </p:cNvPr>
            <p:cNvSpPr>
              <a:spLocks noChangeArrowheads="1"/>
            </p:cNvSpPr>
            <p:nvPr/>
          </p:nvSpPr>
          <p:spPr bwMode="auto">
            <a:xfrm>
              <a:off x="6008790" y="317196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39" name="AutoShape 225">
              <a:extLst>
                <a:ext uri="{FF2B5EF4-FFF2-40B4-BE49-F238E27FC236}">
                  <a16:creationId xmlns="" xmlns:a16="http://schemas.microsoft.com/office/drawing/2014/main" id="{4FB5812D-4C58-2242-9C22-1F72812EB166}"/>
                </a:ext>
              </a:extLst>
            </p:cNvPr>
            <p:cNvSpPr>
              <a:spLocks noChangeArrowheads="1"/>
            </p:cNvSpPr>
            <p:nvPr/>
          </p:nvSpPr>
          <p:spPr bwMode="auto">
            <a:xfrm>
              <a:off x="3814088" y="288744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40" name="AutoShape 226">
              <a:extLst>
                <a:ext uri="{FF2B5EF4-FFF2-40B4-BE49-F238E27FC236}">
                  <a16:creationId xmlns="" xmlns:a16="http://schemas.microsoft.com/office/drawing/2014/main" id="{03807A3E-5FA0-7242-944F-6B9BAEA65985}"/>
                </a:ext>
              </a:extLst>
            </p:cNvPr>
            <p:cNvSpPr>
              <a:spLocks noChangeArrowheads="1"/>
            </p:cNvSpPr>
            <p:nvPr/>
          </p:nvSpPr>
          <p:spPr bwMode="auto">
            <a:xfrm>
              <a:off x="4085550" y="2887449"/>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41" name="AutoShape 227">
              <a:extLst>
                <a:ext uri="{FF2B5EF4-FFF2-40B4-BE49-F238E27FC236}">
                  <a16:creationId xmlns="" xmlns:a16="http://schemas.microsoft.com/office/drawing/2014/main" id="{75D2B927-BEF5-D242-97DA-857ACC2B45A9}"/>
                </a:ext>
              </a:extLst>
            </p:cNvPr>
            <p:cNvSpPr>
              <a:spLocks noChangeArrowheads="1"/>
            </p:cNvSpPr>
            <p:nvPr/>
          </p:nvSpPr>
          <p:spPr bwMode="auto">
            <a:xfrm>
              <a:off x="4358600" y="288744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42" name="AutoShape 228">
              <a:extLst>
                <a:ext uri="{FF2B5EF4-FFF2-40B4-BE49-F238E27FC236}">
                  <a16:creationId xmlns="" xmlns:a16="http://schemas.microsoft.com/office/drawing/2014/main" id="{1263BD23-A3AC-2341-8B0B-1146A9F77A1A}"/>
                </a:ext>
              </a:extLst>
            </p:cNvPr>
            <p:cNvSpPr>
              <a:spLocks noChangeArrowheads="1"/>
            </p:cNvSpPr>
            <p:nvPr/>
          </p:nvSpPr>
          <p:spPr bwMode="auto">
            <a:xfrm>
              <a:off x="4630063" y="2887449"/>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43" name="AutoShape 229">
              <a:extLst>
                <a:ext uri="{FF2B5EF4-FFF2-40B4-BE49-F238E27FC236}">
                  <a16:creationId xmlns="" xmlns:a16="http://schemas.microsoft.com/office/drawing/2014/main" id="{F26C812E-524B-D544-A893-36C9ADB615FA}"/>
                </a:ext>
              </a:extLst>
            </p:cNvPr>
            <p:cNvSpPr>
              <a:spLocks noChangeArrowheads="1"/>
            </p:cNvSpPr>
            <p:nvPr/>
          </p:nvSpPr>
          <p:spPr bwMode="auto">
            <a:xfrm>
              <a:off x="5174575" y="2887449"/>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44" name="AutoShape 230">
              <a:extLst>
                <a:ext uri="{FF2B5EF4-FFF2-40B4-BE49-F238E27FC236}">
                  <a16:creationId xmlns="" xmlns:a16="http://schemas.microsoft.com/office/drawing/2014/main" id="{8FE76F85-B8B6-0C4B-8E29-C880A7E0D9AC}"/>
                </a:ext>
              </a:extLst>
            </p:cNvPr>
            <p:cNvSpPr>
              <a:spLocks noChangeArrowheads="1"/>
            </p:cNvSpPr>
            <p:nvPr/>
          </p:nvSpPr>
          <p:spPr bwMode="auto">
            <a:xfrm>
              <a:off x="4903113" y="288744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45" name="AutoShape 231">
              <a:extLst>
                <a:ext uri="{FF2B5EF4-FFF2-40B4-BE49-F238E27FC236}">
                  <a16:creationId xmlns="" xmlns:a16="http://schemas.microsoft.com/office/drawing/2014/main" id="{44A298E8-A002-1F46-A69C-8F59BB49EE79}"/>
                </a:ext>
              </a:extLst>
            </p:cNvPr>
            <p:cNvSpPr>
              <a:spLocks noChangeArrowheads="1"/>
            </p:cNvSpPr>
            <p:nvPr/>
          </p:nvSpPr>
          <p:spPr bwMode="auto">
            <a:xfrm>
              <a:off x="5446038" y="288744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46" name="AutoShape 232">
              <a:extLst>
                <a:ext uri="{FF2B5EF4-FFF2-40B4-BE49-F238E27FC236}">
                  <a16:creationId xmlns="" xmlns:a16="http://schemas.microsoft.com/office/drawing/2014/main" id="{51ADE3DD-C3D2-534A-BB6B-0A55E6ED2825}"/>
                </a:ext>
              </a:extLst>
            </p:cNvPr>
            <p:cNvSpPr>
              <a:spLocks noChangeArrowheads="1"/>
            </p:cNvSpPr>
            <p:nvPr/>
          </p:nvSpPr>
          <p:spPr bwMode="auto">
            <a:xfrm>
              <a:off x="5719088" y="288744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47" name="AutoShape 233">
              <a:extLst>
                <a:ext uri="{FF2B5EF4-FFF2-40B4-BE49-F238E27FC236}">
                  <a16:creationId xmlns="" xmlns:a16="http://schemas.microsoft.com/office/drawing/2014/main" id="{68377AFC-525F-F346-A479-138FD4DB8AD7}"/>
                </a:ext>
              </a:extLst>
            </p:cNvPr>
            <p:cNvSpPr>
              <a:spLocks noChangeArrowheads="1"/>
            </p:cNvSpPr>
            <p:nvPr/>
          </p:nvSpPr>
          <p:spPr bwMode="auto">
            <a:xfrm>
              <a:off x="5990550" y="288744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48" name="AutoShape 225">
              <a:extLst>
                <a:ext uri="{FF2B5EF4-FFF2-40B4-BE49-F238E27FC236}">
                  <a16:creationId xmlns="" xmlns:a16="http://schemas.microsoft.com/office/drawing/2014/main" id="{23074232-AD40-1848-8F1D-F910464E2A6A}"/>
                </a:ext>
              </a:extLst>
            </p:cNvPr>
            <p:cNvSpPr>
              <a:spLocks noChangeArrowheads="1"/>
            </p:cNvSpPr>
            <p:nvPr/>
          </p:nvSpPr>
          <p:spPr bwMode="auto">
            <a:xfrm>
              <a:off x="3806900" y="262874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49" name="AutoShape 226">
              <a:extLst>
                <a:ext uri="{FF2B5EF4-FFF2-40B4-BE49-F238E27FC236}">
                  <a16:creationId xmlns="" xmlns:a16="http://schemas.microsoft.com/office/drawing/2014/main" id="{07365E0B-BCEE-AB47-BD34-CF479C5B75CC}"/>
                </a:ext>
              </a:extLst>
            </p:cNvPr>
            <p:cNvSpPr>
              <a:spLocks noChangeArrowheads="1"/>
            </p:cNvSpPr>
            <p:nvPr/>
          </p:nvSpPr>
          <p:spPr bwMode="auto">
            <a:xfrm>
              <a:off x="4078362" y="2628745"/>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50" name="AutoShape 227">
              <a:extLst>
                <a:ext uri="{FF2B5EF4-FFF2-40B4-BE49-F238E27FC236}">
                  <a16:creationId xmlns="" xmlns:a16="http://schemas.microsoft.com/office/drawing/2014/main" id="{75097FC5-9292-3440-8B01-9AAA55F8C603}"/>
                </a:ext>
              </a:extLst>
            </p:cNvPr>
            <p:cNvSpPr>
              <a:spLocks noChangeArrowheads="1"/>
            </p:cNvSpPr>
            <p:nvPr/>
          </p:nvSpPr>
          <p:spPr bwMode="auto">
            <a:xfrm>
              <a:off x="4351412" y="262874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51" name="AutoShape 228">
              <a:extLst>
                <a:ext uri="{FF2B5EF4-FFF2-40B4-BE49-F238E27FC236}">
                  <a16:creationId xmlns="" xmlns:a16="http://schemas.microsoft.com/office/drawing/2014/main" id="{2F558821-4BC3-1B45-9D54-0190E11158CE}"/>
                </a:ext>
              </a:extLst>
            </p:cNvPr>
            <p:cNvSpPr>
              <a:spLocks noChangeArrowheads="1"/>
            </p:cNvSpPr>
            <p:nvPr/>
          </p:nvSpPr>
          <p:spPr bwMode="auto">
            <a:xfrm>
              <a:off x="4622875" y="2628745"/>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52" name="AutoShape 229">
              <a:extLst>
                <a:ext uri="{FF2B5EF4-FFF2-40B4-BE49-F238E27FC236}">
                  <a16:creationId xmlns="" xmlns:a16="http://schemas.microsoft.com/office/drawing/2014/main" id="{400F4BE8-45A1-A24A-8CDC-939201EAFCDF}"/>
                </a:ext>
              </a:extLst>
            </p:cNvPr>
            <p:cNvSpPr>
              <a:spLocks noChangeArrowheads="1"/>
            </p:cNvSpPr>
            <p:nvPr/>
          </p:nvSpPr>
          <p:spPr bwMode="auto">
            <a:xfrm>
              <a:off x="5167387" y="2628745"/>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53" name="AutoShape 230">
              <a:extLst>
                <a:ext uri="{FF2B5EF4-FFF2-40B4-BE49-F238E27FC236}">
                  <a16:creationId xmlns="" xmlns:a16="http://schemas.microsoft.com/office/drawing/2014/main" id="{102FDB59-A19C-A448-BC04-D7547DA9C68E}"/>
                </a:ext>
              </a:extLst>
            </p:cNvPr>
            <p:cNvSpPr>
              <a:spLocks noChangeArrowheads="1"/>
            </p:cNvSpPr>
            <p:nvPr/>
          </p:nvSpPr>
          <p:spPr bwMode="auto">
            <a:xfrm>
              <a:off x="4895925" y="262874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54" name="AutoShape 231">
              <a:extLst>
                <a:ext uri="{FF2B5EF4-FFF2-40B4-BE49-F238E27FC236}">
                  <a16:creationId xmlns="" xmlns:a16="http://schemas.microsoft.com/office/drawing/2014/main" id="{C1A309C5-6D3A-1542-92AB-B30B2B04FC97}"/>
                </a:ext>
              </a:extLst>
            </p:cNvPr>
            <p:cNvSpPr>
              <a:spLocks noChangeArrowheads="1"/>
            </p:cNvSpPr>
            <p:nvPr/>
          </p:nvSpPr>
          <p:spPr bwMode="auto">
            <a:xfrm>
              <a:off x="5438850" y="262874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55" name="AutoShape 232">
              <a:extLst>
                <a:ext uri="{FF2B5EF4-FFF2-40B4-BE49-F238E27FC236}">
                  <a16:creationId xmlns="" xmlns:a16="http://schemas.microsoft.com/office/drawing/2014/main" id="{41CBEF28-EAC8-D544-B72C-47F5D373CAAA}"/>
                </a:ext>
              </a:extLst>
            </p:cNvPr>
            <p:cNvSpPr>
              <a:spLocks noChangeArrowheads="1"/>
            </p:cNvSpPr>
            <p:nvPr/>
          </p:nvSpPr>
          <p:spPr bwMode="auto">
            <a:xfrm>
              <a:off x="5711900" y="262874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56" name="AutoShape 233">
              <a:extLst>
                <a:ext uri="{FF2B5EF4-FFF2-40B4-BE49-F238E27FC236}">
                  <a16:creationId xmlns="" xmlns:a16="http://schemas.microsoft.com/office/drawing/2014/main" id="{4F25AFD7-F532-B840-A64B-93497FAC041D}"/>
                </a:ext>
              </a:extLst>
            </p:cNvPr>
            <p:cNvSpPr>
              <a:spLocks noChangeArrowheads="1"/>
            </p:cNvSpPr>
            <p:nvPr/>
          </p:nvSpPr>
          <p:spPr bwMode="auto">
            <a:xfrm>
              <a:off x="5983362" y="262874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57" name="AutoShape 225">
              <a:extLst>
                <a:ext uri="{FF2B5EF4-FFF2-40B4-BE49-F238E27FC236}">
                  <a16:creationId xmlns="" xmlns:a16="http://schemas.microsoft.com/office/drawing/2014/main" id="{04E6A511-35F1-C74D-A226-FD6865BD1824}"/>
                </a:ext>
              </a:extLst>
            </p:cNvPr>
            <p:cNvSpPr>
              <a:spLocks noChangeArrowheads="1"/>
            </p:cNvSpPr>
            <p:nvPr/>
          </p:nvSpPr>
          <p:spPr bwMode="auto">
            <a:xfrm>
              <a:off x="3810680" y="235424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58" name="AutoShape 226">
              <a:extLst>
                <a:ext uri="{FF2B5EF4-FFF2-40B4-BE49-F238E27FC236}">
                  <a16:creationId xmlns="" xmlns:a16="http://schemas.microsoft.com/office/drawing/2014/main" id="{1A55D8B8-B8E3-424A-B537-4EED6BC9F5FF}"/>
                </a:ext>
              </a:extLst>
            </p:cNvPr>
            <p:cNvSpPr>
              <a:spLocks noChangeArrowheads="1"/>
            </p:cNvSpPr>
            <p:nvPr/>
          </p:nvSpPr>
          <p:spPr bwMode="auto">
            <a:xfrm>
              <a:off x="4082142" y="2354244"/>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59" name="AutoShape 227">
              <a:extLst>
                <a:ext uri="{FF2B5EF4-FFF2-40B4-BE49-F238E27FC236}">
                  <a16:creationId xmlns="" xmlns:a16="http://schemas.microsoft.com/office/drawing/2014/main" id="{E0FF5B56-D8B0-0B4E-A50F-1F5367EEB492}"/>
                </a:ext>
              </a:extLst>
            </p:cNvPr>
            <p:cNvSpPr>
              <a:spLocks noChangeArrowheads="1"/>
            </p:cNvSpPr>
            <p:nvPr/>
          </p:nvSpPr>
          <p:spPr bwMode="auto">
            <a:xfrm>
              <a:off x="4355192" y="235424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60" name="AutoShape 228">
              <a:extLst>
                <a:ext uri="{FF2B5EF4-FFF2-40B4-BE49-F238E27FC236}">
                  <a16:creationId xmlns="" xmlns:a16="http://schemas.microsoft.com/office/drawing/2014/main" id="{427E4539-7245-2E42-9993-DC72E6E6AF6C}"/>
                </a:ext>
              </a:extLst>
            </p:cNvPr>
            <p:cNvSpPr>
              <a:spLocks noChangeArrowheads="1"/>
            </p:cNvSpPr>
            <p:nvPr/>
          </p:nvSpPr>
          <p:spPr bwMode="auto">
            <a:xfrm>
              <a:off x="4626655" y="2354244"/>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61" name="AutoShape 229">
              <a:extLst>
                <a:ext uri="{FF2B5EF4-FFF2-40B4-BE49-F238E27FC236}">
                  <a16:creationId xmlns="" xmlns:a16="http://schemas.microsoft.com/office/drawing/2014/main" id="{0DFF8E16-2CCA-5C4D-AF8F-841C50B717A9}"/>
                </a:ext>
              </a:extLst>
            </p:cNvPr>
            <p:cNvSpPr>
              <a:spLocks noChangeArrowheads="1"/>
            </p:cNvSpPr>
            <p:nvPr/>
          </p:nvSpPr>
          <p:spPr bwMode="auto">
            <a:xfrm>
              <a:off x="5171167" y="2354244"/>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62" name="AutoShape 230">
              <a:extLst>
                <a:ext uri="{FF2B5EF4-FFF2-40B4-BE49-F238E27FC236}">
                  <a16:creationId xmlns="" xmlns:a16="http://schemas.microsoft.com/office/drawing/2014/main" id="{7C2A37BC-A93F-944C-949A-18A70159656E}"/>
                </a:ext>
              </a:extLst>
            </p:cNvPr>
            <p:cNvSpPr>
              <a:spLocks noChangeArrowheads="1"/>
            </p:cNvSpPr>
            <p:nvPr/>
          </p:nvSpPr>
          <p:spPr bwMode="auto">
            <a:xfrm>
              <a:off x="4899705" y="235424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63" name="AutoShape 231">
              <a:extLst>
                <a:ext uri="{FF2B5EF4-FFF2-40B4-BE49-F238E27FC236}">
                  <a16:creationId xmlns="" xmlns:a16="http://schemas.microsoft.com/office/drawing/2014/main" id="{E8C3ECA4-AE5E-3B47-9ECB-D12790EA9C1A}"/>
                </a:ext>
              </a:extLst>
            </p:cNvPr>
            <p:cNvSpPr>
              <a:spLocks noChangeArrowheads="1"/>
            </p:cNvSpPr>
            <p:nvPr/>
          </p:nvSpPr>
          <p:spPr bwMode="auto">
            <a:xfrm>
              <a:off x="5442630" y="235424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64" name="AutoShape 232">
              <a:extLst>
                <a:ext uri="{FF2B5EF4-FFF2-40B4-BE49-F238E27FC236}">
                  <a16:creationId xmlns="" xmlns:a16="http://schemas.microsoft.com/office/drawing/2014/main" id="{D612B7E8-59BD-4147-AD91-D1DD7533F970}"/>
                </a:ext>
              </a:extLst>
            </p:cNvPr>
            <p:cNvSpPr>
              <a:spLocks noChangeArrowheads="1"/>
            </p:cNvSpPr>
            <p:nvPr/>
          </p:nvSpPr>
          <p:spPr bwMode="auto">
            <a:xfrm>
              <a:off x="5715680" y="235424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65" name="AutoShape 233">
              <a:extLst>
                <a:ext uri="{FF2B5EF4-FFF2-40B4-BE49-F238E27FC236}">
                  <a16:creationId xmlns="" xmlns:a16="http://schemas.microsoft.com/office/drawing/2014/main" id="{CFF06C0E-DBAB-AD43-A120-AC1F48A58CC0}"/>
                </a:ext>
              </a:extLst>
            </p:cNvPr>
            <p:cNvSpPr>
              <a:spLocks noChangeArrowheads="1"/>
            </p:cNvSpPr>
            <p:nvPr/>
          </p:nvSpPr>
          <p:spPr bwMode="auto">
            <a:xfrm>
              <a:off x="5987142" y="235424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66" name="AutoShape 225">
              <a:extLst>
                <a:ext uri="{FF2B5EF4-FFF2-40B4-BE49-F238E27FC236}">
                  <a16:creationId xmlns="" xmlns:a16="http://schemas.microsoft.com/office/drawing/2014/main" id="{C88F7847-B4A2-8D47-963E-ADFFDBA97494}"/>
                </a:ext>
              </a:extLst>
            </p:cNvPr>
            <p:cNvSpPr>
              <a:spLocks noChangeArrowheads="1"/>
            </p:cNvSpPr>
            <p:nvPr/>
          </p:nvSpPr>
          <p:spPr bwMode="auto">
            <a:xfrm>
              <a:off x="3803492" y="2095540"/>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67" name="AutoShape 226">
              <a:extLst>
                <a:ext uri="{FF2B5EF4-FFF2-40B4-BE49-F238E27FC236}">
                  <a16:creationId xmlns="" xmlns:a16="http://schemas.microsoft.com/office/drawing/2014/main" id="{F288DFA4-19A6-B54C-BF44-E2FEC03EEF97}"/>
                </a:ext>
              </a:extLst>
            </p:cNvPr>
            <p:cNvSpPr>
              <a:spLocks noChangeArrowheads="1"/>
            </p:cNvSpPr>
            <p:nvPr/>
          </p:nvSpPr>
          <p:spPr bwMode="auto">
            <a:xfrm>
              <a:off x="4074954" y="2095540"/>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68" name="AutoShape 227">
              <a:extLst>
                <a:ext uri="{FF2B5EF4-FFF2-40B4-BE49-F238E27FC236}">
                  <a16:creationId xmlns="" xmlns:a16="http://schemas.microsoft.com/office/drawing/2014/main" id="{1F658FA3-D9C6-0943-89ED-C935C104C179}"/>
                </a:ext>
              </a:extLst>
            </p:cNvPr>
            <p:cNvSpPr>
              <a:spLocks noChangeArrowheads="1"/>
            </p:cNvSpPr>
            <p:nvPr/>
          </p:nvSpPr>
          <p:spPr bwMode="auto">
            <a:xfrm>
              <a:off x="4348004" y="2095540"/>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69" name="AutoShape 228">
              <a:extLst>
                <a:ext uri="{FF2B5EF4-FFF2-40B4-BE49-F238E27FC236}">
                  <a16:creationId xmlns="" xmlns:a16="http://schemas.microsoft.com/office/drawing/2014/main" id="{F94ADCEE-0C39-D741-8D65-40CBB1BE6981}"/>
                </a:ext>
              </a:extLst>
            </p:cNvPr>
            <p:cNvSpPr>
              <a:spLocks noChangeArrowheads="1"/>
            </p:cNvSpPr>
            <p:nvPr/>
          </p:nvSpPr>
          <p:spPr bwMode="auto">
            <a:xfrm>
              <a:off x="4619467" y="2095540"/>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70" name="AutoShape 229">
              <a:extLst>
                <a:ext uri="{FF2B5EF4-FFF2-40B4-BE49-F238E27FC236}">
                  <a16:creationId xmlns="" xmlns:a16="http://schemas.microsoft.com/office/drawing/2014/main" id="{C471A8D8-4D5F-EF41-BCB6-03CB7DFC21F4}"/>
                </a:ext>
              </a:extLst>
            </p:cNvPr>
            <p:cNvSpPr>
              <a:spLocks noChangeArrowheads="1"/>
            </p:cNvSpPr>
            <p:nvPr/>
          </p:nvSpPr>
          <p:spPr bwMode="auto">
            <a:xfrm>
              <a:off x="5163979" y="2095540"/>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71" name="AutoShape 230">
              <a:extLst>
                <a:ext uri="{FF2B5EF4-FFF2-40B4-BE49-F238E27FC236}">
                  <a16:creationId xmlns="" xmlns:a16="http://schemas.microsoft.com/office/drawing/2014/main" id="{E981909E-87C3-F846-89FA-BF6A90B6A1AC}"/>
                </a:ext>
              </a:extLst>
            </p:cNvPr>
            <p:cNvSpPr>
              <a:spLocks noChangeArrowheads="1"/>
            </p:cNvSpPr>
            <p:nvPr/>
          </p:nvSpPr>
          <p:spPr bwMode="auto">
            <a:xfrm>
              <a:off x="4892517" y="2095540"/>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72" name="AutoShape 231">
              <a:extLst>
                <a:ext uri="{FF2B5EF4-FFF2-40B4-BE49-F238E27FC236}">
                  <a16:creationId xmlns="" xmlns:a16="http://schemas.microsoft.com/office/drawing/2014/main" id="{50EAD629-69A8-E648-A514-987FB94EE74B}"/>
                </a:ext>
              </a:extLst>
            </p:cNvPr>
            <p:cNvSpPr>
              <a:spLocks noChangeArrowheads="1"/>
            </p:cNvSpPr>
            <p:nvPr/>
          </p:nvSpPr>
          <p:spPr bwMode="auto">
            <a:xfrm>
              <a:off x="5435442" y="2095540"/>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73" name="AutoShape 232">
              <a:extLst>
                <a:ext uri="{FF2B5EF4-FFF2-40B4-BE49-F238E27FC236}">
                  <a16:creationId xmlns="" xmlns:a16="http://schemas.microsoft.com/office/drawing/2014/main" id="{A72CD3B7-5F68-9F45-94AA-75C13B5F4B8A}"/>
                </a:ext>
              </a:extLst>
            </p:cNvPr>
            <p:cNvSpPr>
              <a:spLocks noChangeArrowheads="1"/>
            </p:cNvSpPr>
            <p:nvPr/>
          </p:nvSpPr>
          <p:spPr bwMode="auto">
            <a:xfrm>
              <a:off x="5708492" y="2095540"/>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74" name="AutoShape 233">
              <a:extLst>
                <a:ext uri="{FF2B5EF4-FFF2-40B4-BE49-F238E27FC236}">
                  <a16:creationId xmlns="" xmlns:a16="http://schemas.microsoft.com/office/drawing/2014/main" id="{6C5DD44C-5B7F-F443-97B3-01CB71F27EFF}"/>
                </a:ext>
              </a:extLst>
            </p:cNvPr>
            <p:cNvSpPr>
              <a:spLocks noChangeArrowheads="1"/>
            </p:cNvSpPr>
            <p:nvPr/>
          </p:nvSpPr>
          <p:spPr bwMode="auto">
            <a:xfrm>
              <a:off x="5979954" y="2095540"/>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75" name="AutoShape 225">
              <a:extLst>
                <a:ext uri="{FF2B5EF4-FFF2-40B4-BE49-F238E27FC236}">
                  <a16:creationId xmlns="" xmlns:a16="http://schemas.microsoft.com/office/drawing/2014/main" id="{6DDD228A-05AC-6746-9ACB-5321AB013847}"/>
                </a:ext>
              </a:extLst>
            </p:cNvPr>
            <p:cNvSpPr>
              <a:spLocks noChangeArrowheads="1"/>
            </p:cNvSpPr>
            <p:nvPr/>
          </p:nvSpPr>
          <p:spPr bwMode="auto">
            <a:xfrm>
              <a:off x="3785252" y="181102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76" name="AutoShape 226">
              <a:extLst>
                <a:ext uri="{FF2B5EF4-FFF2-40B4-BE49-F238E27FC236}">
                  <a16:creationId xmlns="" xmlns:a16="http://schemas.microsoft.com/office/drawing/2014/main" id="{095B6D29-5284-6F4C-A7C2-43DCAA67AED1}"/>
                </a:ext>
              </a:extLst>
            </p:cNvPr>
            <p:cNvSpPr>
              <a:spLocks noChangeArrowheads="1"/>
            </p:cNvSpPr>
            <p:nvPr/>
          </p:nvSpPr>
          <p:spPr bwMode="auto">
            <a:xfrm>
              <a:off x="4056714" y="1811025"/>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77" name="AutoShape 227">
              <a:extLst>
                <a:ext uri="{FF2B5EF4-FFF2-40B4-BE49-F238E27FC236}">
                  <a16:creationId xmlns="" xmlns:a16="http://schemas.microsoft.com/office/drawing/2014/main" id="{A7EC98FF-7D30-A949-9048-72E865C14F80}"/>
                </a:ext>
              </a:extLst>
            </p:cNvPr>
            <p:cNvSpPr>
              <a:spLocks noChangeArrowheads="1"/>
            </p:cNvSpPr>
            <p:nvPr/>
          </p:nvSpPr>
          <p:spPr bwMode="auto">
            <a:xfrm>
              <a:off x="4329764" y="181102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78" name="AutoShape 228">
              <a:extLst>
                <a:ext uri="{FF2B5EF4-FFF2-40B4-BE49-F238E27FC236}">
                  <a16:creationId xmlns="" xmlns:a16="http://schemas.microsoft.com/office/drawing/2014/main" id="{3984B221-A4CC-EE43-AD64-008C50193DAC}"/>
                </a:ext>
              </a:extLst>
            </p:cNvPr>
            <p:cNvSpPr>
              <a:spLocks noChangeArrowheads="1"/>
            </p:cNvSpPr>
            <p:nvPr/>
          </p:nvSpPr>
          <p:spPr bwMode="auto">
            <a:xfrm>
              <a:off x="4601227" y="1811025"/>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79" name="AutoShape 229">
              <a:extLst>
                <a:ext uri="{FF2B5EF4-FFF2-40B4-BE49-F238E27FC236}">
                  <a16:creationId xmlns="" xmlns:a16="http://schemas.microsoft.com/office/drawing/2014/main" id="{7CFD5762-58AE-3645-899B-3D82A5BAB87B}"/>
                </a:ext>
              </a:extLst>
            </p:cNvPr>
            <p:cNvSpPr>
              <a:spLocks noChangeArrowheads="1"/>
            </p:cNvSpPr>
            <p:nvPr/>
          </p:nvSpPr>
          <p:spPr bwMode="auto">
            <a:xfrm>
              <a:off x="5145739" y="1811025"/>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80" name="AutoShape 230">
              <a:extLst>
                <a:ext uri="{FF2B5EF4-FFF2-40B4-BE49-F238E27FC236}">
                  <a16:creationId xmlns="" xmlns:a16="http://schemas.microsoft.com/office/drawing/2014/main" id="{1618493E-638B-A843-BA11-627197F8DF64}"/>
                </a:ext>
              </a:extLst>
            </p:cNvPr>
            <p:cNvSpPr>
              <a:spLocks noChangeArrowheads="1"/>
            </p:cNvSpPr>
            <p:nvPr/>
          </p:nvSpPr>
          <p:spPr bwMode="auto">
            <a:xfrm>
              <a:off x="4874277" y="181102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81" name="AutoShape 231">
              <a:extLst>
                <a:ext uri="{FF2B5EF4-FFF2-40B4-BE49-F238E27FC236}">
                  <a16:creationId xmlns="" xmlns:a16="http://schemas.microsoft.com/office/drawing/2014/main" id="{AE8091D1-D4AD-C246-B48D-FFBBB862C572}"/>
                </a:ext>
              </a:extLst>
            </p:cNvPr>
            <p:cNvSpPr>
              <a:spLocks noChangeArrowheads="1"/>
            </p:cNvSpPr>
            <p:nvPr/>
          </p:nvSpPr>
          <p:spPr bwMode="auto">
            <a:xfrm>
              <a:off x="5417202" y="181102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82" name="AutoShape 232">
              <a:extLst>
                <a:ext uri="{FF2B5EF4-FFF2-40B4-BE49-F238E27FC236}">
                  <a16:creationId xmlns="" xmlns:a16="http://schemas.microsoft.com/office/drawing/2014/main" id="{F90F9AE1-8328-B141-88DD-F83DFBEE90AD}"/>
                </a:ext>
              </a:extLst>
            </p:cNvPr>
            <p:cNvSpPr>
              <a:spLocks noChangeArrowheads="1"/>
            </p:cNvSpPr>
            <p:nvPr/>
          </p:nvSpPr>
          <p:spPr bwMode="auto">
            <a:xfrm>
              <a:off x="5690252" y="181102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83" name="AutoShape 233">
              <a:extLst>
                <a:ext uri="{FF2B5EF4-FFF2-40B4-BE49-F238E27FC236}">
                  <a16:creationId xmlns="" xmlns:a16="http://schemas.microsoft.com/office/drawing/2014/main" id="{3EA35161-1628-8D41-8401-F305AB6B9E9B}"/>
                </a:ext>
              </a:extLst>
            </p:cNvPr>
            <p:cNvSpPr>
              <a:spLocks noChangeArrowheads="1"/>
            </p:cNvSpPr>
            <p:nvPr/>
          </p:nvSpPr>
          <p:spPr bwMode="auto">
            <a:xfrm>
              <a:off x="5961714" y="181102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84" name="AutoShape 225">
              <a:extLst>
                <a:ext uri="{FF2B5EF4-FFF2-40B4-BE49-F238E27FC236}">
                  <a16:creationId xmlns="" xmlns:a16="http://schemas.microsoft.com/office/drawing/2014/main" id="{7BEE0965-6DCB-1C4F-ABBD-52E4721C7A83}"/>
                </a:ext>
              </a:extLst>
            </p:cNvPr>
            <p:cNvSpPr>
              <a:spLocks noChangeArrowheads="1"/>
            </p:cNvSpPr>
            <p:nvPr/>
          </p:nvSpPr>
          <p:spPr bwMode="auto">
            <a:xfrm>
              <a:off x="3778064" y="155232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85" name="AutoShape 226">
              <a:extLst>
                <a:ext uri="{FF2B5EF4-FFF2-40B4-BE49-F238E27FC236}">
                  <a16:creationId xmlns="" xmlns:a16="http://schemas.microsoft.com/office/drawing/2014/main" id="{2F950A04-0DA6-544E-BE2A-0E32357ABF99}"/>
                </a:ext>
              </a:extLst>
            </p:cNvPr>
            <p:cNvSpPr>
              <a:spLocks noChangeArrowheads="1"/>
            </p:cNvSpPr>
            <p:nvPr/>
          </p:nvSpPr>
          <p:spPr bwMode="auto">
            <a:xfrm>
              <a:off x="4049526" y="1552321"/>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86" name="AutoShape 227">
              <a:extLst>
                <a:ext uri="{FF2B5EF4-FFF2-40B4-BE49-F238E27FC236}">
                  <a16:creationId xmlns="" xmlns:a16="http://schemas.microsoft.com/office/drawing/2014/main" id="{11A038F6-49C3-BA4D-B108-2CE45FBC0ACD}"/>
                </a:ext>
              </a:extLst>
            </p:cNvPr>
            <p:cNvSpPr>
              <a:spLocks noChangeArrowheads="1"/>
            </p:cNvSpPr>
            <p:nvPr/>
          </p:nvSpPr>
          <p:spPr bwMode="auto">
            <a:xfrm>
              <a:off x="4322576" y="155232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87" name="AutoShape 228">
              <a:extLst>
                <a:ext uri="{FF2B5EF4-FFF2-40B4-BE49-F238E27FC236}">
                  <a16:creationId xmlns="" xmlns:a16="http://schemas.microsoft.com/office/drawing/2014/main" id="{F1722A90-55BE-024C-ACCA-805F62EFEA1B}"/>
                </a:ext>
              </a:extLst>
            </p:cNvPr>
            <p:cNvSpPr>
              <a:spLocks noChangeArrowheads="1"/>
            </p:cNvSpPr>
            <p:nvPr/>
          </p:nvSpPr>
          <p:spPr bwMode="auto">
            <a:xfrm>
              <a:off x="4594039" y="1552321"/>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88" name="AutoShape 229">
              <a:extLst>
                <a:ext uri="{FF2B5EF4-FFF2-40B4-BE49-F238E27FC236}">
                  <a16:creationId xmlns="" xmlns:a16="http://schemas.microsoft.com/office/drawing/2014/main" id="{4D2534A4-7502-8B4D-ADF9-F608AA96D668}"/>
                </a:ext>
              </a:extLst>
            </p:cNvPr>
            <p:cNvSpPr>
              <a:spLocks noChangeArrowheads="1"/>
            </p:cNvSpPr>
            <p:nvPr/>
          </p:nvSpPr>
          <p:spPr bwMode="auto">
            <a:xfrm>
              <a:off x="5138551" y="1552321"/>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89" name="AutoShape 230">
              <a:extLst>
                <a:ext uri="{FF2B5EF4-FFF2-40B4-BE49-F238E27FC236}">
                  <a16:creationId xmlns="" xmlns:a16="http://schemas.microsoft.com/office/drawing/2014/main" id="{F9C73F79-F40F-3A48-A06F-1952B9F5BD89}"/>
                </a:ext>
              </a:extLst>
            </p:cNvPr>
            <p:cNvSpPr>
              <a:spLocks noChangeArrowheads="1"/>
            </p:cNvSpPr>
            <p:nvPr/>
          </p:nvSpPr>
          <p:spPr bwMode="auto">
            <a:xfrm>
              <a:off x="4867089" y="155232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90" name="AutoShape 231">
              <a:extLst>
                <a:ext uri="{FF2B5EF4-FFF2-40B4-BE49-F238E27FC236}">
                  <a16:creationId xmlns="" xmlns:a16="http://schemas.microsoft.com/office/drawing/2014/main" id="{2FE01D92-97B2-FC43-8902-04B6A47A1148}"/>
                </a:ext>
              </a:extLst>
            </p:cNvPr>
            <p:cNvSpPr>
              <a:spLocks noChangeArrowheads="1"/>
            </p:cNvSpPr>
            <p:nvPr/>
          </p:nvSpPr>
          <p:spPr bwMode="auto">
            <a:xfrm>
              <a:off x="5410014" y="155232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91" name="AutoShape 232">
              <a:extLst>
                <a:ext uri="{FF2B5EF4-FFF2-40B4-BE49-F238E27FC236}">
                  <a16:creationId xmlns="" xmlns:a16="http://schemas.microsoft.com/office/drawing/2014/main" id="{DC69B39D-1422-B14D-A043-5EE106816AE1}"/>
                </a:ext>
              </a:extLst>
            </p:cNvPr>
            <p:cNvSpPr>
              <a:spLocks noChangeArrowheads="1"/>
            </p:cNvSpPr>
            <p:nvPr/>
          </p:nvSpPr>
          <p:spPr bwMode="auto">
            <a:xfrm>
              <a:off x="5683064" y="155232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92" name="AutoShape 233">
              <a:extLst>
                <a:ext uri="{FF2B5EF4-FFF2-40B4-BE49-F238E27FC236}">
                  <a16:creationId xmlns="" xmlns:a16="http://schemas.microsoft.com/office/drawing/2014/main" id="{B003506A-C252-504C-8C93-96CA09F96021}"/>
                </a:ext>
              </a:extLst>
            </p:cNvPr>
            <p:cNvSpPr>
              <a:spLocks noChangeArrowheads="1"/>
            </p:cNvSpPr>
            <p:nvPr/>
          </p:nvSpPr>
          <p:spPr bwMode="auto">
            <a:xfrm>
              <a:off x="5954526" y="155232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93" name="AutoShape 225">
              <a:extLst>
                <a:ext uri="{FF2B5EF4-FFF2-40B4-BE49-F238E27FC236}">
                  <a16:creationId xmlns="" xmlns:a16="http://schemas.microsoft.com/office/drawing/2014/main" id="{171A4342-FD14-4B4D-9118-7CE7F7132544}"/>
                </a:ext>
              </a:extLst>
            </p:cNvPr>
            <p:cNvSpPr>
              <a:spLocks noChangeArrowheads="1"/>
            </p:cNvSpPr>
            <p:nvPr/>
          </p:nvSpPr>
          <p:spPr bwMode="auto">
            <a:xfrm>
              <a:off x="3776668" y="1254587"/>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94" name="AutoShape 226">
              <a:extLst>
                <a:ext uri="{FF2B5EF4-FFF2-40B4-BE49-F238E27FC236}">
                  <a16:creationId xmlns="" xmlns:a16="http://schemas.microsoft.com/office/drawing/2014/main" id="{E8B65C40-1801-154D-8295-6CBED941D4CE}"/>
                </a:ext>
              </a:extLst>
            </p:cNvPr>
            <p:cNvSpPr>
              <a:spLocks noChangeArrowheads="1"/>
            </p:cNvSpPr>
            <p:nvPr/>
          </p:nvSpPr>
          <p:spPr bwMode="auto">
            <a:xfrm>
              <a:off x="4048130" y="1254587"/>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95" name="AutoShape 227">
              <a:extLst>
                <a:ext uri="{FF2B5EF4-FFF2-40B4-BE49-F238E27FC236}">
                  <a16:creationId xmlns="" xmlns:a16="http://schemas.microsoft.com/office/drawing/2014/main" id="{C20E3026-9754-2E4A-BF92-55FB557F176F}"/>
                </a:ext>
              </a:extLst>
            </p:cNvPr>
            <p:cNvSpPr>
              <a:spLocks noChangeArrowheads="1"/>
            </p:cNvSpPr>
            <p:nvPr/>
          </p:nvSpPr>
          <p:spPr bwMode="auto">
            <a:xfrm>
              <a:off x="4321180" y="1254587"/>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96" name="AutoShape 228">
              <a:extLst>
                <a:ext uri="{FF2B5EF4-FFF2-40B4-BE49-F238E27FC236}">
                  <a16:creationId xmlns="" xmlns:a16="http://schemas.microsoft.com/office/drawing/2014/main" id="{78A83D5F-208F-9944-92E1-3A908B443B27}"/>
                </a:ext>
              </a:extLst>
            </p:cNvPr>
            <p:cNvSpPr>
              <a:spLocks noChangeArrowheads="1"/>
            </p:cNvSpPr>
            <p:nvPr/>
          </p:nvSpPr>
          <p:spPr bwMode="auto">
            <a:xfrm>
              <a:off x="4592643" y="1254587"/>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97" name="AutoShape 229">
              <a:extLst>
                <a:ext uri="{FF2B5EF4-FFF2-40B4-BE49-F238E27FC236}">
                  <a16:creationId xmlns="" xmlns:a16="http://schemas.microsoft.com/office/drawing/2014/main" id="{C07D7A9B-12F3-584F-A077-A98CFC4ECAB8}"/>
                </a:ext>
              </a:extLst>
            </p:cNvPr>
            <p:cNvSpPr>
              <a:spLocks noChangeArrowheads="1"/>
            </p:cNvSpPr>
            <p:nvPr/>
          </p:nvSpPr>
          <p:spPr bwMode="auto">
            <a:xfrm>
              <a:off x="5137155" y="1254587"/>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98" name="AutoShape 230">
              <a:extLst>
                <a:ext uri="{FF2B5EF4-FFF2-40B4-BE49-F238E27FC236}">
                  <a16:creationId xmlns="" xmlns:a16="http://schemas.microsoft.com/office/drawing/2014/main" id="{B093187B-F05C-D244-878C-5CA77B0A0404}"/>
                </a:ext>
              </a:extLst>
            </p:cNvPr>
            <p:cNvSpPr>
              <a:spLocks noChangeArrowheads="1"/>
            </p:cNvSpPr>
            <p:nvPr/>
          </p:nvSpPr>
          <p:spPr bwMode="auto">
            <a:xfrm>
              <a:off x="4865693" y="1254587"/>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99" name="AutoShape 231">
              <a:extLst>
                <a:ext uri="{FF2B5EF4-FFF2-40B4-BE49-F238E27FC236}">
                  <a16:creationId xmlns="" xmlns:a16="http://schemas.microsoft.com/office/drawing/2014/main" id="{F7D7EA36-C702-4E42-8BE7-2EFCCDE65FD7}"/>
                </a:ext>
              </a:extLst>
            </p:cNvPr>
            <p:cNvSpPr>
              <a:spLocks noChangeArrowheads="1"/>
            </p:cNvSpPr>
            <p:nvPr/>
          </p:nvSpPr>
          <p:spPr bwMode="auto">
            <a:xfrm>
              <a:off x="5408618" y="1254587"/>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500" name="AutoShape 232">
              <a:extLst>
                <a:ext uri="{FF2B5EF4-FFF2-40B4-BE49-F238E27FC236}">
                  <a16:creationId xmlns="" xmlns:a16="http://schemas.microsoft.com/office/drawing/2014/main" id="{E102CBCA-A09E-6241-9192-CE59FFA7A95D}"/>
                </a:ext>
              </a:extLst>
            </p:cNvPr>
            <p:cNvSpPr>
              <a:spLocks noChangeArrowheads="1"/>
            </p:cNvSpPr>
            <p:nvPr/>
          </p:nvSpPr>
          <p:spPr bwMode="auto">
            <a:xfrm>
              <a:off x="5681668" y="1254587"/>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501" name="AutoShape 233">
              <a:extLst>
                <a:ext uri="{FF2B5EF4-FFF2-40B4-BE49-F238E27FC236}">
                  <a16:creationId xmlns="" xmlns:a16="http://schemas.microsoft.com/office/drawing/2014/main" id="{06EF6625-E469-B543-8B8F-85CE85A0A223}"/>
                </a:ext>
              </a:extLst>
            </p:cNvPr>
            <p:cNvSpPr>
              <a:spLocks noChangeArrowheads="1"/>
            </p:cNvSpPr>
            <p:nvPr/>
          </p:nvSpPr>
          <p:spPr bwMode="auto">
            <a:xfrm>
              <a:off x="5953130" y="1254587"/>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502" name="AutoShape 225">
              <a:extLst>
                <a:ext uri="{FF2B5EF4-FFF2-40B4-BE49-F238E27FC236}">
                  <a16:creationId xmlns="" xmlns:a16="http://schemas.microsoft.com/office/drawing/2014/main" id="{18D51E82-FCC7-8947-89FE-59C6602953D1}"/>
                </a:ext>
              </a:extLst>
            </p:cNvPr>
            <p:cNvSpPr>
              <a:spLocks noChangeArrowheads="1"/>
            </p:cNvSpPr>
            <p:nvPr/>
          </p:nvSpPr>
          <p:spPr bwMode="auto">
            <a:xfrm>
              <a:off x="3758428" y="970072"/>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503" name="AutoShape 226">
              <a:extLst>
                <a:ext uri="{FF2B5EF4-FFF2-40B4-BE49-F238E27FC236}">
                  <a16:creationId xmlns="" xmlns:a16="http://schemas.microsoft.com/office/drawing/2014/main" id="{B3FCE32B-92D0-C947-A5DC-F671D9E364A1}"/>
                </a:ext>
              </a:extLst>
            </p:cNvPr>
            <p:cNvSpPr>
              <a:spLocks noChangeArrowheads="1"/>
            </p:cNvSpPr>
            <p:nvPr/>
          </p:nvSpPr>
          <p:spPr bwMode="auto">
            <a:xfrm>
              <a:off x="4029890" y="970072"/>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504" name="AutoShape 227">
              <a:extLst>
                <a:ext uri="{FF2B5EF4-FFF2-40B4-BE49-F238E27FC236}">
                  <a16:creationId xmlns="" xmlns:a16="http://schemas.microsoft.com/office/drawing/2014/main" id="{0917D631-77D0-6D48-8FA6-9D62DC7D2E32}"/>
                </a:ext>
              </a:extLst>
            </p:cNvPr>
            <p:cNvSpPr>
              <a:spLocks noChangeArrowheads="1"/>
            </p:cNvSpPr>
            <p:nvPr/>
          </p:nvSpPr>
          <p:spPr bwMode="auto">
            <a:xfrm>
              <a:off x="4302940" y="970072"/>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505" name="AutoShape 228">
              <a:extLst>
                <a:ext uri="{FF2B5EF4-FFF2-40B4-BE49-F238E27FC236}">
                  <a16:creationId xmlns="" xmlns:a16="http://schemas.microsoft.com/office/drawing/2014/main" id="{EC4FE911-6276-C947-9D47-DC8F18A2E89E}"/>
                </a:ext>
              </a:extLst>
            </p:cNvPr>
            <p:cNvSpPr>
              <a:spLocks noChangeArrowheads="1"/>
            </p:cNvSpPr>
            <p:nvPr/>
          </p:nvSpPr>
          <p:spPr bwMode="auto">
            <a:xfrm>
              <a:off x="4574403" y="970072"/>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506" name="AutoShape 229">
              <a:extLst>
                <a:ext uri="{FF2B5EF4-FFF2-40B4-BE49-F238E27FC236}">
                  <a16:creationId xmlns="" xmlns:a16="http://schemas.microsoft.com/office/drawing/2014/main" id="{E90CCE67-7A41-8D44-B43A-072FCCE56CBC}"/>
                </a:ext>
              </a:extLst>
            </p:cNvPr>
            <p:cNvSpPr>
              <a:spLocks noChangeArrowheads="1"/>
            </p:cNvSpPr>
            <p:nvPr/>
          </p:nvSpPr>
          <p:spPr bwMode="auto">
            <a:xfrm>
              <a:off x="5118915" y="970072"/>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507" name="AutoShape 230">
              <a:extLst>
                <a:ext uri="{FF2B5EF4-FFF2-40B4-BE49-F238E27FC236}">
                  <a16:creationId xmlns="" xmlns:a16="http://schemas.microsoft.com/office/drawing/2014/main" id="{F1F541CF-5DCA-1340-8D0D-005B55294EC2}"/>
                </a:ext>
              </a:extLst>
            </p:cNvPr>
            <p:cNvSpPr>
              <a:spLocks noChangeArrowheads="1"/>
            </p:cNvSpPr>
            <p:nvPr/>
          </p:nvSpPr>
          <p:spPr bwMode="auto">
            <a:xfrm>
              <a:off x="4847453" y="970072"/>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508" name="AutoShape 231">
              <a:extLst>
                <a:ext uri="{FF2B5EF4-FFF2-40B4-BE49-F238E27FC236}">
                  <a16:creationId xmlns="" xmlns:a16="http://schemas.microsoft.com/office/drawing/2014/main" id="{F47F134F-C584-8D45-87BB-7E4F03F936D0}"/>
                </a:ext>
              </a:extLst>
            </p:cNvPr>
            <p:cNvSpPr>
              <a:spLocks noChangeArrowheads="1"/>
            </p:cNvSpPr>
            <p:nvPr/>
          </p:nvSpPr>
          <p:spPr bwMode="auto">
            <a:xfrm>
              <a:off x="5390378" y="970072"/>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509" name="AutoShape 232">
              <a:extLst>
                <a:ext uri="{FF2B5EF4-FFF2-40B4-BE49-F238E27FC236}">
                  <a16:creationId xmlns="" xmlns:a16="http://schemas.microsoft.com/office/drawing/2014/main" id="{1468D79F-1EC1-B249-A107-920A038640D9}"/>
                </a:ext>
              </a:extLst>
            </p:cNvPr>
            <p:cNvSpPr>
              <a:spLocks noChangeArrowheads="1"/>
            </p:cNvSpPr>
            <p:nvPr/>
          </p:nvSpPr>
          <p:spPr bwMode="auto">
            <a:xfrm>
              <a:off x="5663428" y="970072"/>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510" name="AutoShape 233">
              <a:extLst>
                <a:ext uri="{FF2B5EF4-FFF2-40B4-BE49-F238E27FC236}">
                  <a16:creationId xmlns="" xmlns:a16="http://schemas.microsoft.com/office/drawing/2014/main" id="{4743BE8E-64BC-C44E-8EB8-83D187327255}"/>
                </a:ext>
              </a:extLst>
            </p:cNvPr>
            <p:cNvSpPr>
              <a:spLocks noChangeArrowheads="1"/>
            </p:cNvSpPr>
            <p:nvPr/>
          </p:nvSpPr>
          <p:spPr bwMode="auto">
            <a:xfrm>
              <a:off x="5934890" y="970072"/>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511" name="AutoShape 225">
              <a:extLst>
                <a:ext uri="{FF2B5EF4-FFF2-40B4-BE49-F238E27FC236}">
                  <a16:creationId xmlns="" xmlns:a16="http://schemas.microsoft.com/office/drawing/2014/main" id="{5F43B2DD-205A-6C4E-A92D-B5B68A6943A6}"/>
                </a:ext>
              </a:extLst>
            </p:cNvPr>
            <p:cNvSpPr>
              <a:spLocks noChangeArrowheads="1"/>
            </p:cNvSpPr>
            <p:nvPr/>
          </p:nvSpPr>
          <p:spPr bwMode="auto">
            <a:xfrm>
              <a:off x="3751240" y="7113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512" name="AutoShape 226">
              <a:extLst>
                <a:ext uri="{FF2B5EF4-FFF2-40B4-BE49-F238E27FC236}">
                  <a16:creationId xmlns="" xmlns:a16="http://schemas.microsoft.com/office/drawing/2014/main" id="{FD0E89E3-F34D-3F41-8EFD-C55F4CD874F8}"/>
                </a:ext>
              </a:extLst>
            </p:cNvPr>
            <p:cNvSpPr>
              <a:spLocks noChangeArrowheads="1"/>
            </p:cNvSpPr>
            <p:nvPr/>
          </p:nvSpPr>
          <p:spPr bwMode="auto">
            <a:xfrm>
              <a:off x="4022702" y="711368"/>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513" name="AutoShape 227">
              <a:extLst>
                <a:ext uri="{FF2B5EF4-FFF2-40B4-BE49-F238E27FC236}">
                  <a16:creationId xmlns="" xmlns:a16="http://schemas.microsoft.com/office/drawing/2014/main" id="{16794D8E-65E8-F741-950B-119D2635379F}"/>
                </a:ext>
              </a:extLst>
            </p:cNvPr>
            <p:cNvSpPr>
              <a:spLocks noChangeArrowheads="1"/>
            </p:cNvSpPr>
            <p:nvPr/>
          </p:nvSpPr>
          <p:spPr bwMode="auto">
            <a:xfrm>
              <a:off x="4295752" y="7113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514" name="AutoShape 228">
              <a:extLst>
                <a:ext uri="{FF2B5EF4-FFF2-40B4-BE49-F238E27FC236}">
                  <a16:creationId xmlns="" xmlns:a16="http://schemas.microsoft.com/office/drawing/2014/main" id="{2C010D09-3635-9B49-8209-667D4AE94620}"/>
                </a:ext>
              </a:extLst>
            </p:cNvPr>
            <p:cNvSpPr>
              <a:spLocks noChangeArrowheads="1"/>
            </p:cNvSpPr>
            <p:nvPr/>
          </p:nvSpPr>
          <p:spPr bwMode="auto">
            <a:xfrm>
              <a:off x="4567215" y="711368"/>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515" name="AutoShape 229">
              <a:extLst>
                <a:ext uri="{FF2B5EF4-FFF2-40B4-BE49-F238E27FC236}">
                  <a16:creationId xmlns="" xmlns:a16="http://schemas.microsoft.com/office/drawing/2014/main" id="{4CDF617C-2E46-F641-AF84-EC321B36184C}"/>
                </a:ext>
              </a:extLst>
            </p:cNvPr>
            <p:cNvSpPr>
              <a:spLocks noChangeArrowheads="1"/>
            </p:cNvSpPr>
            <p:nvPr/>
          </p:nvSpPr>
          <p:spPr bwMode="auto">
            <a:xfrm>
              <a:off x="5111727" y="711368"/>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516" name="AutoShape 230">
              <a:extLst>
                <a:ext uri="{FF2B5EF4-FFF2-40B4-BE49-F238E27FC236}">
                  <a16:creationId xmlns="" xmlns:a16="http://schemas.microsoft.com/office/drawing/2014/main" id="{BBAA6F82-2B18-6C4B-B1CA-81805B1C38F4}"/>
                </a:ext>
              </a:extLst>
            </p:cNvPr>
            <p:cNvSpPr>
              <a:spLocks noChangeArrowheads="1"/>
            </p:cNvSpPr>
            <p:nvPr/>
          </p:nvSpPr>
          <p:spPr bwMode="auto">
            <a:xfrm>
              <a:off x="4840265" y="7113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517" name="AutoShape 231">
              <a:extLst>
                <a:ext uri="{FF2B5EF4-FFF2-40B4-BE49-F238E27FC236}">
                  <a16:creationId xmlns="" xmlns:a16="http://schemas.microsoft.com/office/drawing/2014/main" id="{57EEE4C3-3349-ED40-9F9C-3B2EBB490CA9}"/>
                </a:ext>
              </a:extLst>
            </p:cNvPr>
            <p:cNvSpPr>
              <a:spLocks noChangeArrowheads="1"/>
            </p:cNvSpPr>
            <p:nvPr/>
          </p:nvSpPr>
          <p:spPr bwMode="auto">
            <a:xfrm>
              <a:off x="5383190" y="7113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518" name="AutoShape 232">
              <a:extLst>
                <a:ext uri="{FF2B5EF4-FFF2-40B4-BE49-F238E27FC236}">
                  <a16:creationId xmlns="" xmlns:a16="http://schemas.microsoft.com/office/drawing/2014/main" id="{B3BA1E52-654C-5646-96A0-94A0F2A4E086}"/>
                </a:ext>
              </a:extLst>
            </p:cNvPr>
            <p:cNvSpPr>
              <a:spLocks noChangeArrowheads="1"/>
            </p:cNvSpPr>
            <p:nvPr/>
          </p:nvSpPr>
          <p:spPr bwMode="auto">
            <a:xfrm>
              <a:off x="5656240" y="7113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519" name="AutoShape 233">
              <a:extLst>
                <a:ext uri="{FF2B5EF4-FFF2-40B4-BE49-F238E27FC236}">
                  <a16:creationId xmlns="" xmlns:a16="http://schemas.microsoft.com/office/drawing/2014/main" id="{4D33BDED-AE54-BB45-950B-2E5616348D69}"/>
                </a:ext>
              </a:extLst>
            </p:cNvPr>
            <p:cNvSpPr>
              <a:spLocks noChangeArrowheads="1"/>
            </p:cNvSpPr>
            <p:nvPr/>
          </p:nvSpPr>
          <p:spPr bwMode="auto">
            <a:xfrm>
              <a:off x="5927702" y="7113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grpSp>
      <p:sp>
        <p:nvSpPr>
          <p:cNvPr id="1520" name="Rectángulo 627">
            <a:extLst>
              <a:ext uri="{FF2B5EF4-FFF2-40B4-BE49-F238E27FC236}">
                <a16:creationId xmlns="" xmlns:a16="http://schemas.microsoft.com/office/drawing/2014/main" id="{BD6AA15D-41FC-D044-B5B9-04EF307A90D1}"/>
              </a:ext>
            </a:extLst>
          </p:cNvPr>
          <p:cNvSpPr/>
          <p:nvPr/>
        </p:nvSpPr>
        <p:spPr>
          <a:xfrm>
            <a:off x="577737" y="3966828"/>
            <a:ext cx="3279682" cy="27251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21" name="CuadroTexto 628">
            <a:extLst>
              <a:ext uri="{FF2B5EF4-FFF2-40B4-BE49-F238E27FC236}">
                <a16:creationId xmlns="" xmlns:a16="http://schemas.microsoft.com/office/drawing/2014/main" id="{EDEAFD08-4FBF-A945-8392-43CE332578A4}"/>
              </a:ext>
            </a:extLst>
          </p:cNvPr>
          <p:cNvSpPr txBox="1"/>
          <p:nvPr/>
        </p:nvSpPr>
        <p:spPr>
          <a:xfrm>
            <a:off x="585942" y="3952034"/>
            <a:ext cx="255198" cy="246221"/>
          </a:xfrm>
          <a:prstGeom prst="rect">
            <a:avLst/>
          </a:prstGeom>
          <a:noFill/>
        </p:spPr>
        <p:txBody>
          <a:bodyPr wrap="none" rtlCol="0">
            <a:spAutoFit/>
          </a:bodyPr>
          <a:lstStyle/>
          <a:p>
            <a:r>
              <a:rPr lang="es-ES" sz="1000" b="1" dirty="0">
                <a:solidFill>
                  <a:srgbClr val="FF0000"/>
                </a:solidFill>
                <a:latin typeface="Arial" panose="020B0604020202020204" pitchFamily="34" charset="0"/>
                <a:cs typeface="Arial" panose="020B0604020202020204" pitchFamily="34" charset="0"/>
              </a:rPr>
              <a:t>a</a:t>
            </a:r>
          </a:p>
        </p:txBody>
      </p:sp>
      <p:sp>
        <p:nvSpPr>
          <p:cNvPr id="1522" name="CuadroTexto 629">
            <a:extLst>
              <a:ext uri="{FF2B5EF4-FFF2-40B4-BE49-F238E27FC236}">
                <a16:creationId xmlns="" xmlns:a16="http://schemas.microsoft.com/office/drawing/2014/main" id="{17095278-B911-454D-879F-C2BB6C7CD282}"/>
              </a:ext>
            </a:extLst>
          </p:cNvPr>
          <p:cNvSpPr txBox="1"/>
          <p:nvPr/>
        </p:nvSpPr>
        <p:spPr>
          <a:xfrm>
            <a:off x="853985" y="3956506"/>
            <a:ext cx="255198" cy="246221"/>
          </a:xfrm>
          <a:prstGeom prst="rect">
            <a:avLst/>
          </a:prstGeom>
          <a:noFill/>
        </p:spPr>
        <p:txBody>
          <a:bodyPr wrap="none" rtlCol="0">
            <a:spAutoFit/>
          </a:bodyPr>
          <a:lstStyle/>
          <a:p>
            <a:r>
              <a:rPr lang="es-ES" sz="1000" b="1" dirty="0">
                <a:solidFill>
                  <a:srgbClr val="FF0000"/>
                </a:solidFill>
                <a:latin typeface="Arial" panose="020B0604020202020204" pitchFamily="34" charset="0"/>
                <a:cs typeface="Arial" panose="020B0604020202020204" pitchFamily="34" charset="0"/>
              </a:rPr>
              <a:t>a</a:t>
            </a:r>
          </a:p>
        </p:txBody>
      </p:sp>
      <p:sp>
        <p:nvSpPr>
          <p:cNvPr id="1523" name="CuadroTexto 630">
            <a:extLst>
              <a:ext uri="{FF2B5EF4-FFF2-40B4-BE49-F238E27FC236}">
                <a16:creationId xmlns="" xmlns:a16="http://schemas.microsoft.com/office/drawing/2014/main" id="{F84646F5-8103-8B49-A383-CD5FB48FBEEC}"/>
              </a:ext>
            </a:extLst>
          </p:cNvPr>
          <p:cNvSpPr txBox="1"/>
          <p:nvPr/>
        </p:nvSpPr>
        <p:spPr>
          <a:xfrm>
            <a:off x="1143230" y="3952033"/>
            <a:ext cx="255198" cy="246221"/>
          </a:xfrm>
          <a:prstGeom prst="rect">
            <a:avLst/>
          </a:prstGeom>
          <a:noFill/>
        </p:spPr>
        <p:txBody>
          <a:bodyPr wrap="none" rtlCol="0">
            <a:spAutoFit/>
          </a:bodyPr>
          <a:lstStyle/>
          <a:p>
            <a:r>
              <a:rPr lang="es-ES" sz="1000" b="1" dirty="0">
                <a:solidFill>
                  <a:srgbClr val="FF0000"/>
                </a:solidFill>
                <a:latin typeface="Arial" panose="020B0604020202020204" pitchFamily="34" charset="0"/>
                <a:cs typeface="Arial" panose="020B0604020202020204" pitchFamily="34" charset="0"/>
              </a:rPr>
              <a:t>a</a:t>
            </a:r>
          </a:p>
        </p:txBody>
      </p:sp>
      <p:sp>
        <p:nvSpPr>
          <p:cNvPr id="1524" name="CuadroTexto 631">
            <a:extLst>
              <a:ext uri="{FF2B5EF4-FFF2-40B4-BE49-F238E27FC236}">
                <a16:creationId xmlns="" xmlns:a16="http://schemas.microsoft.com/office/drawing/2014/main" id="{74BB0129-BBAC-DA43-869A-DB88A9C2D52F}"/>
              </a:ext>
            </a:extLst>
          </p:cNvPr>
          <p:cNvSpPr txBox="1"/>
          <p:nvPr/>
        </p:nvSpPr>
        <p:spPr>
          <a:xfrm>
            <a:off x="1408000" y="3961739"/>
            <a:ext cx="263214" cy="246221"/>
          </a:xfrm>
          <a:prstGeom prst="rect">
            <a:avLst/>
          </a:prstGeom>
          <a:noFill/>
        </p:spPr>
        <p:txBody>
          <a:bodyPr wrap="none" rtlCol="0">
            <a:spAutoFit/>
          </a:bodyPr>
          <a:lstStyle/>
          <a:p>
            <a:r>
              <a:rPr lang="es-ES" sz="1000" b="1" dirty="0">
                <a:solidFill>
                  <a:srgbClr val="FF0000"/>
                </a:solidFill>
                <a:latin typeface="Arial" panose="020B0604020202020204" pitchFamily="34" charset="0"/>
                <a:cs typeface="Arial" panose="020B0604020202020204" pitchFamily="34" charset="0"/>
              </a:rPr>
              <a:t>b</a:t>
            </a:r>
          </a:p>
        </p:txBody>
      </p:sp>
      <p:sp>
        <p:nvSpPr>
          <p:cNvPr id="1525" name="CuadroTexto 632">
            <a:extLst>
              <a:ext uri="{FF2B5EF4-FFF2-40B4-BE49-F238E27FC236}">
                <a16:creationId xmlns="" xmlns:a16="http://schemas.microsoft.com/office/drawing/2014/main" id="{6FD278AF-DDC2-8A47-A523-2BF45D2755D1}"/>
              </a:ext>
            </a:extLst>
          </p:cNvPr>
          <p:cNvSpPr txBox="1"/>
          <p:nvPr/>
        </p:nvSpPr>
        <p:spPr>
          <a:xfrm>
            <a:off x="1676740" y="3966655"/>
            <a:ext cx="263214" cy="246221"/>
          </a:xfrm>
          <a:prstGeom prst="rect">
            <a:avLst/>
          </a:prstGeom>
          <a:noFill/>
        </p:spPr>
        <p:txBody>
          <a:bodyPr wrap="none" rtlCol="0">
            <a:spAutoFit/>
          </a:bodyPr>
          <a:lstStyle/>
          <a:p>
            <a:r>
              <a:rPr lang="es-ES" sz="1000" b="1" dirty="0">
                <a:solidFill>
                  <a:srgbClr val="FF0000"/>
                </a:solidFill>
                <a:latin typeface="Arial" panose="020B0604020202020204" pitchFamily="34" charset="0"/>
                <a:cs typeface="Arial" panose="020B0604020202020204" pitchFamily="34" charset="0"/>
              </a:rPr>
              <a:t>b</a:t>
            </a:r>
          </a:p>
        </p:txBody>
      </p:sp>
      <p:sp>
        <p:nvSpPr>
          <p:cNvPr id="1526" name="CuadroTexto 633">
            <a:extLst>
              <a:ext uri="{FF2B5EF4-FFF2-40B4-BE49-F238E27FC236}">
                <a16:creationId xmlns="" xmlns:a16="http://schemas.microsoft.com/office/drawing/2014/main" id="{9A9DE0F1-5840-0842-9979-FB2B0003F1AB}"/>
              </a:ext>
            </a:extLst>
          </p:cNvPr>
          <p:cNvSpPr txBox="1"/>
          <p:nvPr/>
        </p:nvSpPr>
        <p:spPr>
          <a:xfrm>
            <a:off x="1954324" y="3961647"/>
            <a:ext cx="263214" cy="246221"/>
          </a:xfrm>
          <a:prstGeom prst="rect">
            <a:avLst/>
          </a:prstGeom>
          <a:noFill/>
        </p:spPr>
        <p:txBody>
          <a:bodyPr wrap="none" rtlCol="0">
            <a:spAutoFit/>
          </a:bodyPr>
          <a:lstStyle/>
          <a:p>
            <a:r>
              <a:rPr lang="es-ES" sz="1000" b="1" dirty="0">
                <a:solidFill>
                  <a:srgbClr val="FF0000"/>
                </a:solidFill>
                <a:latin typeface="Arial" panose="020B0604020202020204" pitchFamily="34" charset="0"/>
                <a:cs typeface="Arial" panose="020B0604020202020204" pitchFamily="34" charset="0"/>
              </a:rPr>
              <a:t>b</a:t>
            </a:r>
          </a:p>
        </p:txBody>
      </p:sp>
      <p:sp>
        <p:nvSpPr>
          <p:cNvPr id="1527" name="AutoShape 26">
            <a:extLst>
              <a:ext uri="{FF2B5EF4-FFF2-40B4-BE49-F238E27FC236}">
                <a16:creationId xmlns="" xmlns:a16="http://schemas.microsoft.com/office/drawing/2014/main" id="{C0A0868A-DB08-B948-9FA6-46A733823CCA}"/>
              </a:ext>
            </a:extLst>
          </p:cNvPr>
          <p:cNvSpPr>
            <a:spLocks noChangeArrowheads="1"/>
          </p:cNvSpPr>
          <p:nvPr/>
        </p:nvSpPr>
        <p:spPr bwMode="auto">
          <a:xfrm>
            <a:off x="3049381" y="3427726"/>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528" name="AutoShape 27">
            <a:extLst>
              <a:ext uri="{FF2B5EF4-FFF2-40B4-BE49-F238E27FC236}">
                <a16:creationId xmlns="" xmlns:a16="http://schemas.microsoft.com/office/drawing/2014/main" id="{1C3A4DFF-79E8-D64D-9666-9C6CFB53608D}"/>
              </a:ext>
            </a:extLst>
          </p:cNvPr>
          <p:cNvSpPr>
            <a:spLocks noChangeArrowheads="1"/>
          </p:cNvSpPr>
          <p:nvPr/>
        </p:nvSpPr>
        <p:spPr bwMode="auto">
          <a:xfrm>
            <a:off x="3322431" y="3427726"/>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529" name="AutoShape 28">
            <a:extLst>
              <a:ext uri="{FF2B5EF4-FFF2-40B4-BE49-F238E27FC236}">
                <a16:creationId xmlns="" xmlns:a16="http://schemas.microsoft.com/office/drawing/2014/main" id="{15277FDD-AA19-3D4D-9922-3113D08B7985}"/>
              </a:ext>
            </a:extLst>
          </p:cNvPr>
          <p:cNvSpPr>
            <a:spLocks noChangeArrowheads="1"/>
          </p:cNvSpPr>
          <p:nvPr/>
        </p:nvSpPr>
        <p:spPr bwMode="auto">
          <a:xfrm>
            <a:off x="3593894" y="3427726"/>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530" name="AutoShape 38">
            <a:extLst>
              <a:ext uri="{FF2B5EF4-FFF2-40B4-BE49-F238E27FC236}">
                <a16:creationId xmlns="" xmlns:a16="http://schemas.microsoft.com/office/drawing/2014/main" id="{473A38BE-84C8-BB4C-92CD-7D54BC60AB74}"/>
              </a:ext>
            </a:extLst>
          </p:cNvPr>
          <p:cNvSpPr>
            <a:spLocks noChangeArrowheads="1"/>
          </p:cNvSpPr>
          <p:nvPr/>
        </p:nvSpPr>
        <p:spPr bwMode="auto">
          <a:xfrm>
            <a:off x="3049381" y="314038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531" name="AutoShape 39">
            <a:extLst>
              <a:ext uri="{FF2B5EF4-FFF2-40B4-BE49-F238E27FC236}">
                <a16:creationId xmlns="" xmlns:a16="http://schemas.microsoft.com/office/drawing/2014/main" id="{6233F3F5-530A-D348-AFA8-EF4F48BD3D26}"/>
              </a:ext>
            </a:extLst>
          </p:cNvPr>
          <p:cNvSpPr>
            <a:spLocks noChangeArrowheads="1"/>
          </p:cNvSpPr>
          <p:nvPr/>
        </p:nvSpPr>
        <p:spPr bwMode="auto">
          <a:xfrm>
            <a:off x="3322431" y="314038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532" name="AutoShape 40">
            <a:extLst>
              <a:ext uri="{FF2B5EF4-FFF2-40B4-BE49-F238E27FC236}">
                <a16:creationId xmlns="" xmlns:a16="http://schemas.microsoft.com/office/drawing/2014/main" id="{C034F27A-5CF3-7549-8C31-C613861AA3F9}"/>
              </a:ext>
            </a:extLst>
          </p:cNvPr>
          <p:cNvSpPr>
            <a:spLocks noChangeArrowheads="1"/>
          </p:cNvSpPr>
          <p:nvPr/>
        </p:nvSpPr>
        <p:spPr bwMode="auto">
          <a:xfrm>
            <a:off x="3593894" y="314038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533" name="AutoShape 50">
            <a:extLst>
              <a:ext uri="{FF2B5EF4-FFF2-40B4-BE49-F238E27FC236}">
                <a16:creationId xmlns="" xmlns:a16="http://schemas.microsoft.com/office/drawing/2014/main" id="{0E5F2BB4-C1FD-4649-8CBC-1CB9D53627B4}"/>
              </a:ext>
            </a:extLst>
          </p:cNvPr>
          <p:cNvSpPr>
            <a:spLocks noChangeArrowheads="1"/>
          </p:cNvSpPr>
          <p:nvPr/>
        </p:nvSpPr>
        <p:spPr bwMode="auto">
          <a:xfrm>
            <a:off x="3049381" y="285146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534" name="AutoShape 51">
            <a:extLst>
              <a:ext uri="{FF2B5EF4-FFF2-40B4-BE49-F238E27FC236}">
                <a16:creationId xmlns="" xmlns:a16="http://schemas.microsoft.com/office/drawing/2014/main" id="{2D5FAD03-CE13-044C-B7DB-F444B15F479D}"/>
              </a:ext>
            </a:extLst>
          </p:cNvPr>
          <p:cNvSpPr>
            <a:spLocks noChangeArrowheads="1"/>
          </p:cNvSpPr>
          <p:nvPr/>
        </p:nvSpPr>
        <p:spPr bwMode="auto">
          <a:xfrm>
            <a:off x="3322431" y="285146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535" name="AutoShape 52">
            <a:extLst>
              <a:ext uri="{FF2B5EF4-FFF2-40B4-BE49-F238E27FC236}">
                <a16:creationId xmlns="" xmlns:a16="http://schemas.microsoft.com/office/drawing/2014/main" id="{644327C4-6DEE-7742-9DC7-DC233F067FEE}"/>
              </a:ext>
            </a:extLst>
          </p:cNvPr>
          <p:cNvSpPr>
            <a:spLocks noChangeArrowheads="1"/>
          </p:cNvSpPr>
          <p:nvPr/>
        </p:nvSpPr>
        <p:spPr bwMode="auto">
          <a:xfrm>
            <a:off x="3593894" y="285146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536" name="AutoShape 62">
            <a:extLst>
              <a:ext uri="{FF2B5EF4-FFF2-40B4-BE49-F238E27FC236}">
                <a16:creationId xmlns="" xmlns:a16="http://schemas.microsoft.com/office/drawing/2014/main" id="{CD8535B8-6770-0D4D-8D61-9EE9E824A4D9}"/>
              </a:ext>
            </a:extLst>
          </p:cNvPr>
          <p:cNvSpPr>
            <a:spLocks noChangeArrowheads="1"/>
          </p:cNvSpPr>
          <p:nvPr/>
        </p:nvSpPr>
        <p:spPr bwMode="auto">
          <a:xfrm>
            <a:off x="3049381" y="2564126"/>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537" name="AutoShape 63">
            <a:extLst>
              <a:ext uri="{FF2B5EF4-FFF2-40B4-BE49-F238E27FC236}">
                <a16:creationId xmlns="" xmlns:a16="http://schemas.microsoft.com/office/drawing/2014/main" id="{931E3791-4A80-B141-B0EA-B37A50C3154C}"/>
              </a:ext>
            </a:extLst>
          </p:cNvPr>
          <p:cNvSpPr>
            <a:spLocks noChangeArrowheads="1"/>
          </p:cNvSpPr>
          <p:nvPr/>
        </p:nvSpPr>
        <p:spPr bwMode="auto">
          <a:xfrm>
            <a:off x="3322431" y="2564126"/>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538" name="AutoShape 64">
            <a:extLst>
              <a:ext uri="{FF2B5EF4-FFF2-40B4-BE49-F238E27FC236}">
                <a16:creationId xmlns="" xmlns:a16="http://schemas.microsoft.com/office/drawing/2014/main" id="{15215A41-8FA0-0749-9513-A7EDCF021059}"/>
              </a:ext>
            </a:extLst>
          </p:cNvPr>
          <p:cNvSpPr>
            <a:spLocks noChangeArrowheads="1"/>
          </p:cNvSpPr>
          <p:nvPr/>
        </p:nvSpPr>
        <p:spPr bwMode="auto">
          <a:xfrm>
            <a:off x="3593894" y="2564126"/>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539" name="AutoShape 74">
            <a:extLst>
              <a:ext uri="{FF2B5EF4-FFF2-40B4-BE49-F238E27FC236}">
                <a16:creationId xmlns="" xmlns:a16="http://schemas.microsoft.com/office/drawing/2014/main" id="{97055339-24C1-114C-A24F-D6BE17F6A72A}"/>
              </a:ext>
            </a:extLst>
          </p:cNvPr>
          <p:cNvSpPr>
            <a:spLocks noChangeArrowheads="1"/>
          </p:cNvSpPr>
          <p:nvPr/>
        </p:nvSpPr>
        <p:spPr bwMode="auto">
          <a:xfrm>
            <a:off x="3049381" y="2278376"/>
            <a:ext cx="203200" cy="214313"/>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540" name="AutoShape 75">
            <a:extLst>
              <a:ext uri="{FF2B5EF4-FFF2-40B4-BE49-F238E27FC236}">
                <a16:creationId xmlns="" xmlns:a16="http://schemas.microsoft.com/office/drawing/2014/main" id="{E615B8CE-C095-2D40-A024-513A7731964F}"/>
              </a:ext>
            </a:extLst>
          </p:cNvPr>
          <p:cNvSpPr>
            <a:spLocks noChangeArrowheads="1"/>
          </p:cNvSpPr>
          <p:nvPr/>
        </p:nvSpPr>
        <p:spPr bwMode="auto">
          <a:xfrm>
            <a:off x="3322431" y="2278376"/>
            <a:ext cx="203200" cy="214313"/>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541" name="AutoShape 76">
            <a:extLst>
              <a:ext uri="{FF2B5EF4-FFF2-40B4-BE49-F238E27FC236}">
                <a16:creationId xmlns="" xmlns:a16="http://schemas.microsoft.com/office/drawing/2014/main" id="{377A49DA-DE33-9D4F-A8E0-9BB7637B70E7}"/>
              </a:ext>
            </a:extLst>
          </p:cNvPr>
          <p:cNvSpPr>
            <a:spLocks noChangeArrowheads="1"/>
          </p:cNvSpPr>
          <p:nvPr/>
        </p:nvSpPr>
        <p:spPr bwMode="auto">
          <a:xfrm>
            <a:off x="3593894" y="2278376"/>
            <a:ext cx="203200" cy="214313"/>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542" name="AutoShape 86">
            <a:extLst>
              <a:ext uri="{FF2B5EF4-FFF2-40B4-BE49-F238E27FC236}">
                <a16:creationId xmlns="" xmlns:a16="http://schemas.microsoft.com/office/drawing/2014/main" id="{C55E0220-096E-654B-8EA2-8438A81D2748}"/>
              </a:ext>
            </a:extLst>
          </p:cNvPr>
          <p:cNvSpPr>
            <a:spLocks noChangeArrowheads="1"/>
          </p:cNvSpPr>
          <p:nvPr/>
        </p:nvSpPr>
        <p:spPr bwMode="auto">
          <a:xfrm>
            <a:off x="3050969" y="1986276"/>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543" name="AutoShape 87">
            <a:extLst>
              <a:ext uri="{FF2B5EF4-FFF2-40B4-BE49-F238E27FC236}">
                <a16:creationId xmlns="" xmlns:a16="http://schemas.microsoft.com/office/drawing/2014/main" id="{9BA842B8-0F14-3847-BF3B-AA3073247E22}"/>
              </a:ext>
            </a:extLst>
          </p:cNvPr>
          <p:cNvSpPr>
            <a:spLocks noChangeArrowheads="1"/>
          </p:cNvSpPr>
          <p:nvPr/>
        </p:nvSpPr>
        <p:spPr bwMode="auto">
          <a:xfrm>
            <a:off x="3324019" y="1986276"/>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544" name="AutoShape 88">
            <a:extLst>
              <a:ext uri="{FF2B5EF4-FFF2-40B4-BE49-F238E27FC236}">
                <a16:creationId xmlns="" xmlns:a16="http://schemas.microsoft.com/office/drawing/2014/main" id="{D88E8C17-41A5-3B4D-957E-1B9168FF1FBB}"/>
              </a:ext>
            </a:extLst>
          </p:cNvPr>
          <p:cNvSpPr>
            <a:spLocks noChangeArrowheads="1"/>
          </p:cNvSpPr>
          <p:nvPr/>
        </p:nvSpPr>
        <p:spPr bwMode="auto">
          <a:xfrm>
            <a:off x="3595481" y="1986276"/>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545" name="Text Box 102">
            <a:extLst>
              <a:ext uri="{FF2B5EF4-FFF2-40B4-BE49-F238E27FC236}">
                <a16:creationId xmlns="" xmlns:a16="http://schemas.microsoft.com/office/drawing/2014/main" id="{FF8B2D4D-C04F-6740-A3DE-87DA023FC882}"/>
              </a:ext>
            </a:extLst>
          </p:cNvPr>
          <p:cNvSpPr txBox="1">
            <a:spLocks noChangeArrowheads="1"/>
          </p:cNvSpPr>
          <p:nvPr/>
        </p:nvSpPr>
        <p:spPr bwMode="auto">
          <a:xfrm>
            <a:off x="3293856" y="3429314"/>
            <a:ext cx="2540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4</a:t>
            </a:r>
          </a:p>
        </p:txBody>
      </p:sp>
      <p:sp>
        <p:nvSpPr>
          <p:cNvPr id="1546" name="Text Box 103">
            <a:extLst>
              <a:ext uri="{FF2B5EF4-FFF2-40B4-BE49-F238E27FC236}">
                <a16:creationId xmlns="" xmlns:a16="http://schemas.microsoft.com/office/drawing/2014/main" id="{AE61CCF4-EA19-DB46-B008-5667495F98E7}"/>
              </a:ext>
            </a:extLst>
          </p:cNvPr>
          <p:cNvSpPr txBox="1">
            <a:spLocks noChangeArrowheads="1"/>
          </p:cNvSpPr>
          <p:nvPr/>
        </p:nvSpPr>
        <p:spPr bwMode="auto">
          <a:xfrm>
            <a:off x="3581194" y="3429314"/>
            <a:ext cx="255198"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4</a:t>
            </a:r>
          </a:p>
        </p:txBody>
      </p:sp>
      <p:sp>
        <p:nvSpPr>
          <p:cNvPr id="1547" name="Text Box 111">
            <a:extLst>
              <a:ext uri="{FF2B5EF4-FFF2-40B4-BE49-F238E27FC236}">
                <a16:creationId xmlns="" xmlns:a16="http://schemas.microsoft.com/office/drawing/2014/main" id="{B0528A52-E32A-FA48-A241-2995E0357FC1}"/>
              </a:ext>
            </a:extLst>
          </p:cNvPr>
          <p:cNvSpPr txBox="1">
            <a:spLocks noChangeArrowheads="1"/>
          </p:cNvSpPr>
          <p:nvPr/>
        </p:nvSpPr>
        <p:spPr bwMode="auto">
          <a:xfrm>
            <a:off x="3293856" y="3140389"/>
            <a:ext cx="2540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8</a:t>
            </a:r>
          </a:p>
        </p:txBody>
      </p:sp>
      <p:sp>
        <p:nvSpPr>
          <p:cNvPr id="1548" name="Text Box 112">
            <a:extLst>
              <a:ext uri="{FF2B5EF4-FFF2-40B4-BE49-F238E27FC236}">
                <a16:creationId xmlns="" xmlns:a16="http://schemas.microsoft.com/office/drawing/2014/main" id="{2CFE3978-3418-804F-B891-E1AF07A5A430}"/>
              </a:ext>
            </a:extLst>
          </p:cNvPr>
          <p:cNvSpPr txBox="1">
            <a:spLocks noChangeArrowheads="1"/>
          </p:cNvSpPr>
          <p:nvPr/>
        </p:nvSpPr>
        <p:spPr bwMode="auto">
          <a:xfrm>
            <a:off x="3581194" y="3140389"/>
            <a:ext cx="2540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8</a:t>
            </a:r>
          </a:p>
        </p:txBody>
      </p:sp>
      <p:sp>
        <p:nvSpPr>
          <p:cNvPr id="1549" name="Text Box 123">
            <a:extLst>
              <a:ext uri="{FF2B5EF4-FFF2-40B4-BE49-F238E27FC236}">
                <a16:creationId xmlns="" xmlns:a16="http://schemas.microsoft.com/office/drawing/2014/main" id="{586B59EF-2B1E-4341-B1FA-776B854A9038}"/>
              </a:ext>
            </a:extLst>
          </p:cNvPr>
          <p:cNvSpPr txBox="1">
            <a:spLocks noChangeArrowheads="1"/>
          </p:cNvSpPr>
          <p:nvPr/>
        </p:nvSpPr>
        <p:spPr bwMode="auto">
          <a:xfrm>
            <a:off x="3227567" y="2844813"/>
            <a:ext cx="860754"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 12    12</a:t>
            </a:r>
          </a:p>
        </p:txBody>
      </p:sp>
      <p:sp>
        <p:nvSpPr>
          <p:cNvPr id="1550" name="Text Box 129">
            <a:extLst>
              <a:ext uri="{FF2B5EF4-FFF2-40B4-BE49-F238E27FC236}">
                <a16:creationId xmlns="" xmlns:a16="http://schemas.microsoft.com/office/drawing/2014/main" id="{791D8BAE-AF14-DD4A-9F3E-73A2EBFC4A37}"/>
              </a:ext>
            </a:extLst>
          </p:cNvPr>
          <p:cNvSpPr txBox="1">
            <a:spLocks noChangeArrowheads="1"/>
          </p:cNvSpPr>
          <p:nvPr/>
        </p:nvSpPr>
        <p:spPr bwMode="auto">
          <a:xfrm>
            <a:off x="3260519" y="2564126"/>
            <a:ext cx="681037"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16    16</a:t>
            </a:r>
          </a:p>
        </p:txBody>
      </p:sp>
      <p:sp>
        <p:nvSpPr>
          <p:cNvPr id="1551" name="AutoShape 195">
            <a:extLst>
              <a:ext uri="{FF2B5EF4-FFF2-40B4-BE49-F238E27FC236}">
                <a16:creationId xmlns="" xmlns:a16="http://schemas.microsoft.com/office/drawing/2014/main" id="{99FC70A4-79EF-0149-8135-2CD49B41AC88}"/>
              </a:ext>
            </a:extLst>
          </p:cNvPr>
          <p:cNvSpPr>
            <a:spLocks noChangeArrowheads="1"/>
          </p:cNvSpPr>
          <p:nvPr/>
        </p:nvSpPr>
        <p:spPr bwMode="auto">
          <a:xfrm>
            <a:off x="3052556" y="1700526"/>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552" name="AutoShape 196">
            <a:extLst>
              <a:ext uri="{FF2B5EF4-FFF2-40B4-BE49-F238E27FC236}">
                <a16:creationId xmlns="" xmlns:a16="http://schemas.microsoft.com/office/drawing/2014/main" id="{8CA7FAC3-1383-9B4A-9F49-131264F18A7F}"/>
              </a:ext>
            </a:extLst>
          </p:cNvPr>
          <p:cNvSpPr>
            <a:spLocks noChangeArrowheads="1"/>
          </p:cNvSpPr>
          <p:nvPr/>
        </p:nvSpPr>
        <p:spPr bwMode="auto">
          <a:xfrm>
            <a:off x="3325606" y="1700526"/>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553" name="AutoShape 197">
            <a:extLst>
              <a:ext uri="{FF2B5EF4-FFF2-40B4-BE49-F238E27FC236}">
                <a16:creationId xmlns="" xmlns:a16="http://schemas.microsoft.com/office/drawing/2014/main" id="{D1A5253B-4503-5C4F-9DF4-9E4D6E9ABA3C}"/>
              </a:ext>
            </a:extLst>
          </p:cNvPr>
          <p:cNvSpPr>
            <a:spLocks noChangeArrowheads="1"/>
          </p:cNvSpPr>
          <p:nvPr/>
        </p:nvSpPr>
        <p:spPr bwMode="auto">
          <a:xfrm>
            <a:off x="3597069" y="1700526"/>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554" name="Text Box 250">
            <a:extLst>
              <a:ext uri="{FF2B5EF4-FFF2-40B4-BE49-F238E27FC236}">
                <a16:creationId xmlns="" xmlns:a16="http://schemas.microsoft.com/office/drawing/2014/main" id="{5B5A0DBE-C022-F24F-8D21-224993457F78}"/>
              </a:ext>
            </a:extLst>
          </p:cNvPr>
          <p:cNvSpPr txBox="1">
            <a:spLocks noChangeArrowheads="1"/>
          </p:cNvSpPr>
          <p:nvPr/>
        </p:nvSpPr>
        <p:spPr bwMode="auto">
          <a:xfrm>
            <a:off x="3243414" y="1976513"/>
            <a:ext cx="408274"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 24    </a:t>
            </a:r>
          </a:p>
        </p:txBody>
      </p:sp>
      <p:sp>
        <p:nvSpPr>
          <p:cNvPr id="1555" name="Text Box 318">
            <a:extLst>
              <a:ext uri="{FF2B5EF4-FFF2-40B4-BE49-F238E27FC236}">
                <a16:creationId xmlns="" xmlns:a16="http://schemas.microsoft.com/office/drawing/2014/main" id="{63BFE57A-EE57-534D-943C-43245CA5116A}"/>
              </a:ext>
            </a:extLst>
          </p:cNvPr>
          <p:cNvSpPr txBox="1">
            <a:spLocks noChangeArrowheads="1"/>
          </p:cNvSpPr>
          <p:nvPr/>
        </p:nvSpPr>
        <p:spPr bwMode="auto">
          <a:xfrm>
            <a:off x="3251816" y="2276789"/>
            <a:ext cx="325730"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lumMod val="95000"/>
                  </a:schemeClr>
                </a:solidFill>
              </a:rPr>
              <a:t>20</a:t>
            </a:r>
          </a:p>
        </p:txBody>
      </p:sp>
      <p:sp>
        <p:nvSpPr>
          <p:cNvPr id="1556" name="Text Box 319">
            <a:extLst>
              <a:ext uri="{FF2B5EF4-FFF2-40B4-BE49-F238E27FC236}">
                <a16:creationId xmlns="" xmlns:a16="http://schemas.microsoft.com/office/drawing/2014/main" id="{23CDDBDD-F01F-F945-B2C6-47BA94A1C1BE}"/>
              </a:ext>
            </a:extLst>
          </p:cNvPr>
          <p:cNvSpPr txBox="1">
            <a:spLocks noChangeArrowheads="1"/>
          </p:cNvSpPr>
          <p:nvPr/>
        </p:nvSpPr>
        <p:spPr bwMode="auto">
          <a:xfrm>
            <a:off x="3528644" y="2276789"/>
            <a:ext cx="325730"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lumMod val="95000"/>
                  </a:schemeClr>
                </a:solidFill>
              </a:rPr>
              <a:t>20</a:t>
            </a:r>
          </a:p>
        </p:txBody>
      </p:sp>
      <p:sp>
        <p:nvSpPr>
          <p:cNvPr id="1557" name="AutoShape 231">
            <a:extLst>
              <a:ext uri="{FF2B5EF4-FFF2-40B4-BE49-F238E27FC236}">
                <a16:creationId xmlns="" xmlns:a16="http://schemas.microsoft.com/office/drawing/2014/main" id="{54D31ACF-BBAD-7547-8364-BAAB21DE534D}"/>
              </a:ext>
            </a:extLst>
          </p:cNvPr>
          <p:cNvSpPr>
            <a:spLocks noChangeArrowheads="1"/>
          </p:cNvSpPr>
          <p:nvPr/>
        </p:nvSpPr>
        <p:spPr bwMode="auto">
          <a:xfrm>
            <a:off x="3049382" y="3715252"/>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solidFill>
                <a:srgbClr val="0432FF"/>
              </a:solidFill>
            </a:endParaRPr>
          </a:p>
        </p:txBody>
      </p:sp>
      <p:sp>
        <p:nvSpPr>
          <p:cNvPr id="1558" name="AutoShape 232">
            <a:extLst>
              <a:ext uri="{FF2B5EF4-FFF2-40B4-BE49-F238E27FC236}">
                <a16:creationId xmlns="" xmlns:a16="http://schemas.microsoft.com/office/drawing/2014/main" id="{63248E66-2547-8444-AA74-4CED79475F78}"/>
              </a:ext>
            </a:extLst>
          </p:cNvPr>
          <p:cNvSpPr>
            <a:spLocks noChangeArrowheads="1"/>
          </p:cNvSpPr>
          <p:nvPr/>
        </p:nvSpPr>
        <p:spPr bwMode="auto">
          <a:xfrm>
            <a:off x="3322432" y="3715252"/>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solidFill>
                <a:srgbClr val="0432FF"/>
              </a:solidFill>
            </a:endParaRPr>
          </a:p>
        </p:txBody>
      </p:sp>
      <p:sp>
        <p:nvSpPr>
          <p:cNvPr id="1559" name="AutoShape 233">
            <a:extLst>
              <a:ext uri="{FF2B5EF4-FFF2-40B4-BE49-F238E27FC236}">
                <a16:creationId xmlns="" xmlns:a16="http://schemas.microsoft.com/office/drawing/2014/main" id="{B777BCF6-4347-A542-AF80-53BB86C95F6F}"/>
              </a:ext>
            </a:extLst>
          </p:cNvPr>
          <p:cNvSpPr>
            <a:spLocks noChangeArrowheads="1"/>
          </p:cNvSpPr>
          <p:nvPr/>
        </p:nvSpPr>
        <p:spPr bwMode="auto">
          <a:xfrm>
            <a:off x="3593894" y="3715252"/>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solidFill>
                <a:srgbClr val="0432FF"/>
              </a:solidFill>
            </a:endParaRPr>
          </a:p>
        </p:txBody>
      </p:sp>
      <p:sp>
        <p:nvSpPr>
          <p:cNvPr id="1560" name="AutoShape 231">
            <a:extLst>
              <a:ext uri="{FF2B5EF4-FFF2-40B4-BE49-F238E27FC236}">
                <a16:creationId xmlns="" xmlns:a16="http://schemas.microsoft.com/office/drawing/2014/main" id="{02DCE5CE-1B06-564F-938B-806318A5F6D8}"/>
              </a:ext>
            </a:extLst>
          </p:cNvPr>
          <p:cNvSpPr>
            <a:spLocks noChangeArrowheads="1"/>
          </p:cNvSpPr>
          <p:nvPr/>
        </p:nvSpPr>
        <p:spPr bwMode="auto">
          <a:xfrm>
            <a:off x="3047576" y="3996250"/>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561" name="AutoShape 232">
            <a:extLst>
              <a:ext uri="{FF2B5EF4-FFF2-40B4-BE49-F238E27FC236}">
                <a16:creationId xmlns="" xmlns:a16="http://schemas.microsoft.com/office/drawing/2014/main" id="{F285D77E-53E6-5149-A70E-69083D7A3F63}"/>
              </a:ext>
            </a:extLst>
          </p:cNvPr>
          <p:cNvSpPr>
            <a:spLocks noChangeArrowheads="1"/>
          </p:cNvSpPr>
          <p:nvPr/>
        </p:nvSpPr>
        <p:spPr bwMode="auto">
          <a:xfrm>
            <a:off x="3320626" y="3996250"/>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562" name="AutoShape 233">
            <a:extLst>
              <a:ext uri="{FF2B5EF4-FFF2-40B4-BE49-F238E27FC236}">
                <a16:creationId xmlns="" xmlns:a16="http://schemas.microsoft.com/office/drawing/2014/main" id="{B3DD17AF-1443-8342-96E7-4B62930A2DD5}"/>
              </a:ext>
            </a:extLst>
          </p:cNvPr>
          <p:cNvSpPr>
            <a:spLocks noChangeArrowheads="1"/>
          </p:cNvSpPr>
          <p:nvPr/>
        </p:nvSpPr>
        <p:spPr bwMode="auto">
          <a:xfrm>
            <a:off x="3592088" y="3996250"/>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563" name="Rectángulo 681">
            <a:extLst>
              <a:ext uri="{FF2B5EF4-FFF2-40B4-BE49-F238E27FC236}">
                <a16:creationId xmlns="" xmlns:a16="http://schemas.microsoft.com/office/drawing/2014/main" id="{AE6BD2BB-24BE-224E-9560-51412A0E4AEE}"/>
              </a:ext>
            </a:extLst>
          </p:cNvPr>
          <p:cNvSpPr/>
          <p:nvPr/>
        </p:nvSpPr>
        <p:spPr>
          <a:xfrm>
            <a:off x="3531566" y="1969962"/>
            <a:ext cx="325730" cy="246221"/>
          </a:xfrm>
          <a:prstGeom prst="rect">
            <a:avLst/>
          </a:prstGeom>
        </p:spPr>
        <p:txBody>
          <a:bodyPr wrap="none">
            <a:spAutoFit/>
          </a:bodyPr>
          <a:lstStyle/>
          <a:p>
            <a:pPr>
              <a:spcBef>
                <a:spcPct val="0"/>
              </a:spcBef>
            </a:pPr>
            <a:r>
              <a:rPr lang="es-ES" altLang="es-ES" sz="1000" b="1" dirty="0">
                <a:solidFill>
                  <a:schemeClr val="bg1"/>
                </a:solidFill>
                <a:latin typeface="Arial" panose="020B0604020202020204" pitchFamily="34" charset="0"/>
                <a:cs typeface="Arial" panose="020B0604020202020204" pitchFamily="34" charset="0"/>
              </a:rPr>
              <a:t>24</a:t>
            </a:r>
          </a:p>
        </p:txBody>
      </p:sp>
      <p:sp>
        <p:nvSpPr>
          <p:cNvPr id="1564" name="Rectángulo 682">
            <a:extLst>
              <a:ext uri="{FF2B5EF4-FFF2-40B4-BE49-F238E27FC236}">
                <a16:creationId xmlns="" xmlns:a16="http://schemas.microsoft.com/office/drawing/2014/main" id="{1065429E-5F18-B94D-92DA-708E314657DE}"/>
              </a:ext>
            </a:extLst>
          </p:cNvPr>
          <p:cNvSpPr/>
          <p:nvPr/>
        </p:nvSpPr>
        <p:spPr>
          <a:xfrm>
            <a:off x="3272611" y="1673539"/>
            <a:ext cx="325730" cy="246221"/>
          </a:xfrm>
          <a:prstGeom prst="rect">
            <a:avLst/>
          </a:prstGeom>
        </p:spPr>
        <p:txBody>
          <a:bodyPr wrap="none">
            <a:spAutoFit/>
          </a:bodyPr>
          <a:lstStyle/>
          <a:p>
            <a:pPr>
              <a:spcBef>
                <a:spcPct val="0"/>
              </a:spcBef>
            </a:pPr>
            <a:r>
              <a:rPr lang="es-ES" altLang="es-ES" sz="1000" b="1" dirty="0">
                <a:solidFill>
                  <a:schemeClr val="bg1"/>
                </a:solidFill>
                <a:latin typeface="Arial" panose="020B0604020202020204" pitchFamily="34" charset="0"/>
                <a:cs typeface="Arial" panose="020B0604020202020204" pitchFamily="34" charset="0"/>
              </a:rPr>
              <a:t>28</a:t>
            </a:r>
          </a:p>
        </p:txBody>
      </p:sp>
      <p:sp>
        <p:nvSpPr>
          <p:cNvPr id="1565" name="Rectángulo 683">
            <a:extLst>
              <a:ext uri="{FF2B5EF4-FFF2-40B4-BE49-F238E27FC236}">
                <a16:creationId xmlns="" xmlns:a16="http://schemas.microsoft.com/office/drawing/2014/main" id="{CC2D3682-EF46-F346-B0F9-0BCC8D94C5D2}"/>
              </a:ext>
            </a:extLst>
          </p:cNvPr>
          <p:cNvSpPr/>
          <p:nvPr/>
        </p:nvSpPr>
        <p:spPr>
          <a:xfrm>
            <a:off x="3547941" y="1672827"/>
            <a:ext cx="325730" cy="246221"/>
          </a:xfrm>
          <a:prstGeom prst="rect">
            <a:avLst/>
          </a:prstGeom>
        </p:spPr>
        <p:txBody>
          <a:bodyPr wrap="none">
            <a:spAutoFit/>
          </a:bodyPr>
          <a:lstStyle/>
          <a:p>
            <a:pPr>
              <a:spcBef>
                <a:spcPct val="0"/>
              </a:spcBef>
            </a:pPr>
            <a:r>
              <a:rPr lang="es-ES" altLang="es-ES" sz="1000" b="1" dirty="0">
                <a:solidFill>
                  <a:schemeClr val="bg1"/>
                </a:solidFill>
                <a:latin typeface="Arial" panose="020B0604020202020204" pitchFamily="34" charset="0"/>
                <a:cs typeface="Arial" panose="020B0604020202020204" pitchFamily="34" charset="0"/>
              </a:rPr>
              <a:t>28</a:t>
            </a:r>
          </a:p>
        </p:txBody>
      </p:sp>
      <p:sp>
        <p:nvSpPr>
          <p:cNvPr id="1566" name="Rectángulo 684">
            <a:extLst>
              <a:ext uri="{FF2B5EF4-FFF2-40B4-BE49-F238E27FC236}">
                <a16:creationId xmlns="" xmlns:a16="http://schemas.microsoft.com/office/drawing/2014/main" id="{A9F41125-FA5A-CE41-9236-86AD5ADD8666}"/>
              </a:ext>
            </a:extLst>
          </p:cNvPr>
          <p:cNvSpPr/>
          <p:nvPr/>
        </p:nvSpPr>
        <p:spPr>
          <a:xfrm>
            <a:off x="3295100" y="3978487"/>
            <a:ext cx="263214" cy="246221"/>
          </a:xfrm>
          <a:prstGeom prst="rect">
            <a:avLst/>
          </a:prstGeom>
        </p:spPr>
        <p:txBody>
          <a:bodyPr wrap="none">
            <a:spAutoFit/>
          </a:bodyPr>
          <a:lstStyle/>
          <a:p>
            <a:pPr>
              <a:spcBef>
                <a:spcPct val="0"/>
              </a:spcBef>
            </a:pPr>
            <a:r>
              <a:rPr lang="es-ES" altLang="es-ES" sz="1000" b="1" dirty="0">
                <a:solidFill>
                  <a:srgbClr val="FF0000"/>
                </a:solidFill>
                <a:latin typeface="Arial" panose="020B0604020202020204" pitchFamily="34" charset="0"/>
                <a:cs typeface="Arial" panose="020B0604020202020204" pitchFamily="34" charset="0"/>
              </a:rPr>
              <a:t>d</a:t>
            </a:r>
          </a:p>
        </p:txBody>
      </p:sp>
      <p:sp>
        <p:nvSpPr>
          <p:cNvPr id="1567" name="Rectángulo 685">
            <a:extLst>
              <a:ext uri="{FF2B5EF4-FFF2-40B4-BE49-F238E27FC236}">
                <a16:creationId xmlns="" xmlns:a16="http://schemas.microsoft.com/office/drawing/2014/main" id="{6B586284-C800-2045-BA7D-C0E9C81947D3}"/>
              </a:ext>
            </a:extLst>
          </p:cNvPr>
          <p:cNvSpPr/>
          <p:nvPr/>
        </p:nvSpPr>
        <p:spPr>
          <a:xfrm>
            <a:off x="3566562" y="3981351"/>
            <a:ext cx="263214" cy="246221"/>
          </a:xfrm>
          <a:prstGeom prst="rect">
            <a:avLst/>
          </a:prstGeom>
        </p:spPr>
        <p:txBody>
          <a:bodyPr wrap="none">
            <a:spAutoFit/>
          </a:bodyPr>
          <a:lstStyle/>
          <a:p>
            <a:pPr>
              <a:spcBef>
                <a:spcPct val="0"/>
              </a:spcBef>
            </a:pPr>
            <a:r>
              <a:rPr lang="es-ES" altLang="es-ES" sz="1000" b="1" dirty="0">
                <a:solidFill>
                  <a:srgbClr val="FF0000"/>
                </a:solidFill>
                <a:latin typeface="Arial" panose="020B0604020202020204" pitchFamily="34" charset="0"/>
                <a:cs typeface="Arial" panose="020B0604020202020204" pitchFamily="34" charset="0"/>
              </a:rPr>
              <a:t>d</a:t>
            </a:r>
          </a:p>
        </p:txBody>
      </p:sp>
      <p:sp>
        <p:nvSpPr>
          <p:cNvPr id="1568" name="Rectángulo 686">
            <a:extLst>
              <a:ext uri="{FF2B5EF4-FFF2-40B4-BE49-F238E27FC236}">
                <a16:creationId xmlns="" xmlns:a16="http://schemas.microsoft.com/office/drawing/2014/main" id="{9DD1AE64-9992-CA47-AE65-D677F561901D}"/>
              </a:ext>
            </a:extLst>
          </p:cNvPr>
          <p:cNvSpPr/>
          <p:nvPr/>
        </p:nvSpPr>
        <p:spPr>
          <a:xfrm>
            <a:off x="3299406" y="3692426"/>
            <a:ext cx="277640" cy="246221"/>
          </a:xfrm>
          <a:prstGeom prst="rect">
            <a:avLst/>
          </a:prstGeom>
        </p:spPr>
        <p:txBody>
          <a:bodyPr wrap="none">
            <a:spAutoFit/>
          </a:bodyPr>
          <a:lstStyle/>
          <a:p>
            <a:pPr>
              <a:spcBef>
                <a:spcPct val="0"/>
              </a:spcBef>
            </a:pPr>
            <a:r>
              <a:rPr lang="es-ES" altLang="es-ES" sz="1000" b="1" dirty="0">
                <a:solidFill>
                  <a:srgbClr val="0432FF"/>
                </a:solidFill>
                <a:latin typeface="Arial" panose="020B0604020202020204" pitchFamily="34" charset="0"/>
                <a:cs typeface="Arial" panose="020B0604020202020204" pitchFamily="34" charset="0"/>
              </a:rPr>
              <a:t>C</a:t>
            </a:r>
          </a:p>
        </p:txBody>
      </p:sp>
      <p:sp>
        <p:nvSpPr>
          <p:cNvPr id="1569" name="Rectángulo 687">
            <a:extLst>
              <a:ext uri="{FF2B5EF4-FFF2-40B4-BE49-F238E27FC236}">
                <a16:creationId xmlns="" xmlns:a16="http://schemas.microsoft.com/office/drawing/2014/main" id="{23D4C551-D1E8-F34E-861F-F569D9C77C6F}"/>
              </a:ext>
            </a:extLst>
          </p:cNvPr>
          <p:cNvSpPr/>
          <p:nvPr/>
        </p:nvSpPr>
        <p:spPr>
          <a:xfrm>
            <a:off x="3561603" y="3681567"/>
            <a:ext cx="277640" cy="246221"/>
          </a:xfrm>
          <a:prstGeom prst="rect">
            <a:avLst/>
          </a:prstGeom>
        </p:spPr>
        <p:txBody>
          <a:bodyPr wrap="none">
            <a:spAutoFit/>
          </a:bodyPr>
          <a:lstStyle/>
          <a:p>
            <a:pPr>
              <a:spcBef>
                <a:spcPct val="0"/>
              </a:spcBef>
            </a:pPr>
            <a:r>
              <a:rPr lang="es-ES" altLang="es-ES" sz="1000" b="1" dirty="0">
                <a:solidFill>
                  <a:srgbClr val="0432FF"/>
                </a:solidFill>
                <a:latin typeface="Arial" panose="020B0604020202020204" pitchFamily="34" charset="0"/>
                <a:cs typeface="Arial" panose="020B0604020202020204" pitchFamily="34" charset="0"/>
              </a:rPr>
              <a:t>C</a:t>
            </a:r>
          </a:p>
        </p:txBody>
      </p:sp>
      <p:sp>
        <p:nvSpPr>
          <p:cNvPr id="1570" name="Rectángulo 688">
            <a:extLst>
              <a:ext uri="{FF2B5EF4-FFF2-40B4-BE49-F238E27FC236}">
                <a16:creationId xmlns="" xmlns:a16="http://schemas.microsoft.com/office/drawing/2014/main" id="{0CFE386D-775E-E44B-AD49-579F8DBBE3ED}"/>
              </a:ext>
            </a:extLst>
          </p:cNvPr>
          <p:cNvSpPr/>
          <p:nvPr/>
        </p:nvSpPr>
        <p:spPr>
          <a:xfrm>
            <a:off x="3026697" y="3982808"/>
            <a:ext cx="263214" cy="246221"/>
          </a:xfrm>
          <a:prstGeom prst="rect">
            <a:avLst/>
          </a:prstGeom>
        </p:spPr>
        <p:txBody>
          <a:bodyPr wrap="none">
            <a:spAutoFit/>
          </a:bodyPr>
          <a:lstStyle/>
          <a:p>
            <a:pPr>
              <a:spcBef>
                <a:spcPct val="0"/>
              </a:spcBef>
            </a:pPr>
            <a:r>
              <a:rPr lang="es-ES" altLang="es-ES" sz="1000" b="1" dirty="0">
                <a:solidFill>
                  <a:srgbClr val="FF0000"/>
                </a:solidFill>
                <a:latin typeface="Arial" panose="020B0604020202020204" pitchFamily="34" charset="0"/>
                <a:cs typeface="Arial" panose="020B0604020202020204" pitchFamily="34" charset="0"/>
              </a:rPr>
              <a:t>d</a:t>
            </a:r>
          </a:p>
        </p:txBody>
      </p:sp>
      <p:sp>
        <p:nvSpPr>
          <p:cNvPr id="1571" name="Rectángulo 690">
            <a:extLst>
              <a:ext uri="{FF2B5EF4-FFF2-40B4-BE49-F238E27FC236}">
                <a16:creationId xmlns="" xmlns:a16="http://schemas.microsoft.com/office/drawing/2014/main" id="{B798B632-5FD1-224E-B894-61DE283B987C}"/>
              </a:ext>
            </a:extLst>
          </p:cNvPr>
          <p:cNvSpPr/>
          <p:nvPr/>
        </p:nvSpPr>
        <p:spPr>
          <a:xfrm>
            <a:off x="3008540" y="3696603"/>
            <a:ext cx="277640" cy="246221"/>
          </a:xfrm>
          <a:prstGeom prst="rect">
            <a:avLst/>
          </a:prstGeom>
        </p:spPr>
        <p:txBody>
          <a:bodyPr wrap="none">
            <a:spAutoFit/>
          </a:bodyPr>
          <a:lstStyle/>
          <a:p>
            <a:pPr>
              <a:spcBef>
                <a:spcPct val="0"/>
              </a:spcBef>
            </a:pPr>
            <a:r>
              <a:rPr lang="es-ES" altLang="es-ES" sz="1000" b="1" dirty="0">
                <a:solidFill>
                  <a:srgbClr val="0432FF"/>
                </a:solidFill>
                <a:latin typeface="Arial" panose="020B0604020202020204" pitchFamily="34" charset="0"/>
                <a:cs typeface="Arial" panose="020B0604020202020204" pitchFamily="34" charset="0"/>
              </a:rPr>
              <a:t>C</a:t>
            </a:r>
          </a:p>
        </p:txBody>
      </p:sp>
      <p:sp>
        <p:nvSpPr>
          <p:cNvPr id="1572" name="Text Box 103">
            <a:extLst>
              <a:ext uri="{FF2B5EF4-FFF2-40B4-BE49-F238E27FC236}">
                <a16:creationId xmlns="" xmlns:a16="http://schemas.microsoft.com/office/drawing/2014/main" id="{29C992DA-6F15-1E44-B66B-180B8A480D5D}"/>
              </a:ext>
            </a:extLst>
          </p:cNvPr>
          <p:cNvSpPr txBox="1">
            <a:spLocks noChangeArrowheads="1"/>
          </p:cNvSpPr>
          <p:nvPr/>
        </p:nvSpPr>
        <p:spPr bwMode="auto">
          <a:xfrm>
            <a:off x="3033327" y="3416994"/>
            <a:ext cx="255198"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4</a:t>
            </a:r>
          </a:p>
        </p:txBody>
      </p:sp>
      <p:sp>
        <p:nvSpPr>
          <p:cNvPr id="1573" name="Text Box 112">
            <a:extLst>
              <a:ext uri="{FF2B5EF4-FFF2-40B4-BE49-F238E27FC236}">
                <a16:creationId xmlns="" xmlns:a16="http://schemas.microsoft.com/office/drawing/2014/main" id="{00864D48-EF20-CA4E-B235-D1E9844C31C8}"/>
              </a:ext>
            </a:extLst>
          </p:cNvPr>
          <p:cNvSpPr txBox="1">
            <a:spLocks noChangeArrowheads="1"/>
          </p:cNvSpPr>
          <p:nvPr/>
        </p:nvSpPr>
        <p:spPr bwMode="auto">
          <a:xfrm>
            <a:off x="3025213" y="3135061"/>
            <a:ext cx="2540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8</a:t>
            </a:r>
          </a:p>
        </p:txBody>
      </p:sp>
      <p:sp>
        <p:nvSpPr>
          <p:cNvPr id="1574" name="Text Box 123">
            <a:extLst>
              <a:ext uri="{FF2B5EF4-FFF2-40B4-BE49-F238E27FC236}">
                <a16:creationId xmlns="" xmlns:a16="http://schemas.microsoft.com/office/drawing/2014/main" id="{9ED83FA7-7730-BE45-A83F-EBC0C880FE34}"/>
              </a:ext>
            </a:extLst>
          </p:cNvPr>
          <p:cNvSpPr txBox="1">
            <a:spLocks noChangeArrowheads="1"/>
          </p:cNvSpPr>
          <p:nvPr/>
        </p:nvSpPr>
        <p:spPr bwMode="auto">
          <a:xfrm>
            <a:off x="2934148" y="2841348"/>
            <a:ext cx="860754"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 12</a:t>
            </a:r>
          </a:p>
        </p:txBody>
      </p:sp>
      <p:sp>
        <p:nvSpPr>
          <p:cNvPr id="1575" name="Text Box 129">
            <a:extLst>
              <a:ext uri="{FF2B5EF4-FFF2-40B4-BE49-F238E27FC236}">
                <a16:creationId xmlns="" xmlns:a16="http://schemas.microsoft.com/office/drawing/2014/main" id="{CF60A470-EFFC-4C4F-96A1-BFCB60C315D4}"/>
              </a:ext>
            </a:extLst>
          </p:cNvPr>
          <p:cNvSpPr txBox="1">
            <a:spLocks noChangeArrowheads="1"/>
          </p:cNvSpPr>
          <p:nvPr/>
        </p:nvSpPr>
        <p:spPr bwMode="auto">
          <a:xfrm>
            <a:off x="3010614" y="2550998"/>
            <a:ext cx="681037"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16</a:t>
            </a:r>
          </a:p>
        </p:txBody>
      </p:sp>
      <p:sp>
        <p:nvSpPr>
          <p:cNvPr id="1576" name="Text Box 319">
            <a:extLst>
              <a:ext uri="{FF2B5EF4-FFF2-40B4-BE49-F238E27FC236}">
                <a16:creationId xmlns="" xmlns:a16="http://schemas.microsoft.com/office/drawing/2014/main" id="{5AED2630-01BF-7D4C-8B5A-0F905B1D3510}"/>
              </a:ext>
            </a:extLst>
          </p:cNvPr>
          <p:cNvSpPr txBox="1">
            <a:spLocks noChangeArrowheads="1"/>
          </p:cNvSpPr>
          <p:nvPr/>
        </p:nvSpPr>
        <p:spPr bwMode="auto">
          <a:xfrm>
            <a:off x="2997090" y="2257895"/>
            <a:ext cx="325730"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lumMod val="95000"/>
                  </a:schemeClr>
                </a:solidFill>
              </a:rPr>
              <a:t>20</a:t>
            </a:r>
          </a:p>
        </p:txBody>
      </p:sp>
      <p:sp>
        <p:nvSpPr>
          <p:cNvPr id="1577" name="Rectángulo 696">
            <a:extLst>
              <a:ext uri="{FF2B5EF4-FFF2-40B4-BE49-F238E27FC236}">
                <a16:creationId xmlns="" xmlns:a16="http://schemas.microsoft.com/office/drawing/2014/main" id="{1E882B33-1B6B-074A-8D3B-1067F11AE1FD}"/>
              </a:ext>
            </a:extLst>
          </p:cNvPr>
          <p:cNvSpPr/>
          <p:nvPr/>
        </p:nvSpPr>
        <p:spPr>
          <a:xfrm>
            <a:off x="2995500" y="1968495"/>
            <a:ext cx="325730" cy="246221"/>
          </a:xfrm>
          <a:prstGeom prst="rect">
            <a:avLst/>
          </a:prstGeom>
        </p:spPr>
        <p:txBody>
          <a:bodyPr wrap="none">
            <a:spAutoFit/>
          </a:bodyPr>
          <a:lstStyle/>
          <a:p>
            <a:pPr>
              <a:spcBef>
                <a:spcPct val="0"/>
              </a:spcBef>
            </a:pPr>
            <a:r>
              <a:rPr lang="es-ES" altLang="es-ES" sz="1000" b="1" dirty="0">
                <a:solidFill>
                  <a:schemeClr val="bg1"/>
                </a:solidFill>
                <a:latin typeface="Arial" panose="020B0604020202020204" pitchFamily="34" charset="0"/>
                <a:cs typeface="Arial" panose="020B0604020202020204" pitchFamily="34" charset="0"/>
              </a:rPr>
              <a:t>24</a:t>
            </a:r>
          </a:p>
        </p:txBody>
      </p:sp>
      <p:sp>
        <p:nvSpPr>
          <p:cNvPr id="1578" name="Rectángulo 698">
            <a:extLst>
              <a:ext uri="{FF2B5EF4-FFF2-40B4-BE49-F238E27FC236}">
                <a16:creationId xmlns="" xmlns:a16="http://schemas.microsoft.com/office/drawing/2014/main" id="{5F4274D5-C3B6-A146-B214-8B47CD816632}"/>
              </a:ext>
            </a:extLst>
          </p:cNvPr>
          <p:cNvSpPr/>
          <p:nvPr/>
        </p:nvSpPr>
        <p:spPr>
          <a:xfrm>
            <a:off x="2995439" y="1677794"/>
            <a:ext cx="325730" cy="246221"/>
          </a:xfrm>
          <a:prstGeom prst="rect">
            <a:avLst/>
          </a:prstGeom>
        </p:spPr>
        <p:txBody>
          <a:bodyPr wrap="none">
            <a:spAutoFit/>
          </a:bodyPr>
          <a:lstStyle/>
          <a:p>
            <a:pPr>
              <a:spcBef>
                <a:spcPct val="0"/>
              </a:spcBef>
            </a:pPr>
            <a:r>
              <a:rPr lang="es-ES" altLang="es-ES" sz="1000" b="1" dirty="0">
                <a:solidFill>
                  <a:schemeClr val="bg1"/>
                </a:solidFill>
                <a:latin typeface="Arial" panose="020B0604020202020204" pitchFamily="34" charset="0"/>
                <a:cs typeface="Arial" panose="020B0604020202020204" pitchFamily="34" charset="0"/>
              </a:rPr>
              <a:t>28</a:t>
            </a:r>
          </a:p>
        </p:txBody>
      </p:sp>
      <p:sp>
        <p:nvSpPr>
          <p:cNvPr id="1579" name="Rectángulo 726">
            <a:extLst>
              <a:ext uri="{FF2B5EF4-FFF2-40B4-BE49-F238E27FC236}">
                <a16:creationId xmlns="" xmlns:a16="http://schemas.microsoft.com/office/drawing/2014/main" id="{E6D104A5-224D-CD48-81C9-943983F07D18}"/>
              </a:ext>
            </a:extLst>
          </p:cNvPr>
          <p:cNvSpPr/>
          <p:nvPr/>
        </p:nvSpPr>
        <p:spPr>
          <a:xfrm>
            <a:off x="5146376" y="2257895"/>
            <a:ext cx="500148" cy="470189"/>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80" name="CuadroTexto 727">
            <a:extLst>
              <a:ext uri="{FF2B5EF4-FFF2-40B4-BE49-F238E27FC236}">
                <a16:creationId xmlns="" xmlns:a16="http://schemas.microsoft.com/office/drawing/2014/main" id="{3CB6165F-C97E-E444-9C64-15A2A9C09D62}"/>
              </a:ext>
            </a:extLst>
          </p:cNvPr>
          <p:cNvSpPr txBox="1"/>
          <p:nvPr/>
        </p:nvSpPr>
        <p:spPr>
          <a:xfrm>
            <a:off x="5067202" y="1953984"/>
            <a:ext cx="715260" cy="369332"/>
          </a:xfrm>
          <a:prstGeom prst="rect">
            <a:avLst/>
          </a:prstGeom>
          <a:noFill/>
        </p:spPr>
        <p:txBody>
          <a:bodyPr wrap="none" rtlCol="0">
            <a:spAutoFit/>
          </a:bodyPr>
          <a:lstStyle/>
          <a:p>
            <a:r>
              <a:rPr lang="es-ES" b="1" dirty="0">
                <a:solidFill>
                  <a:srgbClr val="FF0000"/>
                </a:solidFill>
              </a:rPr>
              <a:t>1 cm</a:t>
            </a:r>
            <a:r>
              <a:rPr lang="es-ES" b="1" baseline="30000" dirty="0">
                <a:solidFill>
                  <a:srgbClr val="FF0000"/>
                </a:solidFill>
              </a:rPr>
              <a:t>2</a:t>
            </a:r>
          </a:p>
        </p:txBody>
      </p:sp>
      <p:sp>
        <p:nvSpPr>
          <p:cNvPr id="2" name="Espace réservé du numéro de diapositive 1">
            <a:extLst>
              <a:ext uri="{FF2B5EF4-FFF2-40B4-BE49-F238E27FC236}">
                <a16:creationId xmlns="" xmlns:a16="http://schemas.microsoft.com/office/drawing/2014/main" id="{7BF025D9-7D0E-A440-8B96-36A15BE9D1F2}"/>
              </a:ext>
            </a:extLst>
          </p:cNvPr>
          <p:cNvSpPr>
            <a:spLocks noGrp="1"/>
          </p:cNvSpPr>
          <p:nvPr>
            <p:ph type="sldNum" sz="quarter" idx="12"/>
          </p:nvPr>
        </p:nvSpPr>
        <p:spPr/>
        <p:txBody>
          <a:bodyPr/>
          <a:lstStyle/>
          <a:p>
            <a:pPr>
              <a:defRPr/>
            </a:pPr>
            <a:fld id="{EFBDF142-3819-495C-9DBE-E0DC5C130C66}" type="slidenum">
              <a:rPr lang="fr-FR" smtClean="0"/>
              <a:pPr>
                <a:defRPr/>
              </a:pPr>
              <a:t>29</a:t>
            </a:fld>
            <a:endParaRPr lang="fr-FR"/>
          </a:p>
        </p:txBody>
      </p:sp>
      <p:sp>
        <p:nvSpPr>
          <p:cNvPr id="663" name="CuadroTexto 728">
            <a:extLst>
              <a:ext uri="{FF2B5EF4-FFF2-40B4-BE49-F238E27FC236}">
                <a16:creationId xmlns="" xmlns:a16="http://schemas.microsoft.com/office/drawing/2014/main" id="{08B55816-9EC6-614C-AD03-61E206AC3033}"/>
              </a:ext>
            </a:extLst>
          </p:cNvPr>
          <p:cNvSpPr txBox="1"/>
          <p:nvPr/>
        </p:nvSpPr>
        <p:spPr>
          <a:xfrm>
            <a:off x="355600" y="4529356"/>
            <a:ext cx="8544560" cy="2031325"/>
          </a:xfrm>
          <a:prstGeom prst="rect">
            <a:avLst/>
          </a:prstGeom>
          <a:noFill/>
        </p:spPr>
        <p:txBody>
          <a:bodyPr wrap="square" rtlCol="0">
            <a:spAutoFit/>
          </a:bodyPr>
          <a:lstStyle/>
          <a:p>
            <a:r>
              <a:rPr lang="en-GB" sz="1400" b="1" dirty="0">
                <a:solidFill>
                  <a:srgbClr val="FFFF00"/>
                </a:solidFill>
                <a:latin typeface="+mj-lt"/>
              </a:rPr>
              <a:t>30 peptides (15 </a:t>
            </a:r>
            <a:r>
              <a:rPr lang="en-GB" sz="1400" b="1" dirty="0" err="1">
                <a:solidFill>
                  <a:srgbClr val="FFFF00"/>
                </a:solidFill>
                <a:latin typeface="+mj-lt"/>
              </a:rPr>
              <a:t>aminoacids</a:t>
            </a:r>
            <a:r>
              <a:rPr lang="en-GB" sz="1400" b="1" dirty="0">
                <a:solidFill>
                  <a:srgbClr val="FFFF00"/>
                </a:solidFill>
                <a:latin typeface="+mj-lt"/>
              </a:rPr>
              <a:t>) </a:t>
            </a:r>
            <a:r>
              <a:rPr lang="en-GB" sz="1400" dirty="0">
                <a:latin typeface="+mj-lt"/>
              </a:rPr>
              <a:t>were printed (150 microns diameter spots) onto microscope slides in 4 microarray replicates per slide. </a:t>
            </a:r>
          </a:p>
          <a:p>
            <a:endParaRPr lang="en-GB" sz="1400" dirty="0">
              <a:latin typeface="+mj-lt"/>
            </a:endParaRPr>
          </a:p>
          <a:p>
            <a:r>
              <a:rPr lang="en-GB" sz="1400" dirty="0">
                <a:latin typeface="+mj-lt"/>
              </a:rPr>
              <a:t>Schematic of a printing pattern layout (by triplicate) of the antibodies: </a:t>
            </a:r>
          </a:p>
          <a:p>
            <a:pPr marL="285750" indent="-285750">
              <a:buFont typeface="Arial" panose="020B0604020202020204" pitchFamily="34" charset="0"/>
              <a:buChar char="•"/>
            </a:pPr>
            <a:r>
              <a:rPr lang="en-GB" sz="1400" dirty="0">
                <a:solidFill>
                  <a:srgbClr val="FF0000"/>
                </a:solidFill>
                <a:latin typeface="+mj-lt"/>
              </a:rPr>
              <a:t>a-d</a:t>
            </a:r>
            <a:r>
              <a:rPr lang="en-GB" sz="1400" dirty="0">
                <a:latin typeface="+mj-lt"/>
              </a:rPr>
              <a:t>, fluorescent </a:t>
            </a:r>
            <a:r>
              <a:rPr lang="en-GB" sz="1400" dirty="0" err="1">
                <a:latin typeface="+mj-lt"/>
              </a:rPr>
              <a:t>preimmune</a:t>
            </a:r>
            <a:r>
              <a:rPr lang="en-GB" sz="1400" dirty="0">
                <a:latin typeface="+mj-lt"/>
              </a:rPr>
              <a:t> antibody as a frame reference in 1X printing buffer and 0.01% Tween-20; </a:t>
            </a:r>
          </a:p>
          <a:p>
            <a:pPr marL="285750" indent="-285750">
              <a:buFont typeface="Arial" panose="020B0604020202020204" pitchFamily="34" charset="0"/>
              <a:buChar char="•"/>
            </a:pPr>
            <a:r>
              <a:rPr lang="en-GB" sz="1400" dirty="0">
                <a:solidFill>
                  <a:srgbClr val="66CCFF"/>
                </a:solidFill>
                <a:latin typeface="+mj-lt"/>
              </a:rPr>
              <a:t>A</a:t>
            </a:r>
            <a:r>
              <a:rPr lang="en-GB" sz="1400" dirty="0">
                <a:latin typeface="+mj-lt"/>
              </a:rPr>
              <a:t>, 1X printing buffer with 0,01% Tween-20; </a:t>
            </a:r>
          </a:p>
          <a:p>
            <a:pPr marL="285750" indent="-285750">
              <a:buFont typeface="Arial" panose="020B0604020202020204" pitchFamily="34" charset="0"/>
              <a:buChar char="•"/>
            </a:pPr>
            <a:r>
              <a:rPr lang="en-GB" sz="1400" dirty="0">
                <a:solidFill>
                  <a:srgbClr val="66CCFF"/>
                </a:solidFill>
                <a:latin typeface="+mj-lt"/>
              </a:rPr>
              <a:t>B and C</a:t>
            </a:r>
            <a:r>
              <a:rPr lang="en-GB" sz="1400" dirty="0">
                <a:latin typeface="+mj-lt"/>
              </a:rPr>
              <a:t>, BSA (bovine serum albumin at 1 and 0.5 mg/mL in 1X printing buffer and 0.01% Tween-20); </a:t>
            </a:r>
          </a:p>
          <a:p>
            <a:pPr marL="285750" indent="-285750">
              <a:buFont typeface="Arial" panose="020B0604020202020204" pitchFamily="34" charset="0"/>
              <a:buChar char="•"/>
            </a:pPr>
            <a:r>
              <a:rPr lang="en-GB" sz="1400" dirty="0">
                <a:solidFill>
                  <a:srgbClr val="00FF00"/>
                </a:solidFill>
                <a:latin typeface="+mj-lt"/>
              </a:rPr>
              <a:t>1-30</a:t>
            </a:r>
            <a:r>
              <a:rPr lang="en-GB" sz="1400" dirty="0">
                <a:latin typeface="+mj-lt"/>
              </a:rPr>
              <a:t> (by triplicate spots): each peptide (15 </a:t>
            </a:r>
            <a:r>
              <a:rPr lang="en-GB" sz="1400" dirty="0" err="1">
                <a:latin typeface="+mj-lt"/>
              </a:rPr>
              <a:t>aminoacids</a:t>
            </a:r>
            <a:r>
              <a:rPr lang="en-GB" sz="1400" dirty="0">
                <a:latin typeface="+mj-lt"/>
              </a:rPr>
              <a:t> + PEG-linker to minimize steric hindrances + Lys for coupling to surfaces).</a:t>
            </a:r>
            <a:endParaRPr lang="es-ES" dirty="0">
              <a:latin typeface="+mj-lt"/>
            </a:endParaRPr>
          </a:p>
        </p:txBody>
      </p:sp>
      <p:sp>
        <p:nvSpPr>
          <p:cNvPr id="3" name="ZoneTexte 2">
            <a:extLst>
              <a:ext uri="{FF2B5EF4-FFF2-40B4-BE49-F238E27FC236}">
                <a16:creationId xmlns="" xmlns:a16="http://schemas.microsoft.com/office/drawing/2014/main" id="{BBB11524-1296-C84F-A6FA-3C47C5FAA90D}"/>
              </a:ext>
            </a:extLst>
          </p:cNvPr>
          <p:cNvSpPr txBox="1"/>
          <p:nvPr/>
        </p:nvSpPr>
        <p:spPr>
          <a:xfrm>
            <a:off x="365380" y="492081"/>
            <a:ext cx="1409360" cy="646331"/>
          </a:xfrm>
          <a:prstGeom prst="rect">
            <a:avLst/>
          </a:prstGeom>
          <a:noFill/>
        </p:spPr>
        <p:txBody>
          <a:bodyPr wrap="none" rtlCol="0">
            <a:spAutoFit/>
          </a:bodyPr>
          <a:lstStyle/>
          <a:p>
            <a:pPr marL="285750" indent="-285750">
              <a:buFont typeface="Arial" panose="020B0604020202020204" pitchFamily="34" charset="0"/>
              <a:buChar char="•"/>
            </a:pPr>
            <a:r>
              <a:rPr lang="fr-FR" b="1" dirty="0">
                <a:solidFill>
                  <a:srgbClr val="FFFF00"/>
                </a:solidFill>
                <a:latin typeface="+mj-lt"/>
              </a:rPr>
              <a:t>200 MeV</a:t>
            </a:r>
          </a:p>
          <a:p>
            <a:pPr marL="285750" indent="-285750">
              <a:buFont typeface="Arial" panose="020B0604020202020204" pitchFamily="34" charset="0"/>
              <a:buChar char="•"/>
            </a:pPr>
            <a:r>
              <a:rPr lang="fr-FR" b="1" dirty="0">
                <a:solidFill>
                  <a:srgbClr val="FFFF00"/>
                </a:solidFill>
                <a:latin typeface="+mj-lt"/>
              </a:rPr>
              <a:t>114 spots</a:t>
            </a:r>
            <a:endParaRPr lang="fr-FR" b="1" dirty="0">
              <a:solidFill>
                <a:srgbClr val="FF0000"/>
              </a:solidFill>
              <a:latin typeface="+mj-lt"/>
            </a:endParaRPr>
          </a:p>
        </p:txBody>
      </p:sp>
      <p:sp>
        <p:nvSpPr>
          <p:cNvPr id="4" name="Rectangle 3">
            <a:extLst>
              <a:ext uri="{FF2B5EF4-FFF2-40B4-BE49-F238E27FC236}">
                <a16:creationId xmlns="" xmlns:a16="http://schemas.microsoft.com/office/drawing/2014/main" id="{E3AE1B74-2955-E34B-AF91-A274FCB5CE28}"/>
              </a:ext>
            </a:extLst>
          </p:cNvPr>
          <p:cNvSpPr/>
          <p:nvPr/>
        </p:nvSpPr>
        <p:spPr>
          <a:xfrm>
            <a:off x="5953760" y="99306"/>
            <a:ext cx="3078480" cy="1277273"/>
          </a:xfrm>
          <a:prstGeom prst="rect">
            <a:avLst/>
          </a:prstGeom>
        </p:spPr>
        <p:txBody>
          <a:bodyPr wrap="square">
            <a:spAutoFit/>
          </a:bodyPr>
          <a:lstStyle/>
          <a:p>
            <a:pPr marL="285750" indent="-285750" algn="just">
              <a:buFont typeface="Arial" panose="020B0604020202020204" pitchFamily="34" charset="0"/>
              <a:buChar char="•"/>
            </a:pPr>
            <a:r>
              <a:rPr lang="en-US" sz="1100" dirty="0">
                <a:latin typeface="+mj-lt"/>
              </a:rPr>
              <a:t>Prepared by Spanish collaborators : V. </a:t>
            </a:r>
            <a:r>
              <a:rPr lang="en-US" sz="1100" dirty="0" err="1">
                <a:latin typeface="+mj-lt"/>
              </a:rPr>
              <a:t>Parro</a:t>
            </a:r>
            <a:r>
              <a:rPr lang="en-US" sz="1100" dirty="0">
                <a:latin typeface="+mj-lt"/>
              </a:rPr>
              <a:t> and Y. Blanco (CAB, Madrid)</a:t>
            </a:r>
          </a:p>
          <a:p>
            <a:pPr marL="285750" indent="-285750" algn="just">
              <a:buFont typeface="Arial" panose="020B0604020202020204" pitchFamily="34" charset="0"/>
              <a:buChar char="•"/>
            </a:pPr>
            <a:r>
              <a:rPr lang="en-US" sz="1100" dirty="0">
                <a:latin typeface="+mj-lt"/>
              </a:rPr>
              <a:t>Molecules are </a:t>
            </a:r>
            <a:r>
              <a:rPr lang="es-ES" sz="1100" dirty="0" err="1">
                <a:latin typeface="+mj-lt"/>
              </a:rPr>
              <a:t>printed</a:t>
            </a:r>
            <a:r>
              <a:rPr lang="es-ES" sz="1100" dirty="0">
                <a:latin typeface="+mj-lt"/>
              </a:rPr>
              <a:t> </a:t>
            </a:r>
            <a:r>
              <a:rPr lang="es-ES" sz="1100" dirty="0" err="1">
                <a:latin typeface="+mj-lt"/>
              </a:rPr>
              <a:t>by</a:t>
            </a:r>
            <a:r>
              <a:rPr lang="es-ES" sz="1100" dirty="0">
                <a:latin typeface="+mj-lt"/>
              </a:rPr>
              <a:t> </a:t>
            </a:r>
            <a:r>
              <a:rPr lang="es-ES" sz="1100" dirty="0" err="1">
                <a:latin typeface="+mj-lt"/>
              </a:rPr>
              <a:t>triplicate</a:t>
            </a:r>
            <a:r>
              <a:rPr lang="es-ES" sz="1100" dirty="0">
                <a:latin typeface="+mj-lt"/>
              </a:rPr>
              <a:t> spot </a:t>
            </a:r>
            <a:r>
              <a:rPr lang="es-ES" sz="1100" dirty="0" err="1">
                <a:latin typeface="+mj-lt"/>
              </a:rPr>
              <a:t>pattern</a:t>
            </a:r>
            <a:r>
              <a:rPr lang="es-ES" sz="1100" dirty="0">
                <a:latin typeface="+mj-lt"/>
              </a:rPr>
              <a:t> </a:t>
            </a:r>
            <a:r>
              <a:rPr lang="es-ES" sz="1100" dirty="0" err="1">
                <a:latin typeface="+mj-lt"/>
              </a:rPr>
              <a:t>on</a:t>
            </a:r>
            <a:r>
              <a:rPr lang="es-ES" sz="1100" dirty="0">
                <a:latin typeface="+mj-lt"/>
              </a:rPr>
              <a:t> </a:t>
            </a:r>
            <a:r>
              <a:rPr lang="es-ES" sz="1100" dirty="0" err="1">
                <a:latin typeface="+mj-lt"/>
              </a:rPr>
              <a:t>glass</a:t>
            </a:r>
            <a:r>
              <a:rPr lang="es-ES" sz="1100" dirty="0">
                <a:latin typeface="+mj-lt"/>
              </a:rPr>
              <a:t> </a:t>
            </a:r>
            <a:r>
              <a:rPr lang="es-ES" sz="1100" dirty="0" err="1">
                <a:latin typeface="+mj-lt"/>
              </a:rPr>
              <a:t>slides</a:t>
            </a:r>
            <a:endParaRPr lang="en-US" sz="1100" dirty="0">
              <a:latin typeface="+mj-lt"/>
              <a:sym typeface="Wingdings"/>
            </a:endParaRPr>
          </a:p>
          <a:p>
            <a:pPr marL="285750" indent="-285750" algn="just">
              <a:buFont typeface="Arial" panose="020B0604020202020204" pitchFamily="34" charset="0"/>
              <a:buChar char="•"/>
            </a:pPr>
            <a:r>
              <a:rPr lang="en-US" sz="1100" dirty="0">
                <a:latin typeface="+mj-lt"/>
              </a:rPr>
              <a:t>"Spots" are </a:t>
            </a:r>
            <a:r>
              <a:rPr lang="en-US" sz="1100" dirty="0" err="1">
                <a:latin typeface="+mj-lt"/>
              </a:rPr>
              <a:t>microdroplets</a:t>
            </a:r>
            <a:r>
              <a:rPr lang="en-US" sz="1100" dirty="0">
                <a:latin typeface="+mj-lt"/>
              </a:rPr>
              <a:t> that have evaporated: only molecules remain at the surface</a:t>
            </a:r>
          </a:p>
        </p:txBody>
      </p:sp>
      <p:pic>
        <p:nvPicPr>
          <p:cNvPr id="665" name="Image 664">
            <a:extLst>
              <a:ext uri="{FF2B5EF4-FFF2-40B4-BE49-F238E27FC236}">
                <a16:creationId xmlns="" xmlns:a16="http://schemas.microsoft.com/office/drawing/2014/main" id="{25AA694C-2B22-DC49-820E-AA69E0CE9152}"/>
              </a:ext>
            </a:extLst>
          </p:cNvPr>
          <p:cNvPicPr>
            <a:picLocks noChangeAspect="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6603050" y="1742731"/>
            <a:ext cx="2206166" cy="2021148"/>
          </a:xfrm>
          <a:prstGeom prst="rect">
            <a:avLst/>
          </a:prstGeom>
          <a:noFill/>
          <a:ln>
            <a:solidFill>
              <a:schemeClr val="tx1"/>
            </a:solidFill>
          </a:ln>
        </p:spPr>
      </p:pic>
      <p:sp>
        <p:nvSpPr>
          <p:cNvPr id="5" name="ZoneTexte 4">
            <a:extLst>
              <a:ext uri="{FF2B5EF4-FFF2-40B4-BE49-F238E27FC236}">
                <a16:creationId xmlns="" xmlns:a16="http://schemas.microsoft.com/office/drawing/2014/main" id="{862334E2-9D1A-204E-A5C8-714866B63088}"/>
              </a:ext>
            </a:extLst>
          </p:cNvPr>
          <p:cNvSpPr txBox="1"/>
          <p:nvPr/>
        </p:nvSpPr>
        <p:spPr>
          <a:xfrm>
            <a:off x="7968343" y="1473994"/>
            <a:ext cx="914033" cy="369332"/>
          </a:xfrm>
          <a:prstGeom prst="rect">
            <a:avLst/>
          </a:prstGeom>
          <a:solidFill>
            <a:srgbClr val="FF0000"/>
          </a:solidFill>
        </p:spPr>
        <p:txBody>
          <a:bodyPr wrap="none" rtlCol="0">
            <a:spAutoFit/>
          </a:bodyPr>
          <a:lstStyle/>
          <a:p>
            <a:r>
              <a:rPr lang="fr-FR" b="1" dirty="0">
                <a:latin typeface="+mj-lt"/>
              </a:rPr>
              <a:t>Geant4</a:t>
            </a:r>
          </a:p>
        </p:txBody>
      </p:sp>
      <p:sp>
        <p:nvSpPr>
          <p:cNvPr id="7" name="ZoneTexte 6">
            <a:extLst>
              <a:ext uri="{FF2B5EF4-FFF2-40B4-BE49-F238E27FC236}">
                <a16:creationId xmlns="" xmlns:a16="http://schemas.microsoft.com/office/drawing/2014/main" id="{7E21FD7E-45EA-A142-98CC-8EDE68EF4B89}"/>
              </a:ext>
            </a:extLst>
          </p:cNvPr>
          <p:cNvSpPr txBox="1"/>
          <p:nvPr/>
        </p:nvSpPr>
        <p:spPr>
          <a:xfrm>
            <a:off x="32336" y="82009"/>
            <a:ext cx="5517857" cy="338554"/>
          </a:xfrm>
          <a:prstGeom prst="rect">
            <a:avLst/>
          </a:prstGeom>
          <a:solidFill>
            <a:srgbClr val="FF0000"/>
          </a:solidFill>
        </p:spPr>
        <p:txBody>
          <a:bodyPr wrap="none" rtlCol="0">
            <a:spAutoFit/>
          </a:bodyPr>
          <a:lstStyle/>
          <a:p>
            <a:r>
              <a:rPr lang="fr-FR" sz="1600" b="1" dirty="0"/>
              <a:t>First </a:t>
            </a:r>
            <a:r>
              <a:rPr lang="fr-FR" sz="1600" b="1" dirty="0" err="1"/>
              <a:t>experiment</a:t>
            </a:r>
            <a:r>
              <a:rPr lang="fr-FR" sz="1600" b="1" dirty="0"/>
              <a:t>: high dose irradiation of </a:t>
            </a:r>
            <a:r>
              <a:rPr lang="fr-FR" sz="1600" b="1" dirty="0" err="1">
                <a:solidFill>
                  <a:srgbClr val="FFFF00"/>
                </a:solidFill>
              </a:rPr>
              <a:t>peptpides</a:t>
            </a:r>
            <a:endParaRPr lang="fr-FR" sz="1600" b="1" dirty="0">
              <a:solidFill>
                <a:srgbClr val="FFFF00"/>
              </a:solidFill>
            </a:endParaRPr>
          </a:p>
        </p:txBody>
      </p:sp>
    </p:spTree>
    <p:extLst>
      <p:ext uri="{BB962C8B-B14F-4D97-AF65-F5344CB8AC3E}">
        <p14:creationId xmlns="" xmlns:p14="http://schemas.microsoft.com/office/powerpoint/2010/main" val="157181175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7414503E-7AE5-494C-8F71-9A11FA02E820}" type="slidenum">
              <a:rPr lang="fr-FR" smtClean="0"/>
              <a:pPr>
                <a:defRPr/>
              </a:pPr>
              <a:t>3</a:t>
            </a:fld>
            <a:endParaRPr lang="fr-FR"/>
          </a:p>
        </p:txBody>
      </p:sp>
      <p:pic>
        <p:nvPicPr>
          <p:cNvPr id="5" name="Image 4"/>
          <p:cNvPicPr>
            <a:picLocks noChangeAspect="1"/>
          </p:cNvPicPr>
          <p:nvPr/>
        </p:nvPicPr>
        <p:blipFill>
          <a:blip r:embed="rId3" cstate="print"/>
          <a:stretch>
            <a:fillRect/>
          </a:stretch>
        </p:blipFill>
        <p:spPr>
          <a:xfrm>
            <a:off x="-1259991" y="0"/>
            <a:ext cx="12192000" cy="6858000"/>
          </a:xfrm>
          <a:prstGeom prst="rect">
            <a:avLst/>
          </a:prstGeom>
        </p:spPr>
      </p:pic>
      <p:sp>
        <p:nvSpPr>
          <p:cNvPr id="2" name="Titre 1"/>
          <p:cNvSpPr>
            <a:spLocks noGrp="1"/>
          </p:cNvSpPr>
          <p:nvPr>
            <p:ph type="title"/>
          </p:nvPr>
        </p:nvSpPr>
        <p:spPr>
          <a:xfrm>
            <a:off x="464335" y="186090"/>
            <a:ext cx="8229600" cy="1143000"/>
          </a:xfrm>
        </p:spPr>
        <p:txBody>
          <a:bodyPr>
            <a:noAutofit/>
          </a:bodyPr>
          <a:lstStyle/>
          <a:p>
            <a:r>
              <a:rPr lang="fr-FR" sz="4000" dirty="0">
                <a:solidFill>
                  <a:srgbClr val="FF0000"/>
                </a:solidFill>
              </a:rPr>
              <a:t>1) </a:t>
            </a:r>
            <a:r>
              <a:rPr lang="fr-FR" sz="4000" dirty="0"/>
              <a:t>Proton irradiation for </a:t>
            </a:r>
            <a:r>
              <a:rPr lang="fr-FR" sz="4000" dirty="0" err="1"/>
              <a:t>Astrobiology</a:t>
            </a:r>
            <a:r>
              <a:rPr lang="fr-FR" sz="4000" dirty="0"/>
              <a:t> </a:t>
            </a:r>
            <a:br>
              <a:rPr lang="fr-FR" sz="4000" dirty="0"/>
            </a:br>
            <a:r>
              <a:rPr lang="fr-FR" sz="4000" dirty="0"/>
              <a:t>@ NCC</a:t>
            </a:r>
          </a:p>
        </p:txBody>
      </p:sp>
      <p:sp>
        <p:nvSpPr>
          <p:cNvPr id="6" name="Rectangle 5"/>
          <p:cNvSpPr/>
          <p:nvPr/>
        </p:nvSpPr>
        <p:spPr>
          <a:xfrm>
            <a:off x="6905138" y="6447656"/>
            <a:ext cx="2118651" cy="261610"/>
          </a:xfrm>
          <a:prstGeom prst="rect">
            <a:avLst/>
          </a:prstGeom>
        </p:spPr>
        <p:txBody>
          <a:bodyPr wrap="none">
            <a:spAutoFit/>
          </a:bodyPr>
          <a:lstStyle/>
          <a:p>
            <a:r>
              <a:rPr lang="fr-FR" sz="1100" dirty="0" err="1"/>
              <a:t>afp.com</a:t>
            </a:r>
            <a:r>
              <a:rPr lang="fr-FR" sz="1100" dirty="0"/>
              <a:t>/KIRILL KUDRYAVTSEV</a:t>
            </a:r>
          </a:p>
        </p:txBody>
      </p:sp>
      <p:sp>
        <p:nvSpPr>
          <p:cNvPr id="3" name="Rectangle 2"/>
          <p:cNvSpPr/>
          <p:nvPr/>
        </p:nvSpPr>
        <p:spPr>
          <a:xfrm>
            <a:off x="4451789" y="3754842"/>
            <a:ext cx="4572000" cy="1384995"/>
          </a:xfrm>
          <a:prstGeom prst="rect">
            <a:avLst/>
          </a:prstGeom>
        </p:spPr>
        <p:txBody>
          <a:bodyPr>
            <a:spAutoFit/>
          </a:bodyPr>
          <a:lstStyle/>
          <a:p>
            <a:pPr algn="ctr"/>
            <a:r>
              <a:rPr lang="en-GB" sz="2800" dirty="0">
                <a:solidFill>
                  <a:srgbClr val="FFFF00"/>
                </a:solidFill>
                <a:latin typeface="+mj-lt"/>
              </a:rPr>
              <a:t>Reproduce the irradiation of hypothetical organic matter on Mars</a:t>
            </a:r>
            <a:r>
              <a:rPr lang="fr-FR" sz="2800" dirty="0">
                <a:solidFill>
                  <a:srgbClr val="FFFF00"/>
                </a:solidFill>
                <a:latin typeface="+mj-lt"/>
              </a:rPr>
              <a:t> </a:t>
            </a:r>
          </a:p>
        </p:txBody>
      </p:sp>
      <p:sp>
        <p:nvSpPr>
          <p:cNvPr id="7" name="ZoneTexte 6">
            <a:extLst>
              <a:ext uri="{FF2B5EF4-FFF2-40B4-BE49-F238E27FC236}">
                <a16:creationId xmlns="" xmlns:a16="http://schemas.microsoft.com/office/drawing/2014/main" id="{1C68B4DD-98B1-8F45-AD58-B557AFD68E06}"/>
              </a:ext>
            </a:extLst>
          </p:cNvPr>
          <p:cNvSpPr txBox="1"/>
          <p:nvPr/>
        </p:nvSpPr>
        <p:spPr>
          <a:xfrm>
            <a:off x="866948" y="6007006"/>
            <a:ext cx="5686252" cy="646331"/>
          </a:xfrm>
          <a:prstGeom prst="rect">
            <a:avLst/>
          </a:prstGeom>
          <a:solidFill>
            <a:srgbClr val="00FF00"/>
          </a:solidFill>
        </p:spPr>
        <p:txBody>
          <a:bodyPr wrap="square" rtlCol="0">
            <a:spAutoFit/>
          </a:bodyPr>
          <a:lstStyle/>
          <a:p>
            <a:pPr algn="ctr"/>
            <a:r>
              <a:rPr lang="fr-FR" b="1" dirty="0">
                <a:solidFill>
                  <a:schemeClr val="bg1"/>
                </a:solidFill>
                <a:latin typeface="+mj-lt"/>
              </a:rPr>
              <a:t>CNRS </a:t>
            </a:r>
            <a:r>
              <a:rPr lang="fr-FR" b="1" dirty="0" err="1">
                <a:solidFill>
                  <a:schemeClr val="bg1"/>
                </a:solidFill>
                <a:latin typeface="+mj-lt"/>
              </a:rPr>
              <a:t>press</a:t>
            </a:r>
            <a:r>
              <a:rPr lang="fr-FR" b="1" dirty="0">
                <a:solidFill>
                  <a:schemeClr val="bg1"/>
                </a:solidFill>
                <a:latin typeface="+mj-lt"/>
              </a:rPr>
              <a:t> release</a:t>
            </a:r>
          </a:p>
          <a:p>
            <a:pPr algn="ctr"/>
            <a:r>
              <a:rPr lang="fr-FR" b="1" u="sng" dirty="0">
                <a:solidFill>
                  <a:schemeClr val="bg1"/>
                </a:solidFill>
                <a:latin typeface="+mj-lt"/>
                <a:hlinkClick r:id="rId4"/>
              </a:rPr>
              <a:t>http://www2.cnrs.fr/presse/communique/3667.htm</a:t>
            </a:r>
            <a:endParaRPr lang="fr-FR" b="1" dirty="0">
              <a:solidFill>
                <a:schemeClr val="bg1"/>
              </a:solidFill>
              <a:latin typeface="+mj-lt"/>
            </a:endParaRPr>
          </a:p>
        </p:txBody>
      </p:sp>
      <p:sp>
        <p:nvSpPr>
          <p:cNvPr id="8" name="ZoneTexte 7">
            <a:extLst>
              <a:ext uri="{FF2B5EF4-FFF2-40B4-BE49-F238E27FC236}">
                <a16:creationId xmlns="" xmlns:a16="http://schemas.microsoft.com/office/drawing/2014/main" id="{31874405-3367-6447-8212-69058F1AE6F4}"/>
              </a:ext>
            </a:extLst>
          </p:cNvPr>
          <p:cNvSpPr txBox="1"/>
          <p:nvPr/>
        </p:nvSpPr>
        <p:spPr>
          <a:xfrm rot="19365335">
            <a:off x="2254584" y="2929068"/>
            <a:ext cx="3831069" cy="461665"/>
          </a:xfrm>
          <a:prstGeom prst="rect">
            <a:avLst/>
          </a:prstGeom>
          <a:noFill/>
        </p:spPr>
        <p:txBody>
          <a:bodyPr wrap="square" rtlCol="0">
            <a:spAutoFit/>
          </a:bodyPr>
          <a:lstStyle/>
          <a:p>
            <a:r>
              <a:rPr lang="fr-FR" sz="1200" b="1" dirty="0">
                <a:latin typeface="+mj-lt"/>
              </a:rPr>
              <a:t>« </a:t>
            </a:r>
            <a:r>
              <a:rPr lang="fr-FR" sz="1200" b="1" dirty="0" err="1">
                <a:latin typeface="+mj-lt"/>
              </a:rPr>
              <a:t>Russian</a:t>
            </a:r>
            <a:r>
              <a:rPr lang="fr-FR" sz="1200" b="1" dirty="0">
                <a:latin typeface="+mj-lt"/>
              </a:rPr>
              <a:t> cargo </a:t>
            </a:r>
            <a:r>
              <a:rPr lang="fr-FR" sz="1200" b="1" dirty="0" err="1">
                <a:latin typeface="+mj-lt"/>
              </a:rPr>
              <a:t>vessel</a:t>
            </a:r>
            <a:r>
              <a:rPr lang="fr-FR" sz="1200" b="1" dirty="0">
                <a:latin typeface="+mj-lt"/>
              </a:rPr>
              <a:t> PROGRESS M-24M </a:t>
            </a:r>
            <a:r>
              <a:rPr lang="fr-FR" sz="1200" b="1" dirty="0" err="1">
                <a:latin typeface="+mj-lt"/>
              </a:rPr>
              <a:t>toward</a:t>
            </a:r>
            <a:r>
              <a:rPr lang="fr-FR" sz="1200" b="1" dirty="0">
                <a:latin typeface="+mj-lt"/>
              </a:rPr>
              <a:t> ISS»</a:t>
            </a:r>
          </a:p>
          <a:p>
            <a:pPr algn="ctr"/>
            <a:r>
              <a:rPr lang="fr-FR" sz="1200" b="1" dirty="0">
                <a:latin typeface="+mj-lt"/>
              </a:rPr>
              <a:t>July 23rd, 2014</a:t>
            </a:r>
          </a:p>
        </p:txBody>
      </p:sp>
    </p:spTree>
    <p:extLst>
      <p:ext uri="{BB962C8B-B14F-4D97-AF65-F5344CB8AC3E}">
        <p14:creationId xmlns="" xmlns:p14="http://schemas.microsoft.com/office/powerpoint/2010/main" val="399548335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 name="CuadroTexto 728"/>
          <p:cNvSpPr txBox="1"/>
          <p:nvPr/>
        </p:nvSpPr>
        <p:spPr>
          <a:xfrm>
            <a:off x="1973150" y="4718844"/>
            <a:ext cx="6432152" cy="2031325"/>
          </a:xfrm>
          <a:prstGeom prst="rect">
            <a:avLst/>
          </a:prstGeom>
          <a:noFill/>
        </p:spPr>
        <p:txBody>
          <a:bodyPr wrap="square" rtlCol="0">
            <a:spAutoFit/>
          </a:bodyPr>
          <a:lstStyle/>
          <a:p>
            <a:r>
              <a:rPr lang="en-GB" sz="900" b="1" dirty="0">
                <a:solidFill>
                  <a:srgbClr val="FFFF00"/>
                </a:solidFill>
                <a:latin typeface="+mj-lt"/>
              </a:rPr>
              <a:t>Eight antibodies</a:t>
            </a:r>
            <a:r>
              <a:rPr lang="en-GB" sz="900" b="1" dirty="0">
                <a:latin typeface="+mj-lt"/>
              </a:rPr>
              <a:t> </a:t>
            </a:r>
            <a:r>
              <a:rPr lang="en-GB" sz="900" dirty="0">
                <a:latin typeface="+mj-lt"/>
              </a:rPr>
              <a:t>were printed (150 microns diameter spots) onto microscope slides in 4 microarray replicates per slide. </a:t>
            </a:r>
          </a:p>
          <a:p>
            <a:endParaRPr lang="en-GB" sz="900" dirty="0">
              <a:latin typeface="+mj-lt"/>
            </a:endParaRPr>
          </a:p>
          <a:p>
            <a:r>
              <a:rPr lang="en-GB" sz="900" dirty="0">
                <a:latin typeface="+mj-lt"/>
              </a:rPr>
              <a:t>Schematic of a printing pattern layout (by triplicate) of the antibodies: </a:t>
            </a:r>
          </a:p>
          <a:p>
            <a:pPr marL="171450" indent="-171450">
              <a:buFont typeface="Arial" panose="020B0604020202020204" pitchFamily="34" charset="0"/>
              <a:buChar char="•"/>
            </a:pPr>
            <a:r>
              <a:rPr lang="en-GB" sz="900" dirty="0">
                <a:solidFill>
                  <a:srgbClr val="FF0000"/>
                </a:solidFill>
                <a:latin typeface="+mj-lt"/>
              </a:rPr>
              <a:t>a-d</a:t>
            </a:r>
            <a:r>
              <a:rPr lang="en-GB" sz="900" dirty="0">
                <a:latin typeface="+mj-lt"/>
              </a:rPr>
              <a:t>, fluorescent </a:t>
            </a:r>
            <a:r>
              <a:rPr lang="en-GB" sz="900" dirty="0" err="1">
                <a:latin typeface="+mj-lt"/>
              </a:rPr>
              <a:t>preimmune</a:t>
            </a:r>
            <a:r>
              <a:rPr lang="en-GB" sz="900" dirty="0">
                <a:latin typeface="+mj-lt"/>
              </a:rPr>
              <a:t> antibody as a frame reference in 1X printing buffer and 0.1%Tween-20; </a:t>
            </a:r>
          </a:p>
          <a:p>
            <a:pPr marL="171450" indent="-171450">
              <a:buFont typeface="Arial" panose="020B0604020202020204" pitchFamily="34" charset="0"/>
              <a:buChar char="•"/>
            </a:pPr>
            <a:r>
              <a:rPr lang="en-GB" sz="900" dirty="0">
                <a:solidFill>
                  <a:srgbClr val="66CCFF"/>
                </a:solidFill>
                <a:latin typeface="+mj-lt"/>
              </a:rPr>
              <a:t>A</a:t>
            </a:r>
            <a:r>
              <a:rPr lang="en-GB" sz="900" dirty="0">
                <a:latin typeface="+mj-lt"/>
              </a:rPr>
              <a:t>, 1X printing buffer with 0,1%Tween-20; </a:t>
            </a:r>
          </a:p>
          <a:p>
            <a:pPr marL="171450" indent="-171450">
              <a:buFont typeface="Arial" panose="020B0604020202020204" pitchFamily="34" charset="0"/>
              <a:buChar char="•"/>
            </a:pPr>
            <a:r>
              <a:rPr lang="en-GB" sz="900" dirty="0">
                <a:solidFill>
                  <a:srgbClr val="66CCFF"/>
                </a:solidFill>
                <a:latin typeface="+mj-lt"/>
              </a:rPr>
              <a:t>B and C</a:t>
            </a:r>
            <a:r>
              <a:rPr lang="en-GB" sz="900" dirty="0">
                <a:latin typeface="+mj-lt"/>
              </a:rPr>
              <a:t>, BSA (bovine serum albumin at 1 and 0.5 mg/mL in 1X printing buffer and 0.1% Tween-20); 1-40 (by triplicate spots): </a:t>
            </a:r>
          </a:p>
          <a:p>
            <a:pPr marL="171450" indent="-171450">
              <a:buFont typeface="Arial" panose="020B0604020202020204" pitchFamily="34" charset="0"/>
              <a:buChar char="•"/>
            </a:pPr>
            <a:r>
              <a:rPr lang="en-GB" sz="900" dirty="0">
                <a:solidFill>
                  <a:srgbClr val="00FF00"/>
                </a:solidFill>
                <a:latin typeface="+mj-lt"/>
              </a:rPr>
              <a:t>1-5</a:t>
            </a:r>
            <a:r>
              <a:rPr lang="en-GB" sz="900" dirty="0">
                <a:latin typeface="+mj-lt"/>
              </a:rPr>
              <a:t>: </a:t>
            </a:r>
            <a:r>
              <a:rPr lang="en-GB" sz="900" b="1" dirty="0">
                <a:latin typeface="+mj-lt"/>
              </a:rPr>
              <a:t>anti-ABC transporter protein </a:t>
            </a:r>
            <a:r>
              <a:rPr lang="en-GB" sz="900" dirty="0">
                <a:latin typeface="+mj-lt"/>
              </a:rPr>
              <a:t>at 0.8, 0.6, 0.4, 0.2 and 0.08 mg/mL, </a:t>
            </a:r>
          </a:p>
          <a:p>
            <a:pPr marL="171450" indent="-171450">
              <a:buFont typeface="Arial" panose="020B0604020202020204" pitchFamily="34" charset="0"/>
              <a:buChar char="•"/>
            </a:pPr>
            <a:r>
              <a:rPr lang="en-GB" sz="900" dirty="0">
                <a:solidFill>
                  <a:srgbClr val="00FF00"/>
                </a:solidFill>
                <a:latin typeface="+mj-lt"/>
              </a:rPr>
              <a:t>6-10</a:t>
            </a:r>
            <a:r>
              <a:rPr lang="en-GB" sz="900" dirty="0">
                <a:latin typeface="+mj-lt"/>
              </a:rPr>
              <a:t>: </a:t>
            </a:r>
            <a:r>
              <a:rPr lang="en-GB" sz="900" b="1" dirty="0">
                <a:latin typeface="+mj-lt"/>
              </a:rPr>
              <a:t>anti-</a:t>
            </a:r>
            <a:r>
              <a:rPr lang="en-GB" sz="900" b="1" i="1" dirty="0">
                <a:latin typeface="+mj-lt"/>
              </a:rPr>
              <a:t>B. subtilis </a:t>
            </a:r>
            <a:r>
              <a:rPr lang="en-GB" sz="900" b="1" dirty="0">
                <a:latin typeface="+mj-lt"/>
              </a:rPr>
              <a:t>spores </a:t>
            </a:r>
            <a:r>
              <a:rPr lang="en-GB" sz="900" dirty="0">
                <a:latin typeface="+mj-lt"/>
              </a:rPr>
              <a:t>(antibody 1) at 0.8, 0.6, 0.4, 0.2 and 0.08 mg/mL, </a:t>
            </a:r>
          </a:p>
          <a:p>
            <a:pPr marL="171450" indent="-171450">
              <a:buFont typeface="Arial" panose="020B0604020202020204" pitchFamily="34" charset="0"/>
              <a:buChar char="•"/>
            </a:pPr>
            <a:r>
              <a:rPr lang="en-GB" sz="900" dirty="0">
                <a:solidFill>
                  <a:srgbClr val="00FF00"/>
                </a:solidFill>
                <a:latin typeface="+mj-lt"/>
              </a:rPr>
              <a:t>11-15</a:t>
            </a:r>
            <a:r>
              <a:rPr lang="en-GB" sz="900" dirty="0">
                <a:latin typeface="+mj-lt"/>
              </a:rPr>
              <a:t>: </a:t>
            </a:r>
            <a:r>
              <a:rPr lang="en-GB" sz="900" b="1" dirty="0">
                <a:latin typeface="+mj-lt"/>
              </a:rPr>
              <a:t>anti-</a:t>
            </a:r>
            <a:r>
              <a:rPr lang="en-GB" sz="900" b="1" i="1" dirty="0">
                <a:latin typeface="+mj-lt"/>
              </a:rPr>
              <a:t>B. subtilis </a:t>
            </a:r>
            <a:r>
              <a:rPr lang="en-GB" sz="900" b="1" dirty="0">
                <a:latin typeface="+mj-lt"/>
              </a:rPr>
              <a:t>spores </a:t>
            </a:r>
            <a:r>
              <a:rPr lang="en-GB" sz="900" dirty="0">
                <a:latin typeface="+mj-lt"/>
              </a:rPr>
              <a:t>(antibody 2) at 0.8, 0.6, 0.4, 0.2 and 0.08 mg/mL, </a:t>
            </a:r>
          </a:p>
          <a:p>
            <a:pPr marL="171450" indent="-171450">
              <a:buFont typeface="Arial" panose="020B0604020202020204" pitchFamily="34" charset="0"/>
              <a:buChar char="•"/>
            </a:pPr>
            <a:r>
              <a:rPr lang="en-GB" sz="900" dirty="0">
                <a:solidFill>
                  <a:srgbClr val="00FF00"/>
                </a:solidFill>
                <a:latin typeface="+mj-lt"/>
              </a:rPr>
              <a:t>16-20</a:t>
            </a:r>
            <a:r>
              <a:rPr lang="en-GB" sz="900" dirty="0">
                <a:latin typeface="+mj-lt"/>
              </a:rPr>
              <a:t>: </a:t>
            </a:r>
            <a:r>
              <a:rPr lang="en-GB" sz="900" b="1" dirty="0">
                <a:latin typeface="+mj-lt"/>
              </a:rPr>
              <a:t>anti-</a:t>
            </a:r>
            <a:r>
              <a:rPr lang="en-GB" sz="900" b="1" i="1" dirty="0" err="1">
                <a:latin typeface="+mj-lt"/>
              </a:rPr>
              <a:t>Microcystis</a:t>
            </a:r>
            <a:r>
              <a:rPr lang="en-GB" sz="900" b="1" i="1" dirty="0">
                <a:latin typeface="+mj-lt"/>
              </a:rPr>
              <a:t> aeruginosa </a:t>
            </a:r>
            <a:r>
              <a:rPr lang="en-GB" sz="900" dirty="0">
                <a:latin typeface="+mj-lt"/>
              </a:rPr>
              <a:t>at 0.8, 0.6, 0.4, 0.2 and 0.08 mg/mL, </a:t>
            </a:r>
          </a:p>
          <a:p>
            <a:pPr marL="171450" indent="-171450">
              <a:buFont typeface="Arial" panose="020B0604020202020204" pitchFamily="34" charset="0"/>
              <a:buChar char="•"/>
            </a:pPr>
            <a:r>
              <a:rPr lang="en-GB" sz="900" dirty="0">
                <a:solidFill>
                  <a:srgbClr val="00FF00"/>
                </a:solidFill>
                <a:latin typeface="+mj-lt"/>
              </a:rPr>
              <a:t>21-25</a:t>
            </a:r>
            <a:r>
              <a:rPr lang="en-GB" sz="900" dirty="0">
                <a:latin typeface="+mj-lt"/>
              </a:rPr>
              <a:t>: </a:t>
            </a:r>
            <a:r>
              <a:rPr lang="en-GB" sz="900" b="1" dirty="0">
                <a:latin typeface="+mj-lt"/>
              </a:rPr>
              <a:t>anti-</a:t>
            </a:r>
            <a:r>
              <a:rPr lang="en-GB" sz="900" b="1" dirty="0" err="1">
                <a:latin typeface="+mj-lt"/>
              </a:rPr>
              <a:t>DsrB</a:t>
            </a:r>
            <a:r>
              <a:rPr lang="en-GB" sz="900" b="1" dirty="0">
                <a:latin typeface="+mj-lt"/>
              </a:rPr>
              <a:t> protein </a:t>
            </a:r>
            <a:r>
              <a:rPr lang="en-GB" sz="900" dirty="0">
                <a:latin typeface="+mj-lt"/>
              </a:rPr>
              <a:t>at 0.8, 0.6, 0.4, 0.2 and 0.08 mg/mL, </a:t>
            </a:r>
          </a:p>
          <a:p>
            <a:pPr marL="171450" indent="-171450">
              <a:buFont typeface="Arial" panose="020B0604020202020204" pitchFamily="34" charset="0"/>
              <a:buChar char="•"/>
            </a:pPr>
            <a:r>
              <a:rPr lang="en-GB" sz="900" dirty="0">
                <a:solidFill>
                  <a:srgbClr val="00FF00"/>
                </a:solidFill>
                <a:latin typeface="+mj-lt"/>
              </a:rPr>
              <a:t>26-30</a:t>
            </a:r>
            <a:r>
              <a:rPr lang="en-GB" sz="900" dirty="0">
                <a:latin typeface="+mj-lt"/>
              </a:rPr>
              <a:t>: </a:t>
            </a:r>
            <a:r>
              <a:rPr lang="en-GB" sz="900" b="1" dirty="0">
                <a:latin typeface="+mj-lt"/>
              </a:rPr>
              <a:t>anti-streptavidin protein </a:t>
            </a:r>
            <a:r>
              <a:rPr lang="en-GB" sz="900" dirty="0">
                <a:latin typeface="+mj-lt"/>
              </a:rPr>
              <a:t>at 0.8, 0.6, 0.4, 0.2 and 0.08 mg/mL, </a:t>
            </a:r>
          </a:p>
          <a:p>
            <a:pPr marL="171450" indent="-171450">
              <a:buFont typeface="Arial" panose="020B0604020202020204" pitchFamily="34" charset="0"/>
              <a:buChar char="•"/>
            </a:pPr>
            <a:r>
              <a:rPr lang="en-GB" sz="900" dirty="0">
                <a:solidFill>
                  <a:srgbClr val="00FF00"/>
                </a:solidFill>
                <a:latin typeface="+mj-lt"/>
              </a:rPr>
              <a:t>31-35</a:t>
            </a:r>
            <a:r>
              <a:rPr lang="en-GB" sz="900" dirty="0">
                <a:latin typeface="+mj-lt"/>
              </a:rPr>
              <a:t>: </a:t>
            </a:r>
            <a:r>
              <a:rPr lang="en-GB" sz="900" b="1" dirty="0">
                <a:latin typeface="+mj-lt"/>
              </a:rPr>
              <a:t>anti-</a:t>
            </a:r>
            <a:r>
              <a:rPr lang="en-GB" sz="900" b="1" dirty="0" err="1">
                <a:latin typeface="+mj-lt"/>
              </a:rPr>
              <a:t>GroeL</a:t>
            </a:r>
            <a:r>
              <a:rPr lang="en-GB" sz="900" b="1" dirty="0">
                <a:latin typeface="+mj-lt"/>
              </a:rPr>
              <a:t> protein </a:t>
            </a:r>
            <a:r>
              <a:rPr lang="en-GB" sz="900" dirty="0">
                <a:latin typeface="+mj-lt"/>
              </a:rPr>
              <a:t>at 0.8, 0.6, 0.4, 0.2 and 0.08 mg/mL</a:t>
            </a:r>
          </a:p>
          <a:p>
            <a:pPr marL="171450" indent="-171450">
              <a:buFont typeface="Arial" panose="020B0604020202020204" pitchFamily="34" charset="0"/>
              <a:buChar char="•"/>
            </a:pPr>
            <a:r>
              <a:rPr lang="en-GB" sz="900" dirty="0">
                <a:solidFill>
                  <a:srgbClr val="00FF00"/>
                </a:solidFill>
                <a:latin typeface="+mj-lt"/>
              </a:rPr>
              <a:t>36-40</a:t>
            </a:r>
            <a:r>
              <a:rPr lang="en-GB" sz="900" dirty="0">
                <a:latin typeface="+mj-lt"/>
              </a:rPr>
              <a:t>: </a:t>
            </a:r>
            <a:r>
              <a:rPr lang="en-GB" sz="900" b="1" dirty="0">
                <a:latin typeface="+mj-lt"/>
              </a:rPr>
              <a:t>anti-viral protein 7 of the blue tongue virus </a:t>
            </a:r>
            <a:r>
              <a:rPr lang="en-GB" sz="900" dirty="0">
                <a:latin typeface="+mj-lt"/>
              </a:rPr>
              <a:t>at 0.8, 0.6, 0.4, 0.2 and 0.08 mg/</a:t>
            </a:r>
            <a:r>
              <a:rPr lang="en-GB" sz="900" dirty="0" err="1">
                <a:latin typeface="+mj-lt"/>
              </a:rPr>
              <a:t>mL.</a:t>
            </a:r>
            <a:r>
              <a:rPr lang="en-GB" sz="900" dirty="0">
                <a:latin typeface="+mj-lt"/>
              </a:rPr>
              <a:t> </a:t>
            </a:r>
            <a:endParaRPr lang="es-ES" sz="1400" dirty="0">
              <a:latin typeface="+mj-lt"/>
            </a:endParaRPr>
          </a:p>
        </p:txBody>
      </p:sp>
      <p:sp>
        <p:nvSpPr>
          <p:cNvPr id="726" name="Rectángulo 436">
            <a:extLst>
              <a:ext uri="{FF2B5EF4-FFF2-40B4-BE49-F238E27FC236}">
                <a16:creationId xmlns="" xmlns:a16="http://schemas.microsoft.com/office/drawing/2014/main" id="{9FB1ED23-3B41-B04F-B740-40D44493BF22}"/>
              </a:ext>
            </a:extLst>
          </p:cNvPr>
          <p:cNvSpPr/>
          <p:nvPr/>
        </p:nvSpPr>
        <p:spPr>
          <a:xfrm>
            <a:off x="435270" y="1019021"/>
            <a:ext cx="3532707" cy="360616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27" name="AutoShape 20">
            <a:extLst>
              <a:ext uri="{FF2B5EF4-FFF2-40B4-BE49-F238E27FC236}">
                <a16:creationId xmlns="" xmlns:a16="http://schemas.microsoft.com/office/drawing/2014/main" id="{9DD016D2-BA6F-584D-8FE1-05D2DDFFF1D9}"/>
              </a:ext>
            </a:extLst>
          </p:cNvPr>
          <p:cNvSpPr>
            <a:spLocks noChangeArrowheads="1"/>
          </p:cNvSpPr>
          <p:nvPr/>
        </p:nvSpPr>
        <p:spPr bwMode="auto">
          <a:xfrm>
            <a:off x="612662" y="375497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728" name="AutoShape 21">
            <a:extLst>
              <a:ext uri="{FF2B5EF4-FFF2-40B4-BE49-F238E27FC236}">
                <a16:creationId xmlns="" xmlns:a16="http://schemas.microsoft.com/office/drawing/2014/main" id="{99454863-D3BE-8D40-92F0-60A7369DA1C3}"/>
              </a:ext>
            </a:extLst>
          </p:cNvPr>
          <p:cNvSpPr>
            <a:spLocks noChangeArrowheads="1"/>
          </p:cNvSpPr>
          <p:nvPr/>
        </p:nvSpPr>
        <p:spPr bwMode="auto">
          <a:xfrm>
            <a:off x="884125" y="3754971"/>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729" name="AutoShape 22">
            <a:extLst>
              <a:ext uri="{FF2B5EF4-FFF2-40B4-BE49-F238E27FC236}">
                <a16:creationId xmlns="" xmlns:a16="http://schemas.microsoft.com/office/drawing/2014/main" id="{6525EAE6-1FEF-CC42-9E43-D7CDF98BB8A5}"/>
              </a:ext>
            </a:extLst>
          </p:cNvPr>
          <p:cNvSpPr>
            <a:spLocks noChangeArrowheads="1"/>
          </p:cNvSpPr>
          <p:nvPr/>
        </p:nvSpPr>
        <p:spPr bwMode="auto">
          <a:xfrm>
            <a:off x="1157175" y="375497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730" name="AutoShape 23">
            <a:extLst>
              <a:ext uri="{FF2B5EF4-FFF2-40B4-BE49-F238E27FC236}">
                <a16:creationId xmlns="" xmlns:a16="http://schemas.microsoft.com/office/drawing/2014/main" id="{FDABDDFA-F2E8-504A-BFE3-3635563EAAFD}"/>
              </a:ext>
            </a:extLst>
          </p:cNvPr>
          <p:cNvSpPr>
            <a:spLocks noChangeArrowheads="1"/>
          </p:cNvSpPr>
          <p:nvPr/>
        </p:nvSpPr>
        <p:spPr bwMode="auto">
          <a:xfrm>
            <a:off x="1428637" y="3754971"/>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731" name="AutoShape 24">
            <a:extLst>
              <a:ext uri="{FF2B5EF4-FFF2-40B4-BE49-F238E27FC236}">
                <a16:creationId xmlns="" xmlns:a16="http://schemas.microsoft.com/office/drawing/2014/main" id="{7D2EA41F-2E7B-B740-ACF7-657D1C576EC4}"/>
              </a:ext>
            </a:extLst>
          </p:cNvPr>
          <p:cNvSpPr>
            <a:spLocks noChangeArrowheads="1"/>
          </p:cNvSpPr>
          <p:nvPr/>
        </p:nvSpPr>
        <p:spPr bwMode="auto">
          <a:xfrm>
            <a:off x="1973150" y="3754971"/>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732" name="AutoShape 25">
            <a:extLst>
              <a:ext uri="{FF2B5EF4-FFF2-40B4-BE49-F238E27FC236}">
                <a16:creationId xmlns="" xmlns:a16="http://schemas.microsoft.com/office/drawing/2014/main" id="{66133677-CA6F-3149-A1C8-FCA2B0CA3458}"/>
              </a:ext>
            </a:extLst>
          </p:cNvPr>
          <p:cNvSpPr>
            <a:spLocks noChangeArrowheads="1"/>
          </p:cNvSpPr>
          <p:nvPr/>
        </p:nvSpPr>
        <p:spPr bwMode="auto">
          <a:xfrm>
            <a:off x="1701687" y="375497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733" name="AutoShape 26">
            <a:extLst>
              <a:ext uri="{FF2B5EF4-FFF2-40B4-BE49-F238E27FC236}">
                <a16:creationId xmlns="" xmlns:a16="http://schemas.microsoft.com/office/drawing/2014/main" id="{068A1EA5-1F54-0F4F-862F-98232B4CEE8F}"/>
              </a:ext>
            </a:extLst>
          </p:cNvPr>
          <p:cNvSpPr>
            <a:spLocks noChangeArrowheads="1"/>
          </p:cNvSpPr>
          <p:nvPr/>
        </p:nvSpPr>
        <p:spPr bwMode="auto">
          <a:xfrm>
            <a:off x="2244612" y="375497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734" name="AutoShape 27">
            <a:extLst>
              <a:ext uri="{FF2B5EF4-FFF2-40B4-BE49-F238E27FC236}">
                <a16:creationId xmlns="" xmlns:a16="http://schemas.microsoft.com/office/drawing/2014/main" id="{872CFA4C-E434-1242-81BD-C161EB29707F}"/>
              </a:ext>
            </a:extLst>
          </p:cNvPr>
          <p:cNvSpPr>
            <a:spLocks noChangeArrowheads="1"/>
          </p:cNvSpPr>
          <p:nvPr/>
        </p:nvSpPr>
        <p:spPr bwMode="auto">
          <a:xfrm>
            <a:off x="2517662" y="375497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735" name="AutoShape 28">
            <a:extLst>
              <a:ext uri="{FF2B5EF4-FFF2-40B4-BE49-F238E27FC236}">
                <a16:creationId xmlns="" xmlns:a16="http://schemas.microsoft.com/office/drawing/2014/main" id="{21DDB539-2F39-F344-AA58-CD1CD3B445C5}"/>
              </a:ext>
            </a:extLst>
          </p:cNvPr>
          <p:cNvSpPr>
            <a:spLocks noChangeArrowheads="1"/>
          </p:cNvSpPr>
          <p:nvPr/>
        </p:nvSpPr>
        <p:spPr bwMode="auto">
          <a:xfrm>
            <a:off x="2789125" y="375497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736" name="AutoShape 32">
            <a:extLst>
              <a:ext uri="{FF2B5EF4-FFF2-40B4-BE49-F238E27FC236}">
                <a16:creationId xmlns="" xmlns:a16="http://schemas.microsoft.com/office/drawing/2014/main" id="{04F43575-F444-2C47-B9F4-99B359A4FABC}"/>
              </a:ext>
            </a:extLst>
          </p:cNvPr>
          <p:cNvSpPr>
            <a:spLocks noChangeArrowheads="1"/>
          </p:cNvSpPr>
          <p:nvPr/>
        </p:nvSpPr>
        <p:spPr bwMode="auto">
          <a:xfrm>
            <a:off x="612662" y="346763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737" name="AutoShape 33">
            <a:extLst>
              <a:ext uri="{FF2B5EF4-FFF2-40B4-BE49-F238E27FC236}">
                <a16:creationId xmlns="" xmlns:a16="http://schemas.microsoft.com/office/drawing/2014/main" id="{30E4FDC7-FF17-4543-8CA1-26152F3B1ACB}"/>
              </a:ext>
            </a:extLst>
          </p:cNvPr>
          <p:cNvSpPr>
            <a:spLocks noChangeArrowheads="1"/>
          </p:cNvSpPr>
          <p:nvPr/>
        </p:nvSpPr>
        <p:spPr bwMode="auto">
          <a:xfrm>
            <a:off x="884125" y="3467634"/>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738" name="AutoShape 34">
            <a:extLst>
              <a:ext uri="{FF2B5EF4-FFF2-40B4-BE49-F238E27FC236}">
                <a16:creationId xmlns="" xmlns:a16="http://schemas.microsoft.com/office/drawing/2014/main" id="{60B347D1-6352-4641-8967-12FD5954BE28}"/>
              </a:ext>
            </a:extLst>
          </p:cNvPr>
          <p:cNvSpPr>
            <a:spLocks noChangeArrowheads="1"/>
          </p:cNvSpPr>
          <p:nvPr/>
        </p:nvSpPr>
        <p:spPr bwMode="auto">
          <a:xfrm>
            <a:off x="1157175" y="346763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739" name="AutoShape 35">
            <a:extLst>
              <a:ext uri="{FF2B5EF4-FFF2-40B4-BE49-F238E27FC236}">
                <a16:creationId xmlns="" xmlns:a16="http://schemas.microsoft.com/office/drawing/2014/main" id="{B58866F1-B5AD-A946-BA89-F6075F14A4A3}"/>
              </a:ext>
            </a:extLst>
          </p:cNvPr>
          <p:cNvSpPr>
            <a:spLocks noChangeArrowheads="1"/>
          </p:cNvSpPr>
          <p:nvPr/>
        </p:nvSpPr>
        <p:spPr bwMode="auto">
          <a:xfrm>
            <a:off x="1428637" y="3467634"/>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740" name="AutoShape 36">
            <a:extLst>
              <a:ext uri="{FF2B5EF4-FFF2-40B4-BE49-F238E27FC236}">
                <a16:creationId xmlns="" xmlns:a16="http://schemas.microsoft.com/office/drawing/2014/main" id="{FD42FC89-C57D-3649-90A1-0CEE17C615B4}"/>
              </a:ext>
            </a:extLst>
          </p:cNvPr>
          <p:cNvSpPr>
            <a:spLocks noChangeArrowheads="1"/>
          </p:cNvSpPr>
          <p:nvPr/>
        </p:nvSpPr>
        <p:spPr bwMode="auto">
          <a:xfrm>
            <a:off x="1973150" y="3467634"/>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741" name="AutoShape 37">
            <a:extLst>
              <a:ext uri="{FF2B5EF4-FFF2-40B4-BE49-F238E27FC236}">
                <a16:creationId xmlns="" xmlns:a16="http://schemas.microsoft.com/office/drawing/2014/main" id="{9610CC97-DA5D-9F4F-8AAA-A59759D9D4E1}"/>
              </a:ext>
            </a:extLst>
          </p:cNvPr>
          <p:cNvSpPr>
            <a:spLocks noChangeArrowheads="1"/>
          </p:cNvSpPr>
          <p:nvPr/>
        </p:nvSpPr>
        <p:spPr bwMode="auto">
          <a:xfrm>
            <a:off x="1701687" y="346763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742" name="AutoShape 38">
            <a:extLst>
              <a:ext uri="{FF2B5EF4-FFF2-40B4-BE49-F238E27FC236}">
                <a16:creationId xmlns="" xmlns:a16="http://schemas.microsoft.com/office/drawing/2014/main" id="{54A039B6-C8CD-8B42-BE3D-7D886A2E0A0A}"/>
              </a:ext>
            </a:extLst>
          </p:cNvPr>
          <p:cNvSpPr>
            <a:spLocks noChangeArrowheads="1"/>
          </p:cNvSpPr>
          <p:nvPr/>
        </p:nvSpPr>
        <p:spPr bwMode="auto">
          <a:xfrm>
            <a:off x="2244612" y="346763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743" name="AutoShape 39">
            <a:extLst>
              <a:ext uri="{FF2B5EF4-FFF2-40B4-BE49-F238E27FC236}">
                <a16:creationId xmlns="" xmlns:a16="http://schemas.microsoft.com/office/drawing/2014/main" id="{ABA15E1B-2CAF-A144-A3FE-6F2B30C24E7D}"/>
              </a:ext>
            </a:extLst>
          </p:cNvPr>
          <p:cNvSpPr>
            <a:spLocks noChangeArrowheads="1"/>
          </p:cNvSpPr>
          <p:nvPr/>
        </p:nvSpPr>
        <p:spPr bwMode="auto">
          <a:xfrm>
            <a:off x="2517662" y="346763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744" name="AutoShape 40">
            <a:extLst>
              <a:ext uri="{FF2B5EF4-FFF2-40B4-BE49-F238E27FC236}">
                <a16:creationId xmlns="" xmlns:a16="http://schemas.microsoft.com/office/drawing/2014/main" id="{6A9A8C9F-BE70-EC41-9FAD-EB4652138B4A}"/>
              </a:ext>
            </a:extLst>
          </p:cNvPr>
          <p:cNvSpPr>
            <a:spLocks noChangeArrowheads="1"/>
          </p:cNvSpPr>
          <p:nvPr/>
        </p:nvSpPr>
        <p:spPr bwMode="auto">
          <a:xfrm>
            <a:off x="2789125" y="346763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745" name="AutoShape 44">
            <a:extLst>
              <a:ext uri="{FF2B5EF4-FFF2-40B4-BE49-F238E27FC236}">
                <a16:creationId xmlns="" xmlns:a16="http://schemas.microsoft.com/office/drawing/2014/main" id="{2BDE39FE-673C-2642-9321-A1939B0AB74D}"/>
              </a:ext>
            </a:extLst>
          </p:cNvPr>
          <p:cNvSpPr>
            <a:spLocks noChangeArrowheads="1"/>
          </p:cNvSpPr>
          <p:nvPr/>
        </p:nvSpPr>
        <p:spPr bwMode="auto">
          <a:xfrm>
            <a:off x="612662" y="317870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746" name="AutoShape 45">
            <a:extLst>
              <a:ext uri="{FF2B5EF4-FFF2-40B4-BE49-F238E27FC236}">
                <a16:creationId xmlns="" xmlns:a16="http://schemas.microsoft.com/office/drawing/2014/main" id="{F449B472-EBD3-5947-AAA7-D14C7B6E5A1A}"/>
              </a:ext>
            </a:extLst>
          </p:cNvPr>
          <p:cNvSpPr>
            <a:spLocks noChangeArrowheads="1"/>
          </p:cNvSpPr>
          <p:nvPr/>
        </p:nvSpPr>
        <p:spPr bwMode="auto">
          <a:xfrm>
            <a:off x="884125" y="3178709"/>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747" name="AutoShape 46">
            <a:extLst>
              <a:ext uri="{FF2B5EF4-FFF2-40B4-BE49-F238E27FC236}">
                <a16:creationId xmlns="" xmlns:a16="http://schemas.microsoft.com/office/drawing/2014/main" id="{AE6F7D4C-8C1D-E340-B056-DD5912F4494D}"/>
              </a:ext>
            </a:extLst>
          </p:cNvPr>
          <p:cNvSpPr>
            <a:spLocks noChangeArrowheads="1"/>
          </p:cNvSpPr>
          <p:nvPr/>
        </p:nvSpPr>
        <p:spPr bwMode="auto">
          <a:xfrm>
            <a:off x="1157175" y="317870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748" name="AutoShape 47">
            <a:extLst>
              <a:ext uri="{FF2B5EF4-FFF2-40B4-BE49-F238E27FC236}">
                <a16:creationId xmlns="" xmlns:a16="http://schemas.microsoft.com/office/drawing/2014/main" id="{65CA859B-584E-274E-AC59-B7E7362E04D2}"/>
              </a:ext>
            </a:extLst>
          </p:cNvPr>
          <p:cNvSpPr>
            <a:spLocks noChangeArrowheads="1"/>
          </p:cNvSpPr>
          <p:nvPr/>
        </p:nvSpPr>
        <p:spPr bwMode="auto">
          <a:xfrm>
            <a:off x="1428637" y="3178709"/>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749" name="AutoShape 48">
            <a:extLst>
              <a:ext uri="{FF2B5EF4-FFF2-40B4-BE49-F238E27FC236}">
                <a16:creationId xmlns="" xmlns:a16="http://schemas.microsoft.com/office/drawing/2014/main" id="{DC971076-8526-BD46-B149-40E344F6A369}"/>
              </a:ext>
            </a:extLst>
          </p:cNvPr>
          <p:cNvSpPr>
            <a:spLocks noChangeArrowheads="1"/>
          </p:cNvSpPr>
          <p:nvPr/>
        </p:nvSpPr>
        <p:spPr bwMode="auto">
          <a:xfrm>
            <a:off x="1973150" y="3178709"/>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750" name="AutoShape 49">
            <a:extLst>
              <a:ext uri="{FF2B5EF4-FFF2-40B4-BE49-F238E27FC236}">
                <a16:creationId xmlns="" xmlns:a16="http://schemas.microsoft.com/office/drawing/2014/main" id="{0E59C722-EF06-C84A-9E7A-F93EFA646F20}"/>
              </a:ext>
            </a:extLst>
          </p:cNvPr>
          <p:cNvSpPr>
            <a:spLocks noChangeArrowheads="1"/>
          </p:cNvSpPr>
          <p:nvPr/>
        </p:nvSpPr>
        <p:spPr bwMode="auto">
          <a:xfrm>
            <a:off x="1701687" y="317870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751" name="AutoShape 50">
            <a:extLst>
              <a:ext uri="{FF2B5EF4-FFF2-40B4-BE49-F238E27FC236}">
                <a16:creationId xmlns="" xmlns:a16="http://schemas.microsoft.com/office/drawing/2014/main" id="{5FF05442-AD25-0546-A93E-9A96ACF8BD63}"/>
              </a:ext>
            </a:extLst>
          </p:cNvPr>
          <p:cNvSpPr>
            <a:spLocks noChangeArrowheads="1"/>
          </p:cNvSpPr>
          <p:nvPr/>
        </p:nvSpPr>
        <p:spPr bwMode="auto">
          <a:xfrm>
            <a:off x="2244612" y="317870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752" name="AutoShape 51">
            <a:extLst>
              <a:ext uri="{FF2B5EF4-FFF2-40B4-BE49-F238E27FC236}">
                <a16:creationId xmlns="" xmlns:a16="http://schemas.microsoft.com/office/drawing/2014/main" id="{65A7C252-E24D-3046-83A8-F8BEA935D450}"/>
              </a:ext>
            </a:extLst>
          </p:cNvPr>
          <p:cNvSpPr>
            <a:spLocks noChangeArrowheads="1"/>
          </p:cNvSpPr>
          <p:nvPr/>
        </p:nvSpPr>
        <p:spPr bwMode="auto">
          <a:xfrm>
            <a:off x="2517662" y="317870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753" name="AutoShape 52">
            <a:extLst>
              <a:ext uri="{FF2B5EF4-FFF2-40B4-BE49-F238E27FC236}">
                <a16:creationId xmlns="" xmlns:a16="http://schemas.microsoft.com/office/drawing/2014/main" id="{E52CD7DC-EC30-194B-B986-48503340755E}"/>
              </a:ext>
            </a:extLst>
          </p:cNvPr>
          <p:cNvSpPr>
            <a:spLocks noChangeArrowheads="1"/>
          </p:cNvSpPr>
          <p:nvPr/>
        </p:nvSpPr>
        <p:spPr bwMode="auto">
          <a:xfrm>
            <a:off x="2789125" y="317870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754" name="AutoShape 56">
            <a:extLst>
              <a:ext uri="{FF2B5EF4-FFF2-40B4-BE49-F238E27FC236}">
                <a16:creationId xmlns="" xmlns:a16="http://schemas.microsoft.com/office/drawing/2014/main" id="{0839A3A5-CC9A-9249-82F0-902355EB0BC0}"/>
              </a:ext>
            </a:extLst>
          </p:cNvPr>
          <p:cNvSpPr>
            <a:spLocks noChangeArrowheads="1"/>
          </p:cNvSpPr>
          <p:nvPr/>
        </p:nvSpPr>
        <p:spPr bwMode="auto">
          <a:xfrm>
            <a:off x="612662" y="289137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755" name="AutoShape 57">
            <a:extLst>
              <a:ext uri="{FF2B5EF4-FFF2-40B4-BE49-F238E27FC236}">
                <a16:creationId xmlns="" xmlns:a16="http://schemas.microsoft.com/office/drawing/2014/main" id="{9361FBA8-A064-3B4B-BA77-849413B4966F}"/>
              </a:ext>
            </a:extLst>
          </p:cNvPr>
          <p:cNvSpPr>
            <a:spLocks noChangeArrowheads="1"/>
          </p:cNvSpPr>
          <p:nvPr/>
        </p:nvSpPr>
        <p:spPr bwMode="auto">
          <a:xfrm>
            <a:off x="884125" y="2891371"/>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756" name="AutoShape 58">
            <a:extLst>
              <a:ext uri="{FF2B5EF4-FFF2-40B4-BE49-F238E27FC236}">
                <a16:creationId xmlns="" xmlns:a16="http://schemas.microsoft.com/office/drawing/2014/main" id="{C3C2FE89-6507-E04A-8D7C-CEEE2F8A5800}"/>
              </a:ext>
            </a:extLst>
          </p:cNvPr>
          <p:cNvSpPr>
            <a:spLocks noChangeArrowheads="1"/>
          </p:cNvSpPr>
          <p:nvPr/>
        </p:nvSpPr>
        <p:spPr bwMode="auto">
          <a:xfrm>
            <a:off x="1157175" y="289137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757" name="AutoShape 59">
            <a:extLst>
              <a:ext uri="{FF2B5EF4-FFF2-40B4-BE49-F238E27FC236}">
                <a16:creationId xmlns="" xmlns:a16="http://schemas.microsoft.com/office/drawing/2014/main" id="{2F2B53FB-1C07-0444-8241-C1D271FE834B}"/>
              </a:ext>
            </a:extLst>
          </p:cNvPr>
          <p:cNvSpPr>
            <a:spLocks noChangeArrowheads="1"/>
          </p:cNvSpPr>
          <p:nvPr/>
        </p:nvSpPr>
        <p:spPr bwMode="auto">
          <a:xfrm>
            <a:off x="1428637" y="2891371"/>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758" name="AutoShape 60">
            <a:extLst>
              <a:ext uri="{FF2B5EF4-FFF2-40B4-BE49-F238E27FC236}">
                <a16:creationId xmlns="" xmlns:a16="http://schemas.microsoft.com/office/drawing/2014/main" id="{3C10C7E9-1EF5-F440-959A-89780B57022A}"/>
              </a:ext>
            </a:extLst>
          </p:cNvPr>
          <p:cNvSpPr>
            <a:spLocks noChangeArrowheads="1"/>
          </p:cNvSpPr>
          <p:nvPr/>
        </p:nvSpPr>
        <p:spPr bwMode="auto">
          <a:xfrm>
            <a:off x="1973150" y="2891371"/>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759" name="AutoShape 61">
            <a:extLst>
              <a:ext uri="{FF2B5EF4-FFF2-40B4-BE49-F238E27FC236}">
                <a16:creationId xmlns="" xmlns:a16="http://schemas.microsoft.com/office/drawing/2014/main" id="{161613BC-C7FB-F642-9F0B-F9E60B208220}"/>
              </a:ext>
            </a:extLst>
          </p:cNvPr>
          <p:cNvSpPr>
            <a:spLocks noChangeArrowheads="1"/>
          </p:cNvSpPr>
          <p:nvPr/>
        </p:nvSpPr>
        <p:spPr bwMode="auto">
          <a:xfrm>
            <a:off x="1701687" y="289137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760" name="AutoShape 62">
            <a:extLst>
              <a:ext uri="{FF2B5EF4-FFF2-40B4-BE49-F238E27FC236}">
                <a16:creationId xmlns="" xmlns:a16="http://schemas.microsoft.com/office/drawing/2014/main" id="{F24FFC57-DE9B-3B49-B5AE-AEF3FEC65FAB}"/>
              </a:ext>
            </a:extLst>
          </p:cNvPr>
          <p:cNvSpPr>
            <a:spLocks noChangeArrowheads="1"/>
          </p:cNvSpPr>
          <p:nvPr/>
        </p:nvSpPr>
        <p:spPr bwMode="auto">
          <a:xfrm>
            <a:off x="2244612" y="289137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761" name="AutoShape 63">
            <a:extLst>
              <a:ext uri="{FF2B5EF4-FFF2-40B4-BE49-F238E27FC236}">
                <a16:creationId xmlns="" xmlns:a16="http://schemas.microsoft.com/office/drawing/2014/main" id="{44D1A009-738E-A549-8EDE-FC5E23E54AFD}"/>
              </a:ext>
            </a:extLst>
          </p:cNvPr>
          <p:cNvSpPr>
            <a:spLocks noChangeArrowheads="1"/>
          </p:cNvSpPr>
          <p:nvPr/>
        </p:nvSpPr>
        <p:spPr bwMode="auto">
          <a:xfrm>
            <a:off x="2517662" y="289137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762" name="AutoShape 64">
            <a:extLst>
              <a:ext uri="{FF2B5EF4-FFF2-40B4-BE49-F238E27FC236}">
                <a16:creationId xmlns="" xmlns:a16="http://schemas.microsoft.com/office/drawing/2014/main" id="{BA3CC26D-0BB7-D948-91BE-85D960387F5F}"/>
              </a:ext>
            </a:extLst>
          </p:cNvPr>
          <p:cNvSpPr>
            <a:spLocks noChangeArrowheads="1"/>
          </p:cNvSpPr>
          <p:nvPr/>
        </p:nvSpPr>
        <p:spPr bwMode="auto">
          <a:xfrm>
            <a:off x="2789125" y="289137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763" name="AutoShape 68">
            <a:extLst>
              <a:ext uri="{FF2B5EF4-FFF2-40B4-BE49-F238E27FC236}">
                <a16:creationId xmlns="" xmlns:a16="http://schemas.microsoft.com/office/drawing/2014/main" id="{9A52C3A5-CEED-C840-BF77-9B8A88AA7112}"/>
              </a:ext>
            </a:extLst>
          </p:cNvPr>
          <p:cNvSpPr>
            <a:spLocks noChangeArrowheads="1"/>
          </p:cNvSpPr>
          <p:nvPr/>
        </p:nvSpPr>
        <p:spPr bwMode="auto">
          <a:xfrm>
            <a:off x="612662" y="2605621"/>
            <a:ext cx="203200" cy="214313"/>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764" name="AutoShape 69">
            <a:extLst>
              <a:ext uri="{FF2B5EF4-FFF2-40B4-BE49-F238E27FC236}">
                <a16:creationId xmlns="" xmlns:a16="http://schemas.microsoft.com/office/drawing/2014/main" id="{71E14083-C875-4945-93C7-F6BB91610A5A}"/>
              </a:ext>
            </a:extLst>
          </p:cNvPr>
          <p:cNvSpPr>
            <a:spLocks noChangeArrowheads="1"/>
          </p:cNvSpPr>
          <p:nvPr/>
        </p:nvSpPr>
        <p:spPr bwMode="auto">
          <a:xfrm>
            <a:off x="884125" y="2605621"/>
            <a:ext cx="204787" cy="214313"/>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765" name="AutoShape 70">
            <a:extLst>
              <a:ext uri="{FF2B5EF4-FFF2-40B4-BE49-F238E27FC236}">
                <a16:creationId xmlns="" xmlns:a16="http://schemas.microsoft.com/office/drawing/2014/main" id="{09B6E8EA-6700-994F-8A40-DD175F44B926}"/>
              </a:ext>
            </a:extLst>
          </p:cNvPr>
          <p:cNvSpPr>
            <a:spLocks noChangeArrowheads="1"/>
          </p:cNvSpPr>
          <p:nvPr/>
        </p:nvSpPr>
        <p:spPr bwMode="auto">
          <a:xfrm>
            <a:off x="1157175" y="2605621"/>
            <a:ext cx="203200" cy="214313"/>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766" name="AutoShape 71">
            <a:extLst>
              <a:ext uri="{FF2B5EF4-FFF2-40B4-BE49-F238E27FC236}">
                <a16:creationId xmlns="" xmlns:a16="http://schemas.microsoft.com/office/drawing/2014/main" id="{EB6DD714-47BE-2B40-973E-08105359F043}"/>
              </a:ext>
            </a:extLst>
          </p:cNvPr>
          <p:cNvSpPr>
            <a:spLocks noChangeArrowheads="1"/>
          </p:cNvSpPr>
          <p:nvPr/>
        </p:nvSpPr>
        <p:spPr bwMode="auto">
          <a:xfrm>
            <a:off x="1428637" y="2605621"/>
            <a:ext cx="204787" cy="214313"/>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767" name="AutoShape 72">
            <a:extLst>
              <a:ext uri="{FF2B5EF4-FFF2-40B4-BE49-F238E27FC236}">
                <a16:creationId xmlns="" xmlns:a16="http://schemas.microsoft.com/office/drawing/2014/main" id="{3011A483-89D7-DB43-AAAF-5E43ED525EBA}"/>
              </a:ext>
            </a:extLst>
          </p:cNvPr>
          <p:cNvSpPr>
            <a:spLocks noChangeArrowheads="1"/>
          </p:cNvSpPr>
          <p:nvPr/>
        </p:nvSpPr>
        <p:spPr bwMode="auto">
          <a:xfrm>
            <a:off x="1973150" y="2605621"/>
            <a:ext cx="204787" cy="214313"/>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768" name="AutoShape 73">
            <a:extLst>
              <a:ext uri="{FF2B5EF4-FFF2-40B4-BE49-F238E27FC236}">
                <a16:creationId xmlns="" xmlns:a16="http://schemas.microsoft.com/office/drawing/2014/main" id="{905545BB-B493-5A47-96E9-897342764AB2}"/>
              </a:ext>
            </a:extLst>
          </p:cNvPr>
          <p:cNvSpPr>
            <a:spLocks noChangeArrowheads="1"/>
          </p:cNvSpPr>
          <p:nvPr/>
        </p:nvSpPr>
        <p:spPr bwMode="auto">
          <a:xfrm>
            <a:off x="1701687" y="2605621"/>
            <a:ext cx="203200" cy="214313"/>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769" name="AutoShape 74">
            <a:extLst>
              <a:ext uri="{FF2B5EF4-FFF2-40B4-BE49-F238E27FC236}">
                <a16:creationId xmlns="" xmlns:a16="http://schemas.microsoft.com/office/drawing/2014/main" id="{32BFF15E-1BD7-BE43-A17B-D515014E1719}"/>
              </a:ext>
            </a:extLst>
          </p:cNvPr>
          <p:cNvSpPr>
            <a:spLocks noChangeArrowheads="1"/>
          </p:cNvSpPr>
          <p:nvPr/>
        </p:nvSpPr>
        <p:spPr bwMode="auto">
          <a:xfrm>
            <a:off x="2244612" y="2605621"/>
            <a:ext cx="203200" cy="214313"/>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770" name="AutoShape 75">
            <a:extLst>
              <a:ext uri="{FF2B5EF4-FFF2-40B4-BE49-F238E27FC236}">
                <a16:creationId xmlns="" xmlns:a16="http://schemas.microsoft.com/office/drawing/2014/main" id="{FB187D55-47AF-134E-8454-0BBE6AFB2689}"/>
              </a:ext>
            </a:extLst>
          </p:cNvPr>
          <p:cNvSpPr>
            <a:spLocks noChangeArrowheads="1"/>
          </p:cNvSpPr>
          <p:nvPr/>
        </p:nvSpPr>
        <p:spPr bwMode="auto">
          <a:xfrm>
            <a:off x="2517662" y="2605621"/>
            <a:ext cx="203200" cy="214313"/>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771" name="AutoShape 76">
            <a:extLst>
              <a:ext uri="{FF2B5EF4-FFF2-40B4-BE49-F238E27FC236}">
                <a16:creationId xmlns="" xmlns:a16="http://schemas.microsoft.com/office/drawing/2014/main" id="{BBA07537-C554-4B42-8EFA-C3EE98CD65F1}"/>
              </a:ext>
            </a:extLst>
          </p:cNvPr>
          <p:cNvSpPr>
            <a:spLocks noChangeArrowheads="1"/>
          </p:cNvSpPr>
          <p:nvPr/>
        </p:nvSpPr>
        <p:spPr bwMode="auto">
          <a:xfrm>
            <a:off x="2789125" y="2605621"/>
            <a:ext cx="203200" cy="214313"/>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772" name="AutoShape 80">
            <a:extLst>
              <a:ext uri="{FF2B5EF4-FFF2-40B4-BE49-F238E27FC236}">
                <a16:creationId xmlns="" xmlns:a16="http://schemas.microsoft.com/office/drawing/2014/main" id="{3C4CCC85-2E07-994C-9E19-424D45F9EA8C}"/>
              </a:ext>
            </a:extLst>
          </p:cNvPr>
          <p:cNvSpPr>
            <a:spLocks noChangeArrowheads="1"/>
          </p:cNvSpPr>
          <p:nvPr/>
        </p:nvSpPr>
        <p:spPr bwMode="auto">
          <a:xfrm>
            <a:off x="614250" y="231352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773" name="AutoShape 81">
            <a:extLst>
              <a:ext uri="{FF2B5EF4-FFF2-40B4-BE49-F238E27FC236}">
                <a16:creationId xmlns="" xmlns:a16="http://schemas.microsoft.com/office/drawing/2014/main" id="{27E8C6D7-AB2F-4748-8212-ACF1D3BDB26E}"/>
              </a:ext>
            </a:extLst>
          </p:cNvPr>
          <p:cNvSpPr>
            <a:spLocks noChangeArrowheads="1"/>
          </p:cNvSpPr>
          <p:nvPr/>
        </p:nvSpPr>
        <p:spPr bwMode="auto">
          <a:xfrm>
            <a:off x="885712" y="2313521"/>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774" name="AutoShape 82">
            <a:extLst>
              <a:ext uri="{FF2B5EF4-FFF2-40B4-BE49-F238E27FC236}">
                <a16:creationId xmlns="" xmlns:a16="http://schemas.microsoft.com/office/drawing/2014/main" id="{DCAF88A8-28A6-0445-99A4-E4362B94287C}"/>
              </a:ext>
            </a:extLst>
          </p:cNvPr>
          <p:cNvSpPr>
            <a:spLocks noChangeArrowheads="1"/>
          </p:cNvSpPr>
          <p:nvPr/>
        </p:nvSpPr>
        <p:spPr bwMode="auto">
          <a:xfrm>
            <a:off x="1158762" y="231352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775" name="AutoShape 83">
            <a:extLst>
              <a:ext uri="{FF2B5EF4-FFF2-40B4-BE49-F238E27FC236}">
                <a16:creationId xmlns="" xmlns:a16="http://schemas.microsoft.com/office/drawing/2014/main" id="{E66459CF-BA4B-0F43-9A20-983EDA7A2501}"/>
              </a:ext>
            </a:extLst>
          </p:cNvPr>
          <p:cNvSpPr>
            <a:spLocks noChangeArrowheads="1"/>
          </p:cNvSpPr>
          <p:nvPr/>
        </p:nvSpPr>
        <p:spPr bwMode="auto">
          <a:xfrm>
            <a:off x="1430225" y="2313521"/>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776" name="AutoShape 84">
            <a:extLst>
              <a:ext uri="{FF2B5EF4-FFF2-40B4-BE49-F238E27FC236}">
                <a16:creationId xmlns="" xmlns:a16="http://schemas.microsoft.com/office/drawing/2014/main" id="{1A5E3C3E-F3B2-4E4F-BB6A-A820EF19E69E}"/>
              </a:ext>
            </a:extLst>
          </p:cNvPr>
          <p:cNvSpPr>
            <a:spLocks noChangeArrowheads="1"/>
          </p:cNvSpPr>
          <p:nvPr/>
        </p:nvSpPr>
        <p:spPr bwMode="auto">
          <a:xfrm>
            <a:off x="1974737" y="2313521"/>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777" name="AutoShape 85">
            <a:extLst>
              <a:ext uri="{FF2B5EF4-FFF2-40B4-BE49-F238E27FC236}">
                <a16:creationId xmlns="" xmlns:a16="http://schemas.microsoft.com/office/drawing/2014/main" id="{2185BEF0-9C96-F540-8B59-A2D7F11E5324}"/>
              </a:ext>
            </a:extLst>
          </p:cNvPr>
          <p:cNvSpPr>
            <a:spLocks noChangeArrowheads="1"/>
          </p:cNvSpPr>
          <p:nvPr/>
        </p:nvSpPr>
        <p:spPr bwMode="auto">
          <a:xfrm>
            <a:off x="1703275" y="231352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778" name="AutoShape 86">
            <a:extLst>
              <a:ext uri="{FF2B5EF4-FFF2-40B4-BE49-F238E27FC236}">
                <a16:creationId xmlns="" xmlns:a16="http://schemas.microsoft.com/office/drawing/2014/main" id="{5C3F1D03-64A7-2E4C-9D9E-1372632ABEDB}"/>
              </a:ext>
            </a:extLst>
          </p:cNvPr>
          <p:cNvSpPr>
            <a:spLocks noChangeArrowheads="1"/>
          </p:cNvSpPr>
          <p:nvPr/>
        </p:nvSpPr>
        <p:spPr bwMode="auto">
          <a:xfrm>
            <a:off x="2246200" y="231352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779" name="AutoShape 87">
            <a:extLst>
              <a:ext uri="{FF2B5EF4-FFF2-40B4-BE49-F238E27FC236}">
                <a16:creationId xmlns="" xmlns:a16="http://schemas.microsoft.com/office/drawing/2014/main" id="{CA8FEFA9-B4DC-A543-9BE9-DE96A9359530}"/>
              </a:ext>
            </a:extLst>
          </p:cNvPr>
          <p:cNvSpPr>
            <a:spLocks noChangeArrowheads="1"/>
          </p:cNvSpPr>
          <p:nvPr/>
        </p:nvSpPr>
        <p:spPr bwMode="auto">
          <a:xfrm>
            <a:off x="2519250" y="231352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780" name="AutoShape 88">
            <a:extLst>
              <a:ext uri="{FF2B5EF4-FFF2-40B4-BE49-F238E27FC236}">
                <a16:creationId xmlns="" xmlns:a16="http://schemas.microsoft.com/office/drawing/2014/main" id="{E98B2CE8-93D3-9247-A5CB-DE0682640064}"/>
              </a:ext>
            </a:extLst>
          </p:cNvPr>
          <p:cNvSpPr>
            <a:spLocks noChangeArrowheads="1"/>
          </p:cNvSpPr>
          <p:nvPr/>
        </p:nvSpPr>
        <p:spPr bwMode="auto">
          <a:xfrm>
            <a:off x="2790712" y="231352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781" name="Text Box 92">
            <a:extLst>
              <a:ext uri="{FF2B5EF4-FFF2-40B4-BE49-F238E27FC236}">
                <a16:creationId xmlns="" xmlns:a16="http://schemas.microsoft.com/office/drawing/2014/main" id="{1B1A3A84-F0ED-7742-8126-F82CCAAFEF45}"/>
              </a:ext>
            </a:extLst>
          </p:cNvPr>
          <p:cNvSpPr txBox="1">
            <a:spLocks noChangeArrowheads="1"/>
          </p:cNvSpPr>
          <p:nvPr/>
        </p:nvSpPr>
        <p:spPr bwMode="auto">
          <a:xfrm>
            <a:off x="1120662" y="3756559"/>
            <a:ext cx="2540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a:solidFill>
                  <a:schemeClr val="bg1"/>
                </a:solidFill>
              </a:rPr>
              <a:t>1</a:t>
            </a:r>
          </a:p>
        </p:txBody>
      </p:sp>
      <p:sp>
        <p:nvSpPr>
          <p:cNvPr id="782" name="Text Box 93">
            <a:extLst>
              <a:ext uri="{FF2B5EF4-FFF2-40B4-BE49-F238E27FC236}">
                <a16:creationId xmlns="" xmlns:a16="http://schemas.microsoft.com/office/drawing/2014/main" id="{4A3A6875-DAEF-0641-857D-E86258EC8E6B}"/>
              </a:ext>
            </a:extLst>
          </p:cNvPr>
          <p:cNvSpPr txBox="1">
            <a:spLocks noChangeArrowheads="1"/>
          </p:cNvSpPr>
          <p:nvPr/>
        </p:nvSpPr>
        <p:spPr bwMode="auto">
          <a:xfrm>
            <a:off x="866662" y="3756559"/>
            <a:ext cx="2540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a:solidFill>
                  <a:schemeClr val="bg1"/>
                </a:solidFill>
              </a:rPr>
              <a:t>1</a:t>
            </a:r>
          </a:p>
        </p:txBody>
      </p:sp>
      <p:sp>
        <p:nvSpPr>
          <p:cNvPr id="783" name="Text Box 94">
            <a:extLst>
              <a:ext uri="{FF2B5EF4-FFF2-40B4-BE49-F238E27FC236}">
                <a16:creationId xmlns="" xmlns:a16="http://schemas.microsoft.com/office/drawing/2014/main" id="{DEEBEA16-59E1-6046-AFAC-2EBFD86117D6}"/>
              </a:ext>
            </a:extLst>
          </p:cNvPr>
          <p:cNvSpPr txBox="1">
            <a:spLocks noChangeArrowheads="1"/>
          </p:cNvSpPr>
          <p:nvPr/>
        </p:nvSpPr>
        <p:spPr bwMode="auto">
          <a:xfrm>
            <a:off x="577737" y="3756559"/>
            <a:ext cx="2540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a:solidFill>
                  <a:schemeClr val="bg1"/>
                </a:solidFill>
              </a:rPr>
              <a:t>1</a:t>
            </a:r>
          </a:p>
        </p:txBody>
      </p:sp>
      <p:sp>
        <p:nvSpPr>
          <p:cNvPr id="784" name="Text Box 98">
            <a:extLst>
              <a:ext uri="{FF2B5EF4-FFF2-40B4-BE49-F238E27FC236}">
                <a16:creationId xmlns="" xmlns:a16="http://schemas.microsoft.com/office/drawing/2014/main" id="{03907B32-081E-BD4C-B7C1-9F0781EC99E0}"/>
              </a:ext>
            </a:extLst>
          </p:cNvPr>
          <p:cNvSpPr txBox="1">
            <a:spLocks noChangeArrowheads="1"/>
          </p:cNvSpPr>
          <p:nvPr/>
        </p:nvSpPr>
        <p:spPr bwMode="auto">
          <a:xfrm>
            <a:off x="1946162" y="3756559"/>
            <a:ext cx="2540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2</a:t>
            </a:r>
          </a:p>
        </p:txBody>
      </p:sp>
      <p:sp>
        <p:nvSpPr>
          <p:cNvPr id="785" name="Text Box 99">
            <a:extLst>
              <a:ext uri="{FF2B5EF4-FFF2-40B4-BE49-F238E27FC236}">
                <a16:creationId xmlns="" xmlns:a16="http://schemas.microsoft.com/office/drawing/2014/main" id="{07A7CBC2-1B86-8D4D-BFC0-2A53E7BFDB39}"/>
              </a:ext>
            </a:extLst>
          </p:cNvPr>
          <p:cNvSpPr txBox="1">
            <a:spLocks noChangeArrowheads="1"/>
          </p:cNvSpPr>
          <p:nvPr/>
        </p:nvSpPr>
        <p:spPr bwMode="auto">
          <a:xfrm>
            <a:off x="1658825" y="3756559"/>
            <a:ext cx="2540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a:solidFill>
                  <a:schemeClr val="bg1"/>
                </a:solidFill>
              </a:rPr>
              <a:t>2</a:t>
            </a:r>
          </a:p>
        </p:txBody>
      </p:sp>
      <p:sp>
        <p:nvSpPr>
          <p:cNvPr id="786" name="Text Box 100">
            <a:extLst>
              <a:ext uri="{FF2B5EF4-FFF2-40B4-BE49-F238E27FC236}">
                <a16:creationId xmlns="" xmlns:a16="http://schemas.microsoft.com/office/drawing/2014/main" id="{530D51A2-CF72-C143-8653-308CA75C2EED}"/>
              </a:ext>
            </a:extLst>
          </p:cNvPr>
          <p:cNvSpPr txBox="1">
            <a:spLocks noChangeArrowheads="1"/>
          </p:cNvSpPr>
          <p:nvPr/>
        </p:nvSpPr>
        <p:spPr bwMode="auto">
          <a:xfrm>
            <a:off x="1408000" y="3756559"/>
            <a:ext cx="2540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a:solidFill>
                  <a:schemeClr val="bg1"/>
                </a:solidFill>
              </a:rPr>
              <a:t>2</a:t>
            </a:r>
          </a:p>
        </p:txBody>
      </p:sp>
      <p:sp>
        <p:nvSpPr>
          <p:cNvPr id="787" name="Text Box 101">
            <a:extLst>
              <a:ext uri="{FF2B5EF4-FFF2-40B4-BE49-F238E27FC236}">
                <a16:creationId xmlns="" xmlns:a16="http://schemas.microsoft.com/office/drawing/2014/main" id="{1B08E260-F120-B54D-97A8-F884F8B998FD}"/>
              </a:ext>
            </a:extLst>
          </p:cNvPr>
          <p:cNvSpPr txBox="1">
            <a:spLocks noChangeArrowheads="1"/>
          </p:cNvSpPr>
          <p:nvPr/>
        </p:nvSpPr>
        <p:spPr bwMode="auto">
          <a:xfrm>
            <a:off x="2200162" y="3756559"/>
            <a:ext cx="2540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a:solidFill>
                  <a:schemeClr val="bg1"/>
                </a:solidFill>
              </a:rPr>
              <a:t>3</a:t>
            </a:r>
          </a:p>
        </p:txBody>
      </p:sp>
      <p:sp>
        <p:nvSpPr>
          <p:cNvPr id="788" name="Text Box 102">
            <a:extLst>
              <a:ext uri="{FF2B5EF4-FFF2-40B4-BE49-F238E27FC236}">
                <a16:creationId xmlns="" xmlns:a16="http://schemas.microsoft.com/office/drawing/2014/main" id="{AB23546E-88FD-BE43-8B47-C34BCB33214E}"/>
              </a:ext>
            </a:extLst>
          </p:cNvPr>
          <p:cNvSpPr txBox="1">
            <a:spLocks noChangeArrowheads="1"/>
          </p:cNvSpPr>
          <p:nvPr/>
        </p:nvSpPr>
        <p:spPr bwMode="auto">
          <a:xfrm>
            <a:off x="2489087" y="3756559"/>
            <a:ext cx="2540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a:solidFill>
                  <a:schemeClr val="bg1"/>
                </a:solidFill>
              </a:rPr>
              <a:t>3</a:t>
            </a:r>
          </a:p>
        </p:txBody>
      </p:sp>
      <p:sp>
        <p:nvSpPr>
          <p:cNvPr id="789" name="Text Box 103">
            <a:extLst>
              <a:ext uri="{FF2B5EF4-FFF2-40B4-BE49-F238E27FC236}">
                <a16:creationId xmlns="" xmlns:a16="http://schemas.microsoft.com/office/drawing/2014/main" id="{83E5937E-98F1-CB4F-BFAE-D4825614FCB6}"/>
              </a:ext>
            </a:extLst>
          </p:cNvPr>
          <p:cNvSpPr txBox="1">
            <a:spLocks noChangeArrowheads="1"/>
          </p:cNvSpPr>
          <p:nvPr/>
        </p:nvSpPr>
        <p:spPr bwMode="auto">
          <a:xfrm>
            <a:off x="2776425" y="3756559"/>
            <a:ext cx="2540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a:solidFill>
                  <a:schemeClr val="bg1"/>
                </a:solidFill>
              </a:rPr>
              <a:t>3</a:t>
            </a:r>
          </a:p>
        </p:txBody>
      </p:sp>
      <p:sp>
        <p:nvSpPr>
          <p:cNvPr id="790" name="Text Box 107">
            <a:extLst>
              <a:ext uri="{FF2B5EF4-FFF2-40B4-BE49-F238E27FC236}">
                <a16:creationId xmlns="" xmlns:a16="http://schemas.microsoft.com/office/drawing/2014/main" id="{8A69D18E-1823-414B-94B8-40AE9CBA424A}"/>
              </a:ext>
            </a:extLst>
          </p:cNvPr>
          <p:cNvSpPr txBox="1">
            <a:spLocks noChangeArrowheads="1"/>
          </p:cNvSpPr>
          <p:nvPr/>
        </p:nvSpPr>
        <p:spPr bwMode="auto">
          <a:xfrm>
            <a:off x="577737" y="3467634"/>
            <a:ext cx="2540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5</a:t>
            </a:r>
          </a:p>
        </p:txBody>
      </p:sp>
      <p:sp>
        <p:nvSpPr>
          <p:cNvPr id="791" name="Text Box 108">
            <a:extLst>
              <a:ext uri="{FF2B5EF4-FFF2-40B4-BE49-F238E27FC236}">
                <a16:creationId xmlns="" xmlns:a16="http://schemas.microsoft.com/office/drawing/2014/main" id="{B9FEA02D-1FDC-F649-80B3-15DADF4D5617}"/>
              </a:ext>
            </a:extLst>
          </p:cNvPr>
          <p:cNvSpPr txBox="1">
            <a:spLocks noChangeArrowheads="1"/>
          </p:cNvSpPr>
          <p:nvPr/>
        </p:nvSpPr>
        <p:spPr bwMode="auto">
          <a:xfrm>
            <a:off x="1120662" y="3467634"/>
            <a:ext cx="2540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5</a:t>
            </a:r>
          </a:p>
        </p:txBody>
      </p:sp>
      <p:sp>
        <p:nvSpPr>
          <p:cNvPr id="792" name="Text Box 109">
            <a:extLst>
              <a:ext uri="{FF2B5EF4-FFF2-40B4-BE49-F238E27FC236}">
                <a16:creationId xmlns="" xmlns:a16="http://schemas.microsoft.com/office/drawing/2014/main" id="{E1E02BB3-07DE-A34E-863E-FE83B069D01C}"/>
              </a:ext>
            </a:extLst>
          </p:cNvPr>
          <p:cNvSpPr txBox="1">
            <a:spLocks noChangeArrowheads="1"/>
          </p:cNvSpPr>
          <p:nvPr/>
        </p:nvSpPr>
        <p:spPr bwMode="auto">
          <a:xfrm>
            <a:off x="866662" y="3467634"/>
            <a:ext cx="2540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5</a:t>
            </a:r>
          </a:p>
        </p:txBody>
      </p:sp>
      <p:sp>
        <p:nvSpPr>
          <p:cNvPr id="793" name="Text Box 110">
            <a:extLst>
              <a:ext uri="{FF2B5EF4-FFF2-40B4-BE49-F238E27FC236}">
                <a16:creationId xmlns="" xmlns:a16="http://schemas.microsoft.com/office/drawing/2014/main" id="{D5265FD6-E9B3-9E4F-BA58-9A6C8CBF6E30}"/>
              </a:ext>
            </a:extLst>
          </p:cNvPr>
          <p:cNvSpPr txBox="1">
            <a:spLocks noChangeArrowheads="1"/>
          </p:cNvSpPr>
          <p:nvPr/>
        </p:nvSpPr>
        <p:spPr bwMode="auto">
          <a:xfrm>
            <a:off x="2200162" y="3467634"/>
            <a:ext cx="2540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7</a:t>
            </a:r>
          </a:p>
        </p:txBody>
      </p:sp>
      <p:sp>
        <p:nvSpPr>
          <p:cNvPr id="794" name="Text Box 111">
            <a:extLst>
              <a:ext uri="{FF2B5EF4-FFF2-40B4-BE49-F238E27FC236}">
                <a16:creationId xmlns="" xmlns:a16="http://schemas.microsoft.com/office/drawing/2014/main" id="{142ACF7A-029E-E84A-801C-9857CAF573DC}"/>
              </a:ext>
            </a:extLst>
          </p:cNvPr>
          <p:cNvSpPr txBox="1">
            <a:spLocks noChangeArrowheads="1"/>
          </p:cNvSpPr>
          <p:nvPr/>
        </p:nvSpPr>
        <p:spPr bwMode="auto">
          <a:xfrm>
            <a:off x="2489087" y="3467634"/>
            <a:ext cx="2540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7</a:t>
            </a:r>
          </a:p>
        </p:txBody>
      </p:sp>
      <p:sp>
        <p:nvSpPr>
          <p:cNvPr id="795" name="Text Box 112">
            <a:extLst>
              <a:ext uri="{FF2B5EF4-FFF2-40B4-BE49-F238E27FC236}">
                <a16:creationId xmlns="" xmlns:a16="http://schemas.microsoft.com/office/drawing/2014/main" id="{84A0C547-F4E6-9D4C-B060-45B3D640E918}"/>
              </a:ext>
            </a:extLst>
          </p:cNvPr>
          <p:cNvSpPr txBox="1">
            <a:spLocks noChangeArrowheads="1"/>
          </p:cNvSpPr>
          <p:nvPr/>
        </p:nvSpPr>
        <p:spPr bwMode="auto">
          <a:xfrm>
            <a:off x="2776425" y="3467634"/>
            <a:ext cx="2540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7</a:t>
            </a:r>
          </a:p>
        </p:txBody>
      </p:sp>
      <p:sp>
        <p:nvSpPr>
          <p:cNvPr id="796" name="Text Box 119">
            <a:extLst>
              <a:ext uri="{FF2B5EF4-FFF2-40B4-BE49-F238E27FC236}">
                <a16:creationId xmlns="" xmlns:a16="http://schemas.microsoft.com/office/drawing/2014/main" id="{F40A68BB-9B65-B945-866B-B93879CCF8A0}"/>
              </a:ext>
            </a:extLst>
          </p:cNvPr>
          <p:cNvSpPr txBox="1">
            <a:spLocks noChangeArrowheads="1"/>
          </p:cNvSpPr>
          <p:nvPr/>
        </p:nvSpPr>
        <p:spPr bwMode="auto">
          <a:xfrm>
            <a:off x="1360460" y="3172058"/>
            <a:ext cx="409383"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10</a:t>
            </a:r>
          </a:p>
        </p:txBody>
      </p:sp>
      <p:sp>
        <p:nvSpPr>
          <p:cNvPr id="797" name="Text Box 120">
            <a:extLst>
              <a:ext uri="{FF2B5EF4-FFF2-40B4-BE49-F238E27FC236}">
                <a16:creationId xmlns="" xmlns:a16="http://schemas.microsoft.com/office/drawing/2014/main" id="{4B3FFD68-CA0D-7F48-A583-6ABEAAA62746}"/>
              </a:ext>
            </a:extLst>
          </p:cNvPr>
          <p:cNvSpPr txBox="1">
            <a:spLocks noChangeArrowheads="1"/>
          </p:cNvSpPr>
          <p:nvPr/>
        </p:nvSpPr>
        <p:spPr bwMode="auto">
          <a:xfrm>
            <a:off x="1635015" y="3172058"/>
            <a:ext cx="446227"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10</a:t>
            </a:r>
          </a:p>
        </p:txBody>
      </p:sp>
      <p:sp>
        <p:nvSpPr>
          <p:cNvPr id="798" name="Text Box 121">
            <a:extLst>
              <a:ext uri="{FF2B5EF4-FFF2-40B4-BE49-F238E27FC236}">
                <a16:creationId xmlns="" xmlns:a16="http://schemas.microsoft.com/office/drawing/2014/main" id="{23AE909F-9B4D-1643-B1B9-F806714A0797}"/>
              </a:ext>
            </a:extLst>
          </p:cNvPr>
          <p:cNvSpPr txBox="1">
            <a:spLocks noChangeArrowheads="1"/>
          </p:cNvSpPr>
          <p:nvPr/>
        </p:nvSpPr>
        <p:spPr bwMode="auto">
          <a:xfrm>
            <a:off x="1915702" y="3172058"/>
            <a:ext cx="395743"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10</a:t>
            </a:r>
          </a:p>
        </p:txBody>
      </p:sp>
      <p:sp>
        <p:nvSpPr>
          <p:cNvPr id="799" name="Text Box 122">
            <a:extLst>
              <a:ext uri="{FF2B5EF4-FFF2-40B4-BE49-F238E27FC236}">
                <a16:creationId xmlns="" xmlns:a16="http://schemas.microsoft.com/office/drawing/2014/main" id="{13B4EED4-9002-1E41-B5C3-C8503966BF29}"/>
              </a:ext>
            </a:extLst>
          </p:cNvPr>
          <p:cNvSpPr txBox="1">
            <a:spLocks noChangeArrowheads="1"/>
          </p:cNvSpPr>
          <p:nvPr/>
        </p:nvSpPr>
        <p:spPr bwMode="auto">
          <a:xfrm>
            <a:off x="2179772" y="3172058"/>
            <a:ext cx="681037"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11</a:t>
            </a:r>
          </a:p>
        </p:txBody>
      </p:sp>
      <p:sp>
        <p:nvSpPr>
          <p:cNvPr id="800" name="Text Box 123">
            <a:extLst>
              <a:ext uri="{FF2B5EF4-FFF2-40B4-BE49-F238E27FC236}">
                <a16:creationId xmlns="" xmlns:a16="http://schemas.microsoft.com/office/drawing/2014/main" id="{F1EAAC3C-03F5-434B-AF6F-8853EF6D754F}"/>
              </a:ext>
            </a:extLst>
          </p:cNvPr>
          <p:cNvSpPr txBox="1">
            <a:spLocks noChangeArrowheads="1"/>
          </p:cNvSpPr>
          <p:nvPr/>
        </p:nvSpPr>
        <p:spPr bwMode="auto">
          <a:xfrm>
            <a:off x="2422798" y="3172058"/>
            <a:ext cx="826038"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 11    11</a:t>
            </a:r>
          </a:p>
        </p:txBody>
      </p:sp>
      <p:sp>
        <p:nvSpPr>
          <p:cNvPr id="801" name="Text Box 125">
            <a:extLst>
              <a:ext uri="{FF2B5EF4-FFF2-40B4-BE49-F238E27FC236}">
                <a16:creationId xmlns="" xmlns:a16="http://schemas.microsoft.com/office/drawing/2014/main" id="{52D2580B-A364-CE45-84BF-2B0347697541}"/>
              </a:ext>
            </a:extLst>
          </p:cNvPr>
          <p:cNvSpPr txBox="1">
            <a:spLocks noChangeArrowheads="1"/>
          </p:cNvSpPr>
          <p:nvPr/>
        </p:nvSpPr>
        <p:spPr bwMode="auto">
          <a:xfrm>
            <a:off x="1087325" y="2883133"/>
            <a:ext cx="382069"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13</a:t>
            </a:r>
          </a:p>
        </p:txBody>
      </p:sp>
      <p:sp>
        <p:nvSpPr>
          <p:cNvPr id="802" name="Text Box 126">
            <a:extLst>
              <a:ext uri="{FF2B5EF4-FFF2-40B4-BE49-F238E27FC236}">
                <a16:creationId xmlns="" xmlns:a16="http://schemas.microsoft.com/office/drawing/2014/main" id="{2D597516-35F2-494F-8C8A-D151C79476FE}"/>
              </a:ext>
            </a:extLst>
          </p:cNvPr>
          <p:cNvSpPr txBox="1">
            <a:spLocks noChangeArrowheads="1"/>
          </p:cNvSpPr>
          <p:nvPr/>
        </p:nvSpPr>
        <p:spPr bwMode="auto">
          <a:xfrm>
            <a:off x="547419" y="2870478"/>
            <a:ext cx="681037"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13   </a:t>
            </a:r>
          </a:p>
        </p:txBody>
      </p:sp>
      <p:sp>
        <p:nvSpPr>
          <p:cNvPr id="803" name="Text Box 127">
            <a:extLst>
              <a:ext uri="{FF2B5EF4-FFF2-40B4-BE49-F238E27FC236}">
                <a16:creationId xmlns="" xmlns:a16="http://schemas.microsoft.com/office/drawing/2014/main" id="{4A6D9D0B-CC70-5045-B756-9A1098DD0C2D}"/>
              </a:ext>
            </a:extLst>
          </p:cNvPr>
          <p:cNvSpPr txBox="1">
            <a:spLocks noChangeArrowheads="1"/>
          </p:cNvSpPr>
          <p:nvPr/>
        </p:nvSpPr>
        <p:spPr bwMode="auto">
          <a:xfrm>
            <a:off x="811293" y="2879912"/>
            <a:ext cx="363177"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13</a:t>
            </a:r>
          </a:p>
        </p:txBody>
      </p:sp>
      <p:sp>
        <p:nvSpPr>
          <p:cNvPr id="804" name="Text Box 129">
            <a:extLst>
              <a:ext uri="{FF2B5EF4-FFF2-40B4-BE49-F238E27FC236}">
                <a16:creationId xmlns="" xmlns:a16="http://schemas.microsoft.com/office/drawing/2014/main" id="{A4AF88E8-0E77-1A4E-BDE5-C82F9ADEDA4C}"/>
              </a:ext>
            </a:extLst>
          </p:cNvPr>
          <p:cNvSpPr txBox="1">
            <a:spLocks noChangeArrowheads="1"/>
          </p:cNvSpPr>
          <p:nvPr/>
        </p:nvSpPr>
        <p:spPr bwMode="auto">
          <a:xfrm>
            <a:off x="2455750" y="2891371"/>
            <a:ext cx="681037"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15    15</a:t>
            </a:r>
          </a:p>
        </p:txBody>
      </p:sp>
      <p:sp>
        <p:nvSpPr>
          <p:cNvPr id="805" name="Text Box 130">
            <a:extLst>
              <a:ext uri="{FF2B5EF4-FFF2-40B4-BE49-F238E27FC236}">
                <a16:creationId xmlns="" xmlns:a16="http://schemas.microsoft.com/office/drawing/2014/main" id="{6A4F37EC-870A-6F48-94D3-39EEF1054176}"/>
              </a:ext>
            </a:extLst>
          </p:cNvPr>
          <p:cNvSpPr txBox="1">
            <a:spLocks noChangeArrowheads="1"/>
          </p:cNvSpPr>
          <p:nvPr/>
        </p:nvSpPr>
        <p:spPr bwMode="auto">
          <a:xfrm>
            <a:off x="2168412" y="2891371"/>
            <a:ext cx="34744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15</a:t>
            </a:r>
          </a:p>
        </p:txBody>
      </p:sp>
      <p:sp>
        <p:nvSpPr>
          <p:cNvPr id="806" name="Text Box 134">
            <a:extLst>
              <a:ext uri="{FF2B5EF4-FFF2-40B4-BE49-F238E27FC236}">
                <a16:creationId xmlns="" xmlns:a16="http://schemas.microsoft.com/office/drawing/2014/main" id="{05852A54-AA34-1948-89FF-617A81B6728E}"/>
              </a:ext>
            </a:extLst>
          </p:cNvPr>
          <p:cNvSpPr txBox="1">
            <a:spLocks noChangeArrowheads="1"/>
          </p:cNvSpPr>
          <p:nvPr/>
        </p:nvSpPr>
        <p:spPr bwMode="auto">
          <a:xfrm>
            <a:off x="1088912" y="2604034"/>
            <a:ext cx="681037"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17</a:t>
            </a:r>
          </a:p>
        </p:txBody>
      </p:sp>
      <p:sp>
        <p:nvSpPr>
          <p:cNvPr id="807" name="Text Box 135">
            <a:extLst>
              <a:ext uri="{FF2B5EF4-FFF2-40B4-BE49-F238E27FC236}">
                <a16:creationId xmlns="" xmlns:a16="http://schemas.microsoft.com/office/drawing/2014/main" id="{DAB75457-B8E9-B449-9CE3-1D7D69D6EFA6}"/>
              </a:ext>
            </a:extLst>
          </p:cNvPr>
          <p:cNvSpPr txBox="1">
            <a:spLocks noChangeArrowheads="1"/>
          </p:cNvSpPr>
          <p:nvPr/>
        </p:nvSpPr>
        <p:spPr bwMode="auto">
          <a:xfrm>
            <a:off x="544400" y="2604034"/>
            <a:ext cx="681037"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17</a:t>
            </a:r>
          </a:p>
        </p:txBody>
      </p:sp>
      <p:sp>
        <p:nvSpPr>
          <p:cNvPr id="808" name="Text Box 136">
            <a:extLst>
              <a:ext uri="{FF2B5EF4-FFF2-40B4-BE49-F238E27FC236}">
                <a16:creationId xmlns="" xmlns:a16="http://schemas.microsoft.com/office/drawing/2014/main" id="{9482077D-B3B4-954B-A8B5-70A73AF53F85}"/>
              </a:ext>
            </a:extLst>
          </p:cNvPr>
          <p:cNvSpPr txBox="1">
            <a:spLocks noChangeArrowheads="1"/>
          </p:cNvSpPr>
          <p:nvPr/>
        </p:nvSpPr>
        <p:spPr bwMode="auto">
          <a:xfrm>
            <a:off x="819449" y="2596278"/>
            <a:ext cx="363389"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17</a:t>
            </a:r>
          </a:p>
        </p:txBody>
      </p:sp>
      <p:sp>
        <p:nvSpPr>
          <p:cNvPr id="809" name="Text Box 137">
            <a:extLst>
              <a:ext uri="{FF2B5EF4-FFF2-40B4-BE49-F238E27FC236}">
                <a16:creationId xmlns="" xmlns:a16="http://schemas.microsoft.com/office/drawing/2014/main" id="{4FFEFC8F-1B67-1C45-BCFD-8106256911CE}"/>
              </a:ext>
            </a:extLst>
          </p:cNvPr>
          <p:cNvSpPr txBox="1">
            <a:spLocks noChangeArrowheads="1"/>
          </p:cNvSpPr>
          <p:nvPr/>
        </p:nvSpPr>
        <p:spPr bwMode="auto">
          <a:xfrm>
            <a:off x="1360375" y="2604034"/>
            <a:ext cx="681037"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18</a:t>
            </a:r>
          </a:p>
        </p:txBody>
      </p:sp>
      <p:sp>
        <p:nvSpPr>
          <p:cNvPr id="810" name="Text Box 138">
            <a:extLst>
              <a:ext uri="{FF2B5EF4-FFF2-40B4-BE49-F238E27FC236}">
                <a16:creationId xmlns="" xmlns:a16="http://schemas.microsoft.com/office/drawing/2014/main" id="{4966F5FD-B55B-A24C-BE48-05B4110D4578}"/>
              </a:ext>
            </a:extLst>
          </p:cNvPr>
          <p:cNvSpPr txBox="1">
            <a:spLocks noChangeArrowheads="1"/>
          </p:cNvSpPr>
          <p:nvPr/>
        </p:nvSpPr>
        <p:spPr bwMode="auto">
          <a:xfrm>
            <a:off x="1633425" y="2604034"/>
            <a:ext cx="681037"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18</a:t>
            </a:r>
          </a:p>
        </p:txBody>
      </p:sp>
      <p:sp>
        <p:nvSpPr>
          <p:cNvPr id="811" name="Text Box 139">
            <a:extLst>
              <a:ext uri="{FF2B5EF4-FFF2-40B4-BE49-F238E27FC236}">
                <a16:creationId xmlns="" xmlns:a16="http://schemas.microsoft.com/office/drawing/2014/main" id="{62E0D8DE-D922-3C47-B3E9-4970F60B6516}"/>
              </a:ext>
            </a:extLst>
          </p:cNvPr>
          <p:cNvSpPr txBox="1">
            <a:spLocks noChangeArrowheads="1"/>
          </p:cNvSpPr>
          <p:nvPr/>
        </p:nvSpPr>
        <p:spPr bwMode="auto">
          <a:xfrm>
            <a:off x="1904887" y="2604034"/>
            <a:ext cx="681037"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18</a:t>
            </a:r>
          </a:p>
        </p:txBody>
      </p:sp>
      <p:sp>
        <p:nvSpPr>
          <p:cNvPr id="812" name="Text Box 187">
            <a:extLst>
              <a:ext uri="{FF2B5EF4-FFF2-40B4-BE49-F238E27FC236}">
                <a16:creationId xmlns="" xmlns:a16="http://schemas.microsoft.com/office/drawing/2014/main" id="{7E0896B4-CA9E-BA4B-AAD8-979E18240DE0}"/>
              </a:ext>
            </a:extLst>
          </p:cNvPr>
          <p:cNvSpPr txBox="1">
            <a:spLocks noChangeArrowheads="1"/>
          </p:cNvSpPr>
          <p:nvPr/>
        </p:nvSpPr>
        <p:spPr bwMode="auto">
          <a:xfrm>
            <a:off x="831737" y="2286534"/>
            <a:ext cx="681037"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21</a:t>
            </a:r>
          </a:p>
        </p:txBody>
      </p:sp>
      <p:sp>
        <p:nvSpPr>
          <p:cNvPr id="813" name="AutoShape 189">
            <a:extLst>
              <a:ext uri="{FF2B5EF4-FFF2-40B4-BE49-F238E27FC236}">
                <a16:creationId xmlns="" xmlns:a16="http://schemas.microsoft.com/office/drawing/2014/main" id="{221F8C64-2E43-9D4D-902F-173F53E49BD1}"/>
              </a:ext>
            </a:extLst>
          </p:cNvPr>
          <p:cNvSpPr>
            <a:spLocks noChangeArrowheads="1"/>
          </p:cNvSpPr>
          <p:nvPr/>
        </p:nvSpPr>
        <p:spPr bwMode="auto">
          <a:xfrm>
            <a:off x="615837" y="202777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814" name="AutoShape 190">
            <a:extLst>
              <a:ext uri="{FF2B5EF4-FFF2-40B4-BE49-F238E27FC236}">
                <a16:creationId xmlns="" xmlns:a16="http://schemas.microsoft.com/office/drawing/2014/main" id="{B5B24C9A-89AF-2E42-BD37-C39C52F15008}"/>
              </a:ext>
            </a:extLst>
          </p:cNvPr>
          <p:cNvSpPr>
            <a:spLocks noChangeArrowheads="1"/>
          </p:cNvSpPr>
          <p:nvPr/>
        </p:nvSpPr>
        <p:spPr bwMode="auto">
          <a:xfrm>
            <a:off x="887300" y="2027771"/>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815" name="AutoShape 191">
            <a:extLst>
              <a:ext uri="{FF2B5EF4-FFF2-40B4-BE49-F238E27FC236}">
                <a16:creationId xmlns="" xmlns:a16="http://schemas.microsoft.com/office/drawing/2014/main" id="{E61F29C0-0738-E941-B6EF-978A7BEB0E67}"/>
              </a:ext>
            </a:extLst>
          </p:cNvPr>
          <p:cNvSpPr>
            <a:spLocks noChangeArrowheads="1"/>
          </p:cNvSpPr>
          <p:nvPr/>
        </p:nvSpPr>
        <p:spPr bwMode="auto">
          <a:xfrm>
            <a:off x="1160350" y="202777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816" name="AutoShape 192">
            <a:extLst>
              <a:ext uri="{FF2B5EF4-FFF2-40B4-BE49-F238E27FC236}">
                <a16:creationId xmlns="" xmlns:a16="http://schemas.microsoft.com/office/drawing/2014/main" id="{25D7BF9E-C928-AC49-8387-FF6A45D47411}"/>
              </a:ext>
            </a:extLst>
          </p:cNvPr>
          <p:cNvSpPr>
            <a:spLocks noChangeArrowheads="1"/>
          </p:cNvSpPr>
          <p:nvPr/>
        </p:nvSpPr>
        <p:spPr bwMode="auto">
          <a:xfrm>
            <a:off x="1431812" y="2027771"/>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817" name="AutoShape 193">
            <a:extLst>
              <a:ext uri="{FF2B5EF4-FFF2-40B4-BE49-F238E27FC236}">
                <a16:creationId xmlns="" xmlns:a16="http://schemas.microsoft.com/office/drawing/2014/main" id="{CDE0F189-B1FA-7A4E-B8DE-506109410D75}"/>
              </a:ext>
            </a:extLst>
          </p:cNvPr>
          <p:cNvSpPr>
            <a:spLocks noChangeArrowheads="1"/>
          </p:cNvSpPr>
          <p:nvPr/>
        </p:nvSpPr>
        <p:spPr bwMode="auto">
          <a:xfrm>
            <a:off x="1976325" y="2027771"/>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818" name="AutoShape 194">
            <a:extLst>
              <a:ext uri="{FF2B5EF4-FFF2-40B4-BE49-F238E27FC236}">
                <a16:creationId xmlns="" xmlns:a16="http://schemas.microsoft.com/office/drawing/2014/main" id="{411FBEB3-414D-3246-86D6-3BA1C5F57D82}"/>
              </a:ext>
            </a:extLst>
          </p:cNvPr>
          <p:cNvSpPr>
            <a:spLocks noChangeArrowheads="1"/>
          </p:cNvSpPr>
          <p:nvPr/>
        </p:nvSpPr>
        <p:spPr bwMode="auto">
          <a:xfrm>
            <a:off x="1704862" y="202777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819" name="AutoShape 195">
            <a:extLst>
              <a:ext uri="{FF2B5EF4-FFF2-40B4-BE49-F238E27FC236}">
                <a16:creationId xmlns="" xmlns:a16="http://schemas.microsoft.com/office/drawing/2014/main" id="{F24E9B5E-030A-4340-9E5D-20C872BC8022}"/>
              </a:ext>
            </a:extLst>
          </p:cNvPr>
          <p:cNvSpPr>
            <a:spLocks noChangeArrowheads="1"/>
          </p:cNvSpPr>
          <p:nvPr/>
        </p:nvSpPr>
        <p:spPr bwMode="auto">
          <a:xfrm>
            <a:off x="2247787" y="202777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820" name="AutoShape 196">
            <a:extLst>
              <a:ext uri="{FF2B5EF4-FFF2-40B4-BE49-F238E27FC236}">
                <a16:creationId xmlns="" xmlns:a16="http://schemas.microsoft.com/office/drawing/2014/main" id="{000920C6-AFCD-1242-9D2D-970D1E4AED1A}"/>
              </a:ext>
            </a:extLst>
          </p:cNvPr>
          <p:cNvSpPr>
            <a:spLocks noChangeArrowheads="1"/>
          </p:cNvSpPr>
          <p:nvPr/>
        </p:nvSpPr>
        <p:spPr bwMode="auto">
          <a:xfrm>
            <a:off x="2520837" y="202777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821" name="AutoShape 197">
            <a:extLst>
              <a:ext uri="{FF2B5EF4-FFF2-40B4-BE49-F238E27FC236}">
                <a16:creationId xmlns="" xmlns:a16="http://schemas.microsoft.com/office/drawing/2014/main" id="{DF06DE82-B3EF-1A40-8098-E9424A455821}"/>
              </a:ext>
            </a:extLst>
          </p:cNvPr>
          <p:cNvSpPr>
            <a:spLocks noChangeArrowheads="1"/>
          </p:cNvSpPr>
          <p:nvPr/>
        </p:nvSpPr>
        <p:spPr bwMode="auto">
          <a:xfrm>
            <a:off x="2792300" y="202777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822" name="AutoShape 207">
            <a:extLst>
              <a:ext uri="{FF2B5EF4-FFF2-40B4-BE49-F238E27FC236}">
                <a16:creationId xmlns="" xmlns:a16="http://schemas.microsoft.com/office/drawing/2014/main" id="{4788C8C7-4A55-954A-919F-B19B30432E8F}"/>
              </a:ext>
            </a:extLst>
          </p:cNvPr>
          <p:cNvSpPr>
            <a:spLocks noChangeArrowheads="1"/>
          </p:cNvSpPr>
          <p:nvPr/>
        </p:nvSpPr>
        <p:spPr bwMode="auto">
          <a:xfrm>
            <a:off x="625362" y="173725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823" name="AutoShape 208">
            <a:extLst>
              <a:ext uri="{FF2B5EF4-FFF2-40B4-BE49-F238E27FC236}">
                <a16:creationId xmlns="" xmlns:a16="http://schemas.microsoft.com/office/drawing/2014/main" id="{5C87A592-9E15-F04B-9307-8ED50C4F9122}"/>
              </a:ext>
            </a:extLst>
          </p:cNvPr>
          <p:cNvSpPr>
            <a:spLocks noChangeArrowheads="1"/>
          </p:cNvSpPr>
          <p:nvPr/>
        </p:nvSpPr>
        <p:spPr bwMode="auto">
          <a:xfrm>
            <a:off x="896825" y="1737259"/>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824" name="AutoShape 209">
            <a:extLst>
              <a:ext uri="{FF2B5EF4-FFF2-40B4-BE49-F238E27FC236}">
                <a16:creationId xmlns="" xmlns:a16="http://schemas.microsoft.com/office/drawing/2014/main" id="{0FE8443A-C6A5-F043-9A75-ACED699FD344}"/>
              </a:ext>
            </a:extLst>
          </p:cNvPr>
          <p:cNvSpPr>
            <a:spLocks noChangeArrowheads="1"/>
          </p:cNvSpPr>
          <p:nvPr/>
        </p:nvSpPr>
        <p:spPr bwMode="auto">
          <a:xfrm>
            <a:off x="1169875" y="173725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825" name="AutoShape 210">
            <a:extLst>
              <a:ext uri="{FF2B5EF4-FFF2-40B4-BE49-F238E27FC236}">
                <a16:creationId xmlns="" xmlns:a16="http://schemas.microsoft.com/office/drawing/2014/main" id="{6C2207C0-3B0D-1D4A-B85A-FEC7164B57F9}"/>
              </a:ext>
            </a:extLst>
          </p:cNvPr>
          <p:cNvSpPr>
            <a:spLocks noChangeArrowheads="1"/>
          </p:cNvSpPr>
          <p:nvPr/>
        </p:nvSpPr>
        <p:spPr bwMode="auto">
          <a:xfrm>
            <a:off x="1441337" y="1737259"/>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826" name="AutoShape 211">
            <a:extLst>
              <a:ext uri="{FF2B5EF4-FFF2-40B4-BE49-F238E27FC236}">
                <a16:creationId xmlns="" xmlns:a16="http://schemas.microsoft.com/office/drawing/2014/main" id="{D4899E10-C7EC-864D-BCF8-5BCA171368A3}"/>
              </a:ext>
            </a:extLst>
          </p:cNvPr>
          <p:cNvSpPr>
            <a:spLocks noChangeArrowheads="1"/>
          </p:cNvSpPr>
          <p:nvPr/>
        </p:nvSpPr>
        <p:spPr bwMode="auto">
          <a:xfrm>
            <a:off x="1985850" y="1737259"/>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827" name="AutoShape 212">
            <a:extLst>
              <a:ext uri="{FF2B5EF4-FFF2-40B4-BE49-F238E27FC236}">
                <a16:creationId xmlns="" xmlns:a16="http://schemas.microsoft.com/office/drawing/2014/main" id="{4253E71D-CA45-F142-881C-0B28191B36AD}"/>
              </a:ext>
            </a:extLst>
          </p:cNvPr>
          <p:cNvSpPr>
            <a:spLocks noChangeArrowheads="1"/>
          </p:cNvSpPr>
          <p:nvPr/>
        </p:nvSpPr>
        <p:spPr bwMode="auto">
          <a:xfrm>
            <a:off x="1714387" y="173725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828" name="AutoShape 213">
            <a:extLst>
              <a:ext uri="{FF2B5EF4-FFF2-40B4-BE49-F238E27FC236}">
                <a16:creationId xmlns="" xmlns:a16="http://schemas.microsoft.com/office/drawing/2014/main" id="{4982E122-92D6-E641-90E6-7AAD2F914FD5}"/>
              </a:ext>
            </a:extLst>
          </p:cNvPr>
          <p:cNvSpPr>
            <a:spLocks noChangeArrowheads="1"/>
          </p:cNvSpPr>
          <p:nvPr/>
        </p:nvSpPr>
        <p:spPr bwMode="auto">
          <a:xfrm>
            <a:off x="2257312" y="173725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829" name="AutoShape 214">
            <a:extLst>
              <a:ext uri="{FF2B5EF4-FFF2-40B4-BE49-F238E27FC236}">
                <a16:creationId xmlns="" xmlns:a16="http://schemas.microsoft.com/office/drawing/2014/main" id="{FE911930-C539-5242-9BA6-1A91EB8D06BE}"/>
              </a:ext>
            </a:extLst>
          </p:cNvPr>
          <p:cNvSpPr>
            <a:spLocks noChangeArrowheads="1"/>
          </p:cNvSpPr>
          <p:nvPr/>
        </p:nvSpPr>
        <p:spPr bwMode="auto">
          <a:xfrm>
            <a:off x="2530362" y="173725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830" name="AutoShape 215">
            <a:extLst>
              <a:ext uri="{FF2B5EF4-FFF2-40B4-BE49-F238E27FC236}">
                <a16:creationId xmlns="" xmlns:a16="http://schemas.microsoft.com/office/drawing/2014/main" id="{D942EF15-488F-E448-B070-FD47B7C12323}"/>
              </a:ext>
            </a:extLst>
          </p:cNvPr>
          <p:cNvSpPr>
            <a:spLocks noChangeArrowheads="1"/>
          </p:cNvSpPr>
          <p:nvPr/>
        </p:nvSpPr>
        <p:spPr bwMode="auto">
          <a:xfrm>
            <a:off x="2801825" y="173725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831" name="AutoShape 225">
            <a:extLst>
              <a:ext uri="{FF2B5EF4-FFF2-40B4-BE49-F238E27FC236}">
                <a16:creationId xmlns="" xmlns:a16="http://schemas.microsoft.com/office/drawing/2014/main" id="{54040B3D-8165-6346-BBA9-D920EFF9EB46}"/>
              </a:ext>
            </a:extLst>
          </p:cNvPr>
          <p:cNvSpPr>
            <a:spLocks noChangeArrowheads="1"/>
          </p:cNvSpPr>
          <p:nvPr/>
        </p:nvSpPr>
        <p:spPr bwMode="auto">
          <a:xfrm>
            <a:off x="626950" y="145150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832" name="AutoShape 226">
            <a:extLst>
              <a:ext uri="{FF2B5EF4-FFF2-40B4-BE49-F238E27FC236}">
                <a16:creationId xmlns="" xmlns:a16="http://schemas.microsoft.com/office/drawing/2014/main" id="{55FFA9D9-7E41-7C44-8243-905931AD1731}"/>
              </a:ext>
            </a:extLst>
          </p:cNvPr>
          <p:cNvSpPr>
            <a:spLocks noChangeArrowheads="1"/>
          </p:cNvSpPr>
          <p:nvPr/>
        </p:nvSpPr>
        <p:spPr bwMode="auto">
          <a:xfrm>
            <a:off x="898412" y="1451509"/>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833" name="AutoShape 227">
            <a:extLst>
              <a:ext uri="{FF2B5EF4-FFF2-40B4-BE49-F238E27FC236}">
                <a16:creationId xmlns="" xmlns:a16="http://schemas.microsoft.com/office/drawing/2014/main" id="{579ACDC8-702D-B24D-9BD0-1326F5FAA329}"/>
              </a:ext>
            </a:extLst>
          </p:cNvPr>
          <p:cNvSpPr>
            <a:spLocks noChangeArrowheads="1"/>
          </p:cNvSpPr>
          <p:nvPr/>
        </p:nvSpPr>
        <p:spPr bwMode="auto">
          <a:xfrm>
            <a:off x="1171462" y="145150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834" name="AutoShape 228">
            <a:extLst>
              <a:ext uri="{FF2B5EF4-FFF2-40B4-BE49-F238E27FC236}">
                <a16:creationId xmlns="" xmlns:a16="http://schemas.microsoft.com/office/drawing/2014/main" id="{4270EBD2-9FEF-2748-AE8A-554AE0F3D247}"/>
              </a:ext>
            </a:extLst>
          </p:cNvPr>
          <p:cNvSpPr>
            <a:spLocks noChangeArrowheads="1"/>
          </p:cNvSpPr>
          <p:nvPr/>
        </p:nvSpPr>
        <p:spPr bwMode="auto">
          <a:xfrm>
            <a:off x="1442925" y="1451509"/>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835" name="AutoShape 229">
            <a:extLst>
              <a:ext uri="{FF2B5EF4-FFF2-40B4-BE49-F238E27FC236}">
                <a16:creationId xmlns="" xmlns:a16="http://schemas.microsoft.com/office/drawing/2014/main" id="{4E4D6529-2107-3C4C-A46F-A1F849BC3ACF}"/>
              </a:ext>
            </a:extLst>
          </p:cNvPr>
          <p:cNvSpPr>
            <a:spLocks noChangeArrowheads="1"/>
          </p:cNvSpPr>
          <p:nvPr/>
        </p:nvSpPr>
        <p:spPr bwMode="auto">
          <a:xfrm>
            <a:off x="1987437" y="1451509"/>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836" name="AutoShape 230">
            <a:extLst>
              <a:ext uri="{FF2B5EF4-FFF2-40B4-BE49-F238E27FC236}">
                <a16:creationId xmlns="" xmlns:a16="http://schemas.microsoft.com/office/drawing/2014/main" id="{04D6D230-BE57-5345-BAEB-071878E906B5}"/>
              </a:ext>
            </a:extLst>
          </p:cNvPr>
          <p:cNvSpPr>
            <a:spLocks noChangeArrowheads="1"/>
          </p:cNvSpPr>
          <p:nvPr/>
        </p:nvSpPr>
        <p:spPr bwMode="auto">
          <a:xfrm>
            <a:off x="1715975" y="145150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837" name="AutoShape 231">
            <a:extLst>
              <a:ext uri="{FF2B5EF4-FFF2-40B4-BE49-F238E27FC236}">
                <a16:creationId xmlns="" xmlns:a16="http://schemas.microsoft.com/office/drawing/2014/main" id="{8317C1C5-4170-CA4C-A900-E236FA70D8C1}"/>
              </a:ext>
            </a:extLst>
          </p:cNvPr>
          <p:cNvSpPr>
            <a:spLocks noChangeArrowheads="1"/>
          </p:cNvSpPr>
          <p:nvPr/>
        </p:nvSpPr>
        <p:spPr bwMode="auto">
          <a:xfrm>
            <a:off x="2258900" y="145150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838" name="AutoShape 232">
            <a:extLst>
              <a:ext uri="{FF2B5EF4-FFF2-40B4-BE49-F238E27FC236}">
                <a16:creationId xmlns="" xmlns:a16="http://schemas.microsoft.com/office/drawing/2014/main" id="{29F0D2B6-6906-B740-AA40-5AF4B665BF6E}"/>
              </a:ext>
            </a:extLst>
          </p:cNvPr>
          <p:cNvSpPr>
            <a:spLocks noChangeArrowheads="1"/>
          </p:cNvSpPr>
          <p:nvPr/>
        </p:nvSpPr>
        <p:spPr bwMode="auto">
          <a:xfrm>
            <a:off x="2531950" y="145150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839" name="AutoShape 233">
            <a:extLst>
              <a:ext uri="{FF2B5EF4-FFF2-40B4-BE49-F238E27FC236}">
                <a16:creationId xmlns="" xmlns:a16="http://schemas.microsoft.com/office/drawing/2014/main" id="{96855E1A-A8A2-F64F-82FA-8BF94F48F809}"/>
              </a:ext>
            </a:extLst>
          </p:cNvPr>
          <p:cNvSpPr>
            <a:spLocks noChangeArrowheads="1"/>
          </p:cNvSpPr>
          <p:nvPr/>
        </p:nvSpPr>
        <p:spPr bwMode="auto">
          <a:xfrm>
            <a:off x="2803412" y="145150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840" name="Text Box 243">
            <a:extLst>
              <a:ext uri="{FF2B5EF4-FFF2-40B4-BE49-F238E27FC236}">
                <a16:creationId xmlns="" xmlns:a16="http://schemas.microsoft.com/office/drawing/2014/main" id="{C6809621-664C-E44A-BBF9-274A93E32ED8}"/>
              </a:ext>
            </a:extLst>
          </p:cNvPr>
          <p:cNvSpPr txBox="1">
            <a:spLocks noChangeArrowheads="1"/>
          </p:cNvSpPr>
          <p:nvPr/>
        </p:nvSpPr>
        <p:spPr bwMode="auto">
          <a:xfrm>
            <a:off x="1087325" y="2286534"/>
            <a:ext cx="681037"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21</a:t>
            </a:r>
          </a:p>
        </p:txBody>
      </p:sp>
      <p:sp>
        <p:nvSpPr>
          <p:cNvPr id="841" name="Text Box 244">
            <a:extLst>
              <a:ext uri="{FF2B5EF4-FFF2-40B4-BE49-F238E27FC236}">
                <a16:creationId xmlns="" xmlns:a16="http://schemas.microsoft.com/office/drawing/2014/main" id="{4617B382-6B5B-284B-B3DF-9D215E6B7B86}"/>
              </a:ext>
            </a:extLst>
          </p:cNvPr>
          <p:cNvSpPr txBox="1">
            <a:spLocks noChangeArrowheads="1"/>
          </p:cNvSpPr>
          <p:nvPr/>
        </p:nvSpPr>
        <p:spPr bwMode="auto">
          <a:xfrm>
            <a:off x="1365740" y="2286534"/>
            <a:ext cx="681037"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22</a:t>
            </a:r>
          </a:p>
        </p:txBody>
      </p:sp>
      <p:sp>
        <p:nvSpPr>
          <p:cNvPr id="842" name="Text Box 245">
            <a:extLst>
              <a:ext uri="{FF2B5EF4-FFF2-40B4-BE49-F238E27FC236}">
                <a16:creationId xmlns="" xmlns:a16="http://schemas.microsoft.com/office/drawing/2014/main" id="{0A8E86D9-AB0B-D446-A360-972368CDC7F7}"/>
              </a:ext>
            </a:extLst>
          </p:cNvPr>
          <p:cNvSpPr txBox="1">
            <a:spLocks noChangeArrowheads="1"/>
          </p:cNvSpPr>
          <p:nvPr/>
        </p:nvSpPr>
        <p:spPr bwMode="auto">
          <a:xfrm>
            <a:off x="556307" y="2285521"/>
            <a:ext cx="372246"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21</a:t>
            </a:r>
          </a:p>
        </p:txBody>
      </p:sp>
      <p:sp>
        <p:nvSpPr>
          <p:cNvPr id="843" name="Text Box 246">
            <a:extLst>
              <a:ext uri="{FF2B5EF4-FFF2-40B4-BE49-F238E27FC236}">
                <a16:creationId xmlns="" xmlns:a16="http://schemas.microsoft.com/office/drawing/2014/main" id="{7BDA87D9-B373-AF4E-A077-9742E0A50A50}"/>
              </a:ext>
            </a:extLst>
          </p:cNvPr>
          <p:cNvSpPr txBox="1">
            <a:spLocks noChangeArrowheads="1"/>
          </p:cNvSpPr>
          <p:nvPr/>
        </p:nvSpPr>
        <p:spPr bwMode="auto">
          <a:xfrm>
            <a:off x="1912825" y="2286534"/>
            <a:ext cx="681037"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22</a:t>
            </a:r>
          </a:p>
        </p:txBody>
      </p:sp>
      <p:sp>
        <p:nvSpPr>
          <p:cNvPr id="844" name="Text Box 247">
            <a:extLst>
              <a:ext uri="{FF2B5EF4-FFF2-40B4-BE49-F238E27FC236}">
                <a16:creationId xmlns="" xmlns:a16="http://schemas.microsoft.com/office/drawing/2014/main" id="{B744645C-06C4-3F4B-AD94-93C6A48D85D0}"/>
              </a:ext>
            </a:extLst>
          </p:cNvPr>
          <p:cNvSpPr txBox="1">
            <a:spLocks noChangeArrowheads="1"/>
          </p:cNvSpPr>
          <p:nvPr/>
        </p:nvSpPr>
        <p:spPr bwMode="auto">
          <a:xfrm>
            <a:off x="1646010" y="2286533"/>
            <a:ext cx="357872"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22</a:t>
            </a:r>
          </a:p>
        </p:txBody>
      </p:sp>
      <p:sp>
        <p:nvSpPr>
          <p:cNvPr id="845" name="Text Box 248">
            <a:extLst>
              <a:ext uri="{FF2B5EF4-FFF2-40B4-BE49-F238E27FC236}">
                <a16:creationId xmlns="" xmlns:a16="http://schemas.microsoft.com/office/drawing/2014/main" id="{3AE147B2-03BE-C642-8D7A-E67271B06886}"/>
              </a:ext>
            </a:extLst>
          </p:cNvPr>
          <p:cNvSpPr txBox="1">
            <a:spLocks noChangeArrowheads="1"/>
          </p:cNvSpPr>
          <p:nvPr/>
        </p:nvSpPr>
        <p:spPr bwMode="auto">
          <a:xfrm>
            <a:off x="2200162" y="2286534"/>
            <a:ext cx="681037"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23</a:t>
            </a:r>
          </a:p>
        </p:txBody>
      </p:sp>
      <p:sp>
        <p:nvSpPr>
          <p:cNvPr id="846" name="Text Box 250">
            <a:extLst>
              <a:ext uri="{FF2B5EF4-FFF2-40B4-BE49-F238E27FC236}">
                <a16:creationId xmlns="" xmlns:a16="http://schemas.microsoft.com/office/drawing/2014/main" id="{6F8FC296-D1DE-1D4C-A157-D43AB58BD530}"/>
              </a:ext>
            </a:extLst>
          </p:cNvPr>
          <p:cNvSpPr txBox="1">
            <a:spLocks noChangeArrowheads="1"/>
          </p:cNvSpPr>
          <p:nvPr/>
        </p:nvSpPr>
        <p:spPr bwMode="auto">
          <a:xfrm>
            <a:off x="2411332" y="2296850"/>
            <a:ext cx="399389"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 23     </a:t>
            </a:r>
          </a:p>
        </p:txBody>
      </p:sp>
      <p:sp>
        <p:nvSpPr>
          <p:cNvPr id="847" name="Text Box 260">
            <a:extLst>
              <a:ext uri="{FF2B5EF4-FFF2-40B4-BE49-F238E27FC236}">
                <a16:creationId xmlns="" xmlns:a16="http://schemas.microsoft.com/office/drawing/2014/main" id="{E559DEBF-C5E0-BC4A-9921-2C5FC413D65A}"/>
              </a:ext>
            </a:extLst>
          </p:cNvPr>
          <p:cNvSpPr txBox="1">
            <a:spLocks noChangeArrowheads="1"/>
          </p:cNvSpPr>
          <p:nvPr/>
        </p:nvSpPr>
        <p:spPr bwMode="auto">
          <a:xfrm>
            <a:off x="1912825" y="1999196"/>
            <a:ext cx="681037"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26</a:t>
            </a:r>
          </a:p>
        </p:txBody>
      </p:sp>
      <p:sp>
        <p:nvSpPr>
          <p:cNvPr id="848" name="Text Box 261">
            <a:extLst>
              <a:ext uri="{FF2B5EF4-FFF2-40B4-BE49-F238E27FC236}">
                <a16:creationId xmlns="" xmlns:a16="http://schemas.microsoft.com/office/drawing/2014/main" id="{2B879BB1-2635-FB49-9876-B87398B7E83B}"/>
              </a:ext>
            </a:extLst>
          </p:cNvPr>
          <p:cNvSpPr txBox="1">
            <a:spLocks noChangeArrowheads="1"/>
          </p:cNvSpPr>
          <p:nvPr/>
        </p:nvSpPr>
        <p:spPr bwMode="auto">
          <a:xfrm>
            <a:off x="1653244" y="1841428"/>
            <a:ext cx="331787"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 26</a:t>
            </a:r>
          </a:p>
        </p:txBody>
      </p:sp>
      <p:sp>
        <p:nvSpPr>
          <p:cNvPr id="849" name="Text Box 262">
            <a:extLst>
              <a:ext uri="{FF2B5EF4-FFF2-40B4-BE49-F238E27FC236}">
                <a16:creationId xmlns="" xmlns:a16="http://schemas.microsoft.com/office/drawing/2014/main" id="{F0CFFB86-D23C-E448-AA45-F120095A2971}"/>
              </a:ext>
            </a:extLst>
          </p:cNvPr>
          <p:cNvSpPr txBox="1">
            <a:spLocks noChangeArrowheads="1"/>
          </p:cNvSpPr>
          <p:nvPr/>
        </p:nvSpPr>
        <p:spPr bwMode="auto">
          <a:xfrm>
            <a:off x="1364742" y="1993940"/>
            <a:ext cx="339302"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26</a:t>
            </a:r>
          </a:p>
        </p:txBody>
      </p:sp>
      <p:sp>
        <p:nvSpPr>
          <p:cNvPr id="850" name="Text Box 272">
            <a:extLst>
              <a:ext uri="{FF2B5EF4-FFF2-40B4-BE49-F238E27FC236}">
                <a16:creationId xmlns="" xmlns:a16="http://schemas.microsoft.com/office/drawing/2014/main" id="{A8123ADB-C945-9943-BF36-48E9066F3197}"/>
              </a:ext>
            </a:extLst>
          </p:cNvPr>
          <p:cNvSpPr txBox="1">
            <a:spLocks noChangeArrowheads="1"/>
          </p:cNvSpPr>
          <p:nvPr/>
        </p:nvSpPr>
        <p:spPr bwMode="auto">
          <a:xfrm>
            <a:off x="563067" y="1711859"/>
            <a:ext cx="681037"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29</a:t>
            </a:r>
          </a:p>
        </p:txBody>
      </p:sp>
      <p:sp>
        <p:nvSpPr>
          <p:cNvPr id="851" name="Text Box 273">
            <a:extLst>
              <a:ext uri="{FF2B5EF4-FFF2-40B4-BE49-F238E27FC236}">
                <a16:creationId xmlns="" xmlns:a16="http://schemas.microsoft.com/office/drawing/2014/main" id="{F7AB6D4A-1D52-6E41-A792-FDE616B96331}"/>
              </a:ext>
            </a:extLst>
          </p:cNvPr>
          <p:cNvSpPr txBox="1">
            <a:spLocks noChangeArrowheads="1"/>
          </p:cNvSpPr>
          <p:nvPr/>
        </p:nvSpPr>
        <p:spPr bwMode="auto">
          <a:xfrm>
            <a:off x="831737" y="1711859"/>
            <a:ext cx="681037"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29</a:t>
            </a:r>
          </a:p>
        </p:txBody>
      </p:sp>
      <p:sp>
        <p:nvSpPr>
          <p:cNvPr id="852" name="Text Box 274">
            <a:extLst>
              <a:ext uri="{FF2B5EF4-FFF2-40B4-BE49-F238E27FC236}">
                <a16:creationId xmlns="" xmlns:a16="http://schemas.microsoft.com/office/drawing/2014/main" id="{454210BE-1239-E24F-A5FF-1B993224A197}"/>
              </a:ext>
            </a:extLst>
          </p:cNvPr>
          <p:cNvSpPr txBox="1">
            <a:spLocks noChangeArrowheads="1"/>
          </p:cNvSpPr>
          <p:nvPr/>
        </p:nvSpPr>
        <p:spPr bwMode="auto">
          <a:xfrm>
            <a:off x="1099642" y="1711859"/>
            <a:ext cx="681037"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29</a:t>
            </a:r>
          </a:p>
        </p:txBody>
      </p:sp>
      <p:sp>
        <p:nvSpPr>
          <p:cNvPr id="853" name="Text Box 275">
            <a:extLst>
              <a:ext uri="{FF2B5EF4-FFF2-40B4-BE49-F238E27FC236}">
                <a16:creationId xmlns="" xmlns:a16="http://schemas.microsoft.com/office/drawing/2014/main" id="{CCB97B16-B638-3242-A387-E22519EA09D7}"/>
              </a:ext>
            </a:extLst>
          </p:cNvPr>
          <p:cNvSpPr txBox="1">
            <a:spLocks noChangeArrowheads="1"/>
          </p:cNvSpPr>
          <p:nvPr/>
        </p:nvSpPr>
        <p:spPr bwMode="auto">
          <a:xfrm>
            <a:off x="1376250" y="1711859"/>
            <a:ext cx="681037"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30</a:t>
            </a:r>
          </a:p>
        </p:txBody>
      </p:sp>
      <p:sp>
        <p:nvSpPr>
          <p:cNvPr id="854" name="Text Box 276">
            <a:extLst>
              <a:ext uri="{FF2B5EF4-FFF2-40B4-BE49-F238E27FC236}">
                <a16:creationId xmlns="" xmlns:a16="http://schemas.microsoft.com/office/drawing/2014/main" id="{26D41A60-A9F6-0E4B-B3F7-5293B8E8F95E}"/>
              </a:ext>
            </a:extLst>
          </p:cNvPr>
          <p:cNvSpPr txBox="1">
            <a:spLocks noChangeArrowheads="1"/>
          </p:cNvSpPr>
          <p:nvPr/>
        </p:nvSpPr>
        <p:spPr bwMode="auto">
          <a:xfrm>
            <a:off x="1663587" y="1711859"/>
            <a:ext cx="681037"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30</a:t>
            </a:r>
          </a:p>
        </p:txBody>
      </p:sp>
      <p:sp>
        <p:nvSpPr>
          <p:cNvPr id="855" name="Text Box 277">
            <a:extLst>
              <a:ext uri="{FF2B5EF4-FFF2-40B4-BE49-F238E27FC236}">
                <a16:creationId xmlns="" xmlns:a16="http://schemas.microsoft.com/office/drawing/2014/main" id="{B5A55EFE-E2F2-464E-A35E-E8FDF0D646D4}"/>
              </a:ext>
            </a:extLst>
          </p:cNvPr>
          <p:cNvSpPr txBox="1">
            <a:spLocks noChangeArrowheads="1"/>
          </p:cNvSpPr>
          <p:nvPr/>
        </p:nvSpPr>
        <p:spPr bwMode="auto">
          <a:xfrm>
            <a:off x="1896349" y="1711859"/>
            <a:ext cx="364907"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 30</a:t>
            </a:r>
          </a:p>
        </p:txBody>
      </p:sp>
      <p:sp>
        <p:nvSpPr>
          <p:cNvPr id="856" name="Text Box 293">
            <a:extLst>
              <a:ext uri="{FF2B5EF4-FFF2-40B4-BE49-F238E27FC236}">
                <a16:creationId xmlns="" xmlns:a16="http://schemas.microsoft.com/office/drawing/2014/main" id="{C4F7D80D-A4FA-6842-A626-351A8C53872F}"/>
              </a:ext>
            </a:extLst>
          </p:cNvPr>
          <p:cNvSpPr txBox="1">
            <a:spLocks noChangeArrowheads="1"/>
          </p:cNvSpPr>
          <p:nvPr/>
        </p:nvSpPr>
        <p:spPr bwMode="auto">
          <a:xfrm>
            <a:off x="1408000" y="3467634"/>
            <a:ext cx="255198"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lumMod val="95000"/>
                  </a:schemeClr>
                </a:solidFill>
              </a:rPr>
              <a:t>6</a:t>
            </a:r>
          </a:p>
        </p:txBody>
      </p:sp>
      <p:sp>
        <p:nvSpPr>
          <p:cNvPr id="857" name="Text Box 294">
            <a:extLst>
              <a:ext uri="{FF2B5EF4-FFF2-40B4-BE49-F238E27FC236}">
                <a16:creationId xmlns="" xmlns:a16="http://schemas.microsoft.com/office/drawing/2014/main" id="{A8977C59-1052-BE4C-BA64-D65AC7A1A1D5}"/>
              </a:ext>
            </a:extLst>
          </p:cNvPr>
          <p:cNvSpPr txBox="1">
            <a:spLocks noChangeArrowheads="1"/>
          </p:cNvSpPr>
          <p:nvPr/>
        </p:nvSpPr>
        <p:spPr bwMode="auto">
          <a:xfrm>
            <a:off x="1686415" y="3467634"/>
            <a:ext cx="255198"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lumMod val="95000"/>
                  </a:schemeClr>
                </a:solidFill>
              </a:rPr>
              <a:t>6</a:t>
            </a:r>
          </a:p>
        </p:txBody>
      </p:sp>
      <p:sp>
        <p:nvSpPr>
          <p:cNvPr id="858" name="Text Box 295">
            <a:extLst>
              <a:ext uri="{FF2B5EF4-FFF2-40B4-BE49-F238E27FC236}">
                <a16:creationId xmlns="" xmlns:a16="http://schemas.microsoft.com/office/drawing/2014/main" id="{DEBE9D19-71F0-474A-9CC9-DA239B2EF83B}"/>
              </a:ext>
            </a:extLst>
          </p:cNvPr>
          <p:cNvSpPr txBox="1">
            <a:spLocks noChangeArrowheads="1"/>
          </p:cNvSpPr>
          <p:nvPr/>
        </p:nvSpPr>
        <p:spPr bwMode="auto">
          <a:xfrm>
            <a:off x="1934447" y="3467634"/>
            <a:ext cx="255198"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lumMod val="95000"/>
                  </a:schemeClr>
                </a:solidFill>
              </a:rPr>
              <a:t>6</a:t>
            </a:r>
          </a:p>
        </p:txBody>
      </p:sp>
      <p:sp>
        <p:nvSpPr>
          <p:cNvPr id="859" name="Text Box 296">
            <a:extLst>
              <a:ext uri="{FF2B5EF4-FFF2-40B4-BE49-F238E27FC236}">
                <a16:creationId xmlns="" xmlns:a16="http://schemas.microsoft.com/office/drawing/2014/main" id="{4925639B-4537-314B-A472-625BDCC295B0}"/>
              </a:ext>
            </a:extLst>
          </p:cNvPr>
          <p:cNvSpPr txBox="1">
            <a:spLocks noChangeArrowheads="1"/>
          </p:cNvSpPr>
          <p:nvPr/>
        </p:nvSpPr>
        <p:spPr bwMode="auto">
          <a:xfrm>
            <a:off x="563450" y="3178709"/>
            <a:ext cx="255198"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lumMod val="95000"/>
                  </a:schemeClr>
                </a:solidFill>
              </a:rPr>
              <a:t>9</a:t>
            </a:r>
          </a:p>
        </p:txBody>
      </p:sp>
      <p:sp>
        <p:nvSpPr>
          <p:cNvPr id="860" name="Text Box 297">
            <a:extLst>
              <a:ext uri="{FF2B5EF4-FFF2-40B4-BE49-F238E27FC236}">
                <a16:creationId xmlns="" xmlns:a16="http://schemas.microsoft.com/office/drawing/2014/main" id="{C3EBBD87-D470-7F46-BAE0-E1A4C588F858}"/>
              </a:ext>
            </a:extLst>
          </p:cNvPr>
          <p:cNvSpPr txBox="1">
            <a:spLocks noChangeArrowheads="1"/>
          </p:cNvSpPr>
          <p:nvPr/>
        </p:nvSpPr>
        <p:spPr bwMode="auto">
          <a:xfrm>
            <a:off x="831737" y="3178709"/>
            <a:ext cx="255198"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lumMod val="95000"/>
                  </a:schemeClr>
                </a:solidFill>
              </a:rPr>
              <a:t>9</a:t>
            </a:r>
          </a:p>
        </p:txBody>
      </p:sp>
      <p:sp>
        <p:nvSpPr>
          <p:cNvPr id="861" name="Text Box 298">
            <a:extLst>
              <a:ext uri="{FF2B5EF4-FFF2-40B4-BE49-F238E27FC236}">
                <a16:creationId xmlns="" xmlns:a16="http://schemas.microsoft.com/office/drawing/2014/main" id="{CF12FB9C-8BAB-B940-B0EC-21F57CD27848}"/>
              </a:ext>
            </a:extLst>
          </p:cNvPr>
          <p:cNvSpPr txBox="1">
            <a:spLocks noChangeArrowheads="1"/>
          </p:cNvSpPr>
          <p:nvPr/>
        </p:nvSpPr>
        <p:spPr bwMode="auto">
          <a:xfrm>
            <a:off x="1139712" y="3178709"/>
            <a:ext cx="255198"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lumMod val="95000"/>
                  </a:schemeClr>
                </a:solidFill>
              </a:rPr>
              <a:t>9</a:t>
            </a:r>
          </a:p>
        </p:txBody>
      </p:sp>
      <p:sp>
        <p:nvSpPr>
          <p:cNvPr id="862" name="Text Box 308">
            <a:extLst>
              <a:ext uri="{FF2B5EF4-FFF2-40B4-BE49-F238E27FC236}">
                <a16:creationId xmlns="" xmlns:a16="http://schemas.microsoft.com/office/drawing/2014/main" id="{63A4EFCA-F23C-A343-ABD9-A78265EADD01}"/>
              </a:ext>
            </a:extLst>
          </p:cNvPr>
          <p:cNvSpPr txBox="1">
            <a:spLocks noChangeArrowheads="1"/>
          </p:cNvSpPr>
          <p:nvPr/>
        </p:nvSpPr>
        <p:spPr bwMode="auto">
          <a:xfrm>
            <a:off x="1365960" y="2891371"/>
            <a:ext cx="325730"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lumMod val="95000"/>
                  </a:schemeClr>
                </a:solidFill>
              </a:rPr>
              <a:t>14</a:t>
            </a:r>
          </a:p>
        </p:txBody>
      </p:sp>
      <p:sp>
        <p:nvSpPr>
          <p:cNvPr id="863" name="Text Box 309">
            <a:extLst>
              <a:ext uri="{FF2B5EF4-FFF2-40B4-BE49-F238E27FC236}">
                <a16:creationId xmlns="" xmlns:a16="http://schemas.microsoft.com/office/drawing/2014/main" id="{52BC84DE-5659-1143-9514-AC2686AE01C1}"/>
              </a:ext>
            </a:extLst>
          </p:cNvPr>
          <p:cNvSpPr txBox="1">
            <a:spLocks noChangeArrowheads="1"/>
          </p:cNvSpPr>
          <p:nvPr/>
        </p:nvSpPr>
        <p:spPr bwMode="auto">
          <a:xfrm>
            <a:off x="1636600" y="2891371"/>
            <a:ext cx="325730"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lumMod val="95000"/>
                  </a:schemeClr>
                </a:solidFill>
              </a:rPr>
              <a:t>14</a:t>
            </a:r>
          </a:p>
        </p:txBody>
      </p:sp>
      <p:sp>
        <p:nvSpPr>
          <p:cNvPr id="864" name="Text Box 310">
            <a:extLst>
              <a:ext uri="{FF2B5EF4-FFF2-40B4-BE49-F238E27FC236}">
                <a16:creationId xmlns="" xmlns:a16="http://schemas.microsoft.com/office/drawing/2014/main" id="{C214A2C3-E349-4E47-A3B5-A77431B94D3C}"/>
              </a:ext>
            </a:extLst>
          </p:cNvPr>
          <p:cNvSpPr txBox="1">
            <a:spLocks noChangeArrowheads="1"/>
          </p:cNvSpPr>
          <p:nvPr/>
        </p:nvSpPr>
        <p:spPr bwMode="auto">
          <a:xfrm>
            <a:off x="1923937" y="2891371"/>
            <a:ext cx="325730"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lumMod val="95000"/>
                  </a:schemeClr>
                </a:solidFill>
              </a:rPr>
              <a:t>14</a:t>
            </a:r>
          </a:p>
        </p:txBody>
      </p:sp>
      <p:sp>
        <p:nvSpPr>
          <p:cNvPr id="865" name="Text Box 317">
            <a:extLst>
              <a:ext uri="{FF2B5EF4-FFF2-40B4-BE49-F238E27FC236}">
                <a16:creationId xmlns="" xmlns:a16="http://schemas.microsoft.com/office/drawing/2014/main" id="{3CA1D30B-D858-C642-B6AA-89D01439C240}"/>
              </a:ext>
            </a:extLst>
          </p:cNvPr>
          <p:cNvSpPr txBox="1">
            <a:spLocks noChangeArrowheads="1"/>
          </p:cNvSpPr>
          <p:nvPr/>
        </p:nvSpPr>
        <p:spPr bwMode="auto">
          <a:xfrm>
            <a:off x="2179142" y="2604034"/>
            <a:ext cx="325730"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lumMod val="95000"/>
                  </a:schemeClr>
                </a:solidFill>
              </a:rPr>
              <a:t>19</a:t>
            </a:r>
          </a:p>
        </p:txBody>
      </p:sp>
      <p:sp>
        <p:nvSpPr>
          <p:cNvPr id="866" name="Text Box 318">
            <a:extLst>
              <a:ext uri="{FF2B5EF4-FFF2-40B4-BE49-F238E27FC236}">
                <a16:creationId xmlns="" xmlns:a16="http://schemas.microsoft.com/office/drawing/2014/main" id="{C43E8096-A5CE-D44D-AB0D-D0D80F30FBEA}"/>
              </a:ext>
            </a:extLst>
          </p:cNvPr>
          <p:cNvSpPr txBox="1">
            <a:spLocks noChangeArrowheads="1"/>
          </p:cNvSpPr>
          <p:nvPr/>
        </p:nvSpPr>
        <p:spPr bwMode="auto">
          <a:xfrm>
            <a:off x="2447047" y="2604034"/>
            <a:ext cx="325730"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lumMod val="95000"/>
                  </a:schemeClr>
                </a:solidFill>
              </a:rPr>
              <a:t>19</a:t>
            </a:r>
          </a:p>
        </p:txBody>
      </p:sp>
      <p:sp>
        <p:nvSpPr>
          <p:cNvPr id="867" name="Text Box 319">
            <a:extLst>
              <a:ext uri="{FF2B5EF4-FFF2-40B4-BE49-F238E27FC236}">
                <a16:creationId xmlns="" xmlns:a16="http://schemas.microsoft.com/office/drawing/2014/main" id="{CDD9B2F1-4778-3F46-ABAB-F470C0C7B671}"/>
              </a:ext>
            </a:extLst>
          </p:cNvPr>
          <p:cNvSpPr txBox="1">
            <a:spLocks noChangeArrowheads="1"/>
          </p:cNvSpPr>
          <p:nvPr/>
        </p:nvSpPr>
        <p:spPr bwMode="auto">
          <a:xfrm>
            <a:off x="2723875" y="2604034"/>
            <a:ext cx="325730"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lumMod val="95000"/>
                  </a:schemeClr>
                </a:solidFill>
              </a:rPr>
              <a:t>19</a:t>
            </a:r>
          </a:p>
        </p:txBody>
      </p:sp>
      <p:sp>
        <p:nvSpPr>
          <p:cNvPr id="868" name="Text Box 326">
            <a:extLst>
              <a:ext uri="{FF2B5EF4-FFF2-40B4-BE49-F238E27FC236}">
                <a16:creationId xmlns="" xmlns:a16="http://schemas.microsoft.com/office/drawing/2014/main" id="{C7D539E6-9C20-4A47-9F96-42FBCB0409B2}"/>
              </a:ext>
            </a:extLst>
          </p:cNvPr>
          <p:cNvSpPr txBox="1">
            <a:spLocks noChangeArrowheads="1"/>
          </p:cNvSpPr>
          <p:nvPr/>
        </p:nvSpPr>
        <p:spPr bwMode="auto">
          <a:xfrm>
            <a:off x="2196386" y="1711859"/>
            <a:ext cx="325730"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31</a:t>
            </a:r>
          </a:p>
        </p:txBody>
      </p:sp>
      <p:sp>
        <p:nvSpPr>
          <p:cNvPr id="869" name="Text Box 327">
            <a:extLst>
              <a:ext uri="{FF2B5EF4-FFF2-40B4-BE49-F238E27FC236}">
                <a16:creationId xmlns="" xmlns:a16="http://schemas.microsoft.com/office/drawing/2014/main" id="{36F5198B-E803-CA4B-AB8A-A204D295DA35}"/>
              </a:ext>
            </a:extLst>
          </p:cNvPr>
          <p:cNvSpPr txBox="1">
            <a:spLocks noChangeArrowheads="1"/>
          </p:cNvSpPr>
          <p:nvPr/>
        </p:nvSpPr>
        <p:spPr bwMode="auto">
          <a:xfrm>
            <a:off x="2483724" y="1711859"/>
            <a:ext cx="325730"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31</a:t>
            </a:r>
          </a:p>
        </p:txBody>
      </p:sp>
      <p:sp>
        <p:nvSpPr>
          <p:cNvPr id="870" name="Text Box 328">
            <a:extLst>
              <a:ext uri="{FF2B5EF4-FFF2-40B4-BE49-F238E27FC236}">
                <a16:creationId xmlns="" xmlns:a16="http://schemas.microsoft.com/office/drawing/2014/main" id="{51386D12-9790-7046-BE28-F0DB8C6B793A}"/>
              </a:ext>
            </a:extLst>
          </p:cNvPr>
          <p:cNvSpPr txBox="1">
            <a:spLocks noChangeArrowheads="1"/>
          </p:cNvSpPr>
          <p:nvPr/>
        </p:nvSpPr>
        <p:spPr bwMode="auto">
          <a:xfrm>
            <a:off x="2751711" y="1711859"/>
            <a:ext cx="325730"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31</a:t>
            </a:r>
          </a:p>
        </p:txBody>
      </p:sp>
      <p:sp>
        <p:nvSpPr>
          <p:cNvPr id="871" name="AutoShape 225">
            <a:extLst>
              <a:ext uri="{FF2B5EF4-FFF2-40B4-BE49-F238E27FC236}">
                <a16:creationId xmlns="" xmlns:a16="http://schemas.microsoft.com/office/drawing/2014/main" id="{8BD33506-F708-9349-909E-EBE25259D722}"/>
              </a:ext>
            </a:extLst>
          </p:cNvPr>
          <p:cNvSpPr>
            <a:spLocks noChangeArrowheads="1"/>
          </p:cNvSpPr>
          <p:nvPr/>
        </p:nvSpPr>
        <p:spPr bwMode="auto">
          <a:xfrm>
            <a:off x="612663" y="4042497"/>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solidFill>
                <a:srgbClr val="0432FF"/>
              </a:solidFill>
            </a:endParaRPr>
          </a:p>
        </p:txBody>
      </p:sp>
      <p:sp>
        <p:nvSpPr>
          <p:cNvPr id="872" name="AutoShape 226">
            <a:extLst>
              <a:ext uri="{FF2B5EF4-FFF2-40B4-BE49-F238E27FC236}">
                <a16:creationId xmlns="" xmlns:a16="http://schemas.microsoft.com/office/drawing/2014/main" id="{D8288634-B349-E343-84E6-BA55B61648F9}"/>
              </a:ext>
            </a:extLst>
          </p:cNvPr>
          <p:cNvSpPr>
            <a:spLocks noChangeArrowheads="1"/>
          </p:cNvSpPr>
          <p:nvPr/>
        </p:nvSpPr>
        <p:spPr bwMode="auto">
          <a:xfrm>
            <a:off x="884125" y="4042497"/>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solidFill>
                <a:srgbClr val="0432FF"/>
              </a:solidFill>
            </a:endParaRPr>
          </a:p>
        </p:txBody>
      </p:sp>
      <p:sp>
        <p:nvSpPr>
          <p:cNvPr id="873" name="AutoShape 227">
            <a:extLst>
              <a:ext uri="{FF2B5EF4-FFF2-40B4-BE49-F238E27FC236}">
                <a16:creationId xmlns="" xmlns:a16="http://schemas.microsoft.com/office/drawing/2014/main" id="{3DA53D56-7131-F745-ACB7-7076C7E49A54}"/>
              </a:ext>
            </a:extLst>
          </p:cNvPr>
          <p:cNvSpPr>
            <a:spLocks noChangeArrowheads="1"/>
          </p:cNvSpPr>
          <p:nvPr/>
        </p:nvSpPr>
        <p:spPr bwMode="auto">
          <a:xfrm>
            <a:off x="1157175" y="4042497"/>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solidFill>
                <a:srgbClr val="0432FF"/>
              </a:solidFill>
            </a:endParaRPr>
          </a:p>
        </p:txBody>
      </p:sp>
      <p:sp>
        <p:nvSpPr>
          <p:cNvPr id="874" name="AutoShape 228">
            <a:extLst>
              <a:ext uri="{FF2B5EF4-FFF2-40B4-BE49-F238E27FC236}">
                <a16:creationId xmlns="" xmlns:a16="http://schemas.microsoft.com/office/drawing/2014/main" id="{5FB0CEF6-9FAA-7A44-9EEC-51693F013557}"/>
              </a:ext>
            </a:extLst>
          </p:cNvPr>
          <p:cNvSpPr>
            <a:spLocks noChangeArrowheads="1"/>
          </p:cNvSpPr>
          <p:nvPr/>
        </p:nvSpPr>
        <p:spPr bwMode="auto">
          <a:xfrm>
            <a:off x="1428638" y="4042497"/>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solidFill>
                <a:srgbClr val="0432FF"/>
              </a:solidFill>
            </a:endParaRPr>
          </a:p>
        </p:txBody>
      </p:sp>
      <p:sp>
        <p:nvSpPr>
          <p:cNvPr id="875" name="AutoShape 229">
            <a:extLst>
              <a:ext uri="{FF2B5EF4-FFF2-40B4-BE49-F238E27FC236}">
                <a16:creationId xmlns="" xmlns:a16="http://schemas.microsoft.com/office/drawing/2014/main" id="{9380ACDA-4479-AC40-9B8A-E69B17295541}"/>
              </a:ext>
            </a:extLst>
          </p:cNvPr>
          <p:cNvSpPr>
            <a:spLocks noChangeArrowheads="1"/>
          </p:cNvSpPr>
          <p:nvPr/>
        </p:nvSpPr>
        <p:spPr bwMode="auto">
          <a:xfrm>
            <a:off x="1973150" y="4042497"/>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solidFill>
                <a:srgbClr val="0432FF"/>
              </a:solidFill>
            </a:endParaRPr>
          </a:p>
        </p:txBody>
      </p:sp>
      <p:sp>
        <p:nvSpPr>
          <p:cNvPr id="876" name="AutoShape 230">
            <a:extLst>
              <a:ext uri="{FF2B5EF4-FFF2-40B4-BE49-F238E27FC236}">
                <a16:creationId xmlns="" xmlns:a16="http://schemas.microsoft.com/office/drawing/2014/main" id="{921D120B-88F0-414E-A68C-5CF8972B19E4}"/>
              </a:ext>
            </a:extLst>
          </p:cNvPr>
          <p:cNvSpPr>
            <a:spLocks noChangeArrowheads="1"/>
          </p:cNvSpPr>
          <p:nvPr/>
        </p:nvSpPr>
        <p:spPr bwMode="auto">
          <a:xfrm>
            <a:off x="1701688" y="4042497"/>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solidFill>
                <a:srgbClr val="0432FF"/>
              </a:solidFill>
            </a:endParaRPr>
          </a:p>
        </p:txBody>
      </p:sp>
      <p:sp>
        <p:nvSpPr>
          <p:cNvPr id="877" name="AutoShape 231">
            <a:extLst>
              <a:ext uri="{FF2B5EF4-FFF2-40B4-BE49-F238E27FC236}">
                <a16:creationId xmlns="" xmlns:a16="http://schemas.microsoft.com/office/drawing/2014/main" id="{965D6006-1C2D-5B42-9DA0-7B0CBEFF61D8}"/>
              </a:ext>
            </a:extLst>
          </p:cNvPr>
          <p:cNvSpPr>
            <a:spLocks noChangeArrowheads="1"/>
          </p:cNvSpPr>
          <p:nvPr/>
        </p:nvSpPr>
        <p:spPr bwMode="auto">
          <a:xfrm>
            <a:off x="2244613" y="4042497"/>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solidFill>
                <a:srgbClr val="0432FF"/>
              </a:solidFill>
            </a:endParaRPr>
          </a:p>
        </p:txBody>
      </p:sp>
      <p:sp>
        <p:nvSpPr>
          <p:cNvPr id="878" name="AutoShape 232">
            <a:extLst>
              <a:ext uri="{FF2B5EF4-FFF2-40B4-BE49-F238E27FC236}">
                <a16:creationId xmlns="" xmlns:a16="http://schemas.microsoft.com/office/drawing/2014/main" id="{B682D75C-6D67-754D-84E2-5215D7F1CD3F}"/>
              </a:ext>
            </a:extLst>
          </p:cNvPr>
          <p:cNvSpPr>
            <a:spLocks noChangeArrowheads="1"/>
          </p:cNvSpPr>
          <p:nvPr/>
        </p:nvSpPr>
        <p:spPr bwMode="auto">
          <a:xfrm>
            <a:off x="2517663" y="4042497"/>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solidFill>
                <a:srgbClr val="0432FF"/>
              </a:solidFill>
            </a:endParaRPr>
          </a:p>
        </p:txBody>
      </p:sp>
      <p:sp>
        <p:nvSpPr>
          <p:cNvPr id="879" name="AutoShape 233">
            <a:extLst>
              <a:ext uri="{FF2B5EF4-FFF2-40B4-BE49-F238E27FC236}">
                <a16:creationId xmlns="" xmlns:a16="http://schemas.microsoft.com/office/drawing/2014/main" id="{A74C2591-3AF3-EC41-ABDF-0B6B0E76885E}"/>
              </a:ext>
            </a:extLst>
          </p:cNvPr>
          <p:cNvSpPr>
            <a:spLocks noChangeArrowheads="1"/>
          </p:cNvSpPr>
          <p:nvPr/>
        </p:nvSpPr>
        <p:spPr bwMode="auto">
          <a:xfrm>
            <a:off x="2789125" y="4042497"/>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solidFill>
                <a:srgbClr val="0432FF"/>
              </a:solidFill>
            </a:endParaRPr>
          </a:p>
        </p:txBody>
      </p:sp>
      <p:sp>
        <p:nvSpPr>
          <p:cNvPr id="880" name="AutoShape 225">
            <a:extLst>
              <a:ext uri="{FF2B5EF4-FFF2-40B4-BE49-F238E27FC236}">
                <a16:creationId xmlns="" xmlns:a16="http://schemas.microsoft.com/office/drawing/2014/main" id="{7BE93614-BB85-0540-B665-FCB48ABF4222}"/>
              </a:ext>
            </a:extLst>
          </p:cNvPr>
          <p:cNvSpPr>
            <a:spLocks noChangeArrowheads="1"/>
          </p:cNvSpPr>
          <p:nvPr/>
        </p:nvSpPr>
        <p:spPr bwMode="auto">
          <a:xfrm>
            <a:off x="610857" y="432349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881" name="AutoShape 226">
            <a:extLst>
              <a:ext uri="{FF2B5EF4-FFF2-40B4-BE49-F238E27FC236}">
                <a16:creationId xmlns="" xmlns:a16="http://schemas.microsoft.com/office/drawing/2014/main" id="{9728BD38-511F-8744-8566-0D1DD03331DC}"/>
              </a:ext>
            </a:extLst>
          </p:cNvPr>
          <p:cNvSpPr>
            <a:spLocks noChangeArrowheads="1"/>
          </p:cNvSpPr>
          <p:nvPr/>
        </p:nvSpPr>
        <p:spPr bwMode="auto">
          <a:xfrm>
            <a:off x="882319" y="4323495"/>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882" name="AutoShape 227">
            <a:extLst>
              <a:ext uri="{FF2B5EF4-FFF2-40B4-BE49-F238E27FC236}">
                <a16:creationId xmlns="" xmlns:a16="http://schemas.microsoft.com/office/drawing/2014/main" id="{3BAE7565-4D3D-1B40-A8BB-AA379DA78B20}"/>
              </a:ext>
            </a:extLst>
          </p:cNvPr>
          <p:cNvSpPr>
            <a:spLocks noChangeArrowheads="1"/>
          </p:cNvSpPr>
          <p:nvPr/>
        </p:nvSpPr>
        <p:spPr bwMode="auto">
          <a:xfrm>
            <a:off x="1155369" y="432349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883" name="AutoShape 228">
            <a:extLst>
              <a:ext uri="{FF2B5EF4-FFF2-40B4-BE49-F238E27FC236}">
                <a16:creationId xmlns="" xmlns:a16="http://schemas.microsoft.com/office/drawing/2014/main" id="{57D519C3-9717-194C-9FFB-E7E59F76FA64}"/>
              </a:ext>
            </a:extLst>
          </p:cNvPr>
          <p:cNvSpPr>
            <a:spLocks noChangeArrowheads="1"/>
          </p:cNvSpPr>
          <p:nvPr/>
        </p:nvSpPr>
        <p:spPr bwMode="auto">
          <a:xfrm>
            <a:off x="1426832" y="4323495"/>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884" name="AutoShape 229">
            <a:extLst>
              <a:ext uri="{FF2B5EF4-FFF2-40B4-BE49-F238E27FC236}">
                <a16:creationId xmlns="" xmlns:a16="http://schemas.microsoft.com/office/drawing/2014/main" id="{CD83EB30-9338-FF47-9D4F-2A643B7F4768}"/>
              </a:ext>
            </a:extLst>
          </p:cNvPr>
          <p:cNvSpPr>
            <a:spLocks noChangeArrowheads="1"/>
          </p:cNvSpPr>
          <p:nvPr/>
        </p:nvSpPr>
        <p:spPr bwMode="auto">
          <a:xfrm>
            <a:off x="1971344" y="4323495"/>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885" name="AutoShape 230">
            <a:extLst>
              <a:ext uri="{FF2B5EF4-FFF2-40B4-BE49-F238E27FC236}">
                <a16:creationId xmlns="" xmlns:a16="http://schemas.microsoft.com/office/drawing/2014/main" id="{325B3DD6-D240-D34F-A767-804C198E6DEA}"/>
              </a:ext>
            </a:extLst>
          </p:cNvPr>
          <p:cNvSpPr>
            <a:spLocks noChangeArrowheads="1"/>
          </p:cNvSpPr>
          <p:nvPr/>
        </p:nvSpPr>
        <p:spPr bwMode="auto">
          <a:xfrm>
            <a:off x="1699882" y="432349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886" name="AutoShape 231">
            <a:extLst>
              <a:ext uri="{FF2B5EF4-FFF2-40B4-BE49-F238E27FC236}">
                <a16:creationId xmlns="" xmlns:a16="http://schemas.microsoft.com/office/drawing/2014/main" id="{E16C6BB2-72DE-5140-9298-C855F4872824}"/>
              </a:ext>
            </a:extLst>
          </p:cNvPr>
          <p:cNvSpPr>
            <a:spLocks noChangeArrowheads="1"/>
          </p:cNvSpPr>
          <p:nvPr/>
        </p:nvSpPr>
        <p:spPr bwMode="auto">
          <a:xfrm>
            <a:off x="2242807" y="432349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887" name="AutoShape 232">
            <a:extLst>
              <a:ext uri="{FF2B5EF4-FFF2-40B4-BE49-F238E27FC236}">
                <a16:creationId xmlns="" xmlns:a16="http://schemas.microsoft.com/office/drawing/2014/main" id="{BC783CD7-B47A-8A4E-A75F-5ADCF16D1494}"/>
              </a:ext>
            </a:extLst>
          </p:cNvPr>
          <p:cNvSpPr>
            <a:spLocks noChangeArrowheads="1"/>
          </p:cNvSpPr>
          <p:nvPr/>
        </p:nvSpPr>
        <p:spPr bwMode="auto">
          <a:xfrm>
            <a:off x="2515857" y="432349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888" name="AutoShape 233">
            <a:extLst>
              <a:ext uri="{FF2B5EF4-FFF2-40B4-BE49-F238E27FC236}">
                <a16:creationId xmlns="" xmlns:a16="http://schemas.microsoft.com/office/drawing/2014/main" id="{66CDBEEA-8A34-F84F-B3A6-61774259D800}"/>
              </a:ext>
            </a:extLst>
          </p:cNvPr>
          <p:cNvSpPr>
            <a:spLocks noChangeArrowheads="1"/>
          </p:cNvSpPr>
          <p:nvPr/>
        </p:nvSpPr>
        <p:spPr bwMode="auto">
          <a:xfrm>
            <a:off x="2787319" y="432349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889" name="Rectángulo 599">
            <a:extLst>
              <a:ext uri="{FF2B5EF4-FFF2-40B4-BE49-F238E27FC236}">
                <a16:creationId xmlns="" xmlns:a16="http://schemas.microsoft.com/office/drawing/2014/main" id="{6922FE11-37D4-A440-BC08-CAFD1A0958DF}"/>
              </a:ext>
            </a:extLst>
          </p:cNvPr>
          <p:cNvSpPr/>
          <p:nvPr/>
        </p:nvSpPr>
        <p:spPr>
          <a:xfrm>
            <a:off x="578898" y="1444242"/>
            <a:ext cx="325730" cy="246221"/>
          </a:xfrm>
          <a:prstGeom prst="rect">
            <a:avLst/>
          </a:prstGeom>
        </p:spPr>
        <p:txBody>
          <a:bodyPr wrap="none">
            <a:spAutoFit/>
          </a:bodyPr>
          <a:lstStyle/>
          <a:p>
            <a:pPr>
              <a:spcBef>
                <a:spcPct val="0"/>
              </a:spcBef>
            </a:pPr>
            <a:r>
              <a:rPr lang="es-ES" altLang="es-ES" sz="1000" b="1" dirty="0">
                <a:solidFill>
                  <a:schemeClr val="bg1"/>
                </a:solidFill>
                <a:latin typeface="Arial" panose="020B0604020202020204" pitchFamily="34" charset="0"/>
                <a:cs typeface="Arial" panose="020B0604020202020204" pitchFamily="34" charset="0"/>
              </a:rPr>
              <a:t>33</a:t>
            </a:r>
          </a:p>
        </p:txBody>
      </p:sp>
      <p:sp>
        <p:nvSpPr>
          <p:cNvPr id="890" name="Rectángulo 600">
            <a:extLst>
              <a:ext uri="{FF2B5EF4-FFF2-40B4-BE49-F238E27FC236}">
                <a16:creationId xmlns="" xmlns:a16="http://schemas.microsoft.com/office/drawing/2014/main" id="{9EAA7EE2-69B7-3A49-A1E2-8F7FFAC5217B}"/>
              </a:ext>
            </a:extLst>
          </p:cNvPr>
          <p:cNvSpPr/>
          <p:nvPr/>
        </p:nvSpPr>
        <p:spPr>
          <a:xfrm>
            <a:off x="848679" y="1422855"/>
            <a:ext cx="325730" cy="246221"/>
          </a:xfrm>
          <a:prstGeom prst="rect">
            <a:avLst/>
          </a:prstGeom>
        </p:spPr>
        <p:txBody>
          <a:bodyPr wrap="none">
            <a:spAutoFit/>
          </a:bodyPr>
          <a:lstStyle/>
          <a:p>
            <a:pPr>
              <a:spcBef>
                <a:spcPct val="0"/>
              </a:spcBef>
            </a:pPr>
            <a:r>
              <a:rPr lang="es-ES" altLang="es-ES" sz="1000" b="1" dirty="0">
                <a:solidFill>
                  <a:schemeClr val="bg1"/>
                </a:solidFill>
                <a:latin typeface="Arial" panose="020B0604020202020204" pitchFamily="34" charset="0"/>
                <a:cs typeface="Arial" panose="020B0604020202020204" pitchFamily="34" charset="0"/>
              </a:rPr>
              <a:t>33</a:t>
            </a:r>
          </a:p>
        </p:txBody>
      </p:sp>
      <p:sp>
        <p:nvSpPr>
          <p:cNvPr id="891" name="Rectángulo 601">
            <a:extLst>
              <a:ext uri="{FF2B5EF4-FFF2-40B4-BE49-F238E27FC236}">
                <a16:creationId xmlns="" xmlns:a16="http://schemas.microsoft.com/office/drawing/2014/main" id="{7203571A-3E2F-2947-88C3-E8DE33CB7AA9}"/>
              </a:ext>
            </a:extLst>
          </p:cNvPr>
          <p:cNvSpPr/>
          <p:nvPr/>
        </p:nvSpPr>
        <p:spPr>
          <a:xfrm>
            <a:off x="1098127" y="1427490"/>
            <a:ext cx="325730" cy="246221"/>
          </a:xfrm>
          <a:prstGeom prst="rect">
            <a:avLst/>
          </a:prstGeom>
        </p:spPr>
        <p:txBody>
          <a:bodyPr wrap="none">
            <a:spAutoFit/>
          </a:bodyPr>
          <a:lstStyle/>
          <a:p>
            <a:pPr>
              <a:spcBef>
                <a:spcPct val="0"/>
              </a:spcBef>
            </a:pPr>
            <a:r>
              <a:rPr lang="es-ES" altLang="es-ES" sz="1000" b="1" dirty="0">
                <a:solidFill>
                  <a:schemeClr val="bg1"/>
                </a:solidFill>
                <a:latin typeface="Arial" panose="020B0604020202020204" pitchFamily="34" charset="0"/>
                <a:cs typeface="Arial" panose="020B0604020202020204" pitchFamily="34" charset="0"/>
              </a:rPr>
              <a:t>33</a:t>
            </a:r>
          </a:p>
        </p:txBody>
      </p:sp>
      <p:sp>
        <p:nvSpPr>
          <p:cNvPr id="892" name="Rectángulo 602">
            <a:extLst>
              <a:ext uri="{FF2B5EF4-FFF2-40B4-BE49-F238E27FC236}">
                <a16:creationId xmlns="" xmlns:a16="http://schemas.microsoft.com/office/drawing/2014/main" id="{7EB6642A-B041-8449-8409-EBB183A28EFE}"/>
              </a:ext>
            </a:extLst>
          </p:cNvPr>
          <p:cNvSpPr/>
          <p:nvPr/>
        </p:nvSpPr>
        <p:spPr>
          <a:xfrm>
            <a:off x="1376787" y="1429810"/>
            <a:ext cx="325730" cy="246221"/>
          </a:xfrm>
          <a:prstGeom prst="rect">
            <a:avLst/>
          </a:prstGeom>
        </p:spPr>
        <p:txBody>
          <a:bodyPr wrap="none">
            <a:spAutoFit/>
          </a:bodyPr>
          <a:lstStyle/>
          <a:p>
            <a:pPr>
              <a:spcBef>
                <a:spcPct val="0"/>
              </a:spcBef>
            </a:pPr>
            <a:r>
              <a:rPr lang="es-ES" altLang="es-ES" sz="1000" b="1" dirty="0">
                <a:solidFill>
                  <a:schemeClr val="bg1"/>
                </a:solidFill>
                <a:latin typeface="Arial" panose="020B0604020202020204" pitchFamily="34" charset="0"/>
                <a:cs typeface="Arial" panose="020B0604020202020204" pitchFamily="34" charset="0"/>
              </a:rPr>
              <a:t>34</a:t>
            </a:r>
          </a:p>
        </p:txBody>
      </p:sp>
      <p:sp>
        <p:nvSpPr>
          <p:cNvPr id="893" name="Rectángulo 603">
            <a:extLst>
              <a:ext uri="{FF2B5EF4-FFF2-40B4-BE49-F238E27FC236}">
                <a16:creationId xmlns="" xmlns:a16="http://schemas.microsoft.com/office/drawing/2014/main" id="{A1FFECA0-B104-3A48-ADB3-5DA39F304738}"/>
              </a:ext>
            </a:extLst>
          </p:cNvPr>
          <p:cNvSpPr/>
          <p:nvPr/>
        </p:nvSpPr>
        <p:spPr>
          <a:xfrm>
            <a:off x="1660888" y="1430732"/>
            <a:ext cx="325730" cy="246221"/>
          </a:xfrm>
          <a:prstGeom prst="rect">
            <a:avLst/>
          </a:prstGeom>
        </p:spPr>
        <p:txBody>
          <a:bodyPr wrap="none">
            <a:spAutoFit/>
          </a:bodyPr>
          <a:lstStyle/>
          <a:p>
            <a:pPr>
              <a:spcBef>
                <a:spcPct val="0"/>
              </a:spcBef>
            </a:pPr>
            <a:r>
              <a:rPr lang="es-ES" altLang="es-ES" sz="1000" b="1" dirty="0">
                <a:solidFill>
                  <a:schemeClr val="bg1"/>
                </a:solidFill>
                <a:latin typeface="Arial" panose="020B0604020202020204" pitchFamily="34" charset="0"/>
                <a:cs typeface="Arial" panose="020B0604020202020204" pitchFamily="34" charset="0"/>
              </a:rPr>
              <a:t>34</a:t>
            </a:r>
          </a:p>
        </p:txBody>
      </p:sp>
      <p:sp>
        <p:nvSpPr>
          <p:cNvPr id="894" name="Rectángulo 604">
            <a:extLst>
              <a:ext uri="{FF2B5EF4-FFF2-40B4-BE49-F238E27FC236}">
                <a16:creationId xmlns="" xmlns:a16="http://schemas.microsoft.com/office/drawing/2014/main" id="{1DB20739-19C5-3846-9363-9A59AF600CA7}"/>
              </a:ext>
            </a:extLst>
          </p:cNvPr>
          <p:cNvSpPr/>
          <p:nvPr/>
        </p:nvSpPr>
        <p:spPr>
          <a:xfrm>
            <a:off x="1921047" y="1422775"/>
            <a:ext cx="325730" cy="246221"/>
          </a:xfrm>
          <a:prstGeom prst="rect">
            <a:avLst/>
          </a:prstGeom>
        </p:spPr>
        <p:txBody>
          <a:bodyPr wrap="none">
            <a:spAutoFit/>
          </a:bodyPr>
          <a:lstStyle/>
          <a:p>
            <a:pPr>
              <a:spcBef>
                <a:spcPct val="0"/>
              </a:spcBef>
            </a:pPr>
            <a:r>
              <a:rPr lang="es-ES" altLang="es-ES" sz="1000" b="1" dirty="0">
                <a:solidFill>
                  <a:schemeClr val="bg1"/>
                </a:solidFill>
                <a:latin typeface="Arial" panose="020B0604020202020204" pitchFamily="34" charset="0"/>
                <a:cs typeface="Arial" panose="020B0604020202020204" pitchFamily="34" charset="0"/>
              </a:rPr>
              <a:t>34</a:t>
            </a:r>
          </a:p>
        </p:txBody>
      </p:sp>
      <p:sp>
        <p:nvSpPr>
          <p:cNvPr id="895" name="Rectángulo 605">
            <a:extLst>
              <a:ext uri="{FF2B5EF4-FFF2-40B4-BE49-F238E27FC236}">
                <a16:creationId xmlns="" xmlns:a16="http://schemas.microsoft.com/office/drawing/2014/main" id="{5A67DFFA-6432-9749-A984-7D9B69FCFDA3}"/>
              </a:ext>
            </a:extLst>
          </p:cNvPr>
          <p:cNvSpPr/>
          <p:nvPr/>
        </p:nvSpPr>
        <p:spPr>
          <a:xfrm>
            <a:off x="2202329" y="1422493"/>
            <a:ext cx="325730" cy="246221"/>
          </a:xfrm>
          <a:prstGeom prst="rect">
            <a:avLst/>
          </a:prstGeom>
        </p:spPr>
        <p:txBody>
          <a:bodyPr wrap="none">
            <a:spAutoFit/>
          </a:bodyPr>
          <a:lstStyle/>
          <a:p>
            <a:pPr>
              <a:spcBef>
                <a:spcPct val="0"/>
              </a:spcBef>
            </a:pPr>
            <a:r>
              <a:rPr lang="es-ES" altLang="es-ES" sz="1000" b="1" dirty="0">
                <a:solidFill>
                  <a:schemeClr val="bg1"/>
                </a:solidFill>
                <a:latin typeface="Arial" panose="020B0604020202020204" pitchFamily="34" charset="0"/>
                <a:cs typeface="Arial" panose="020B0604020202020204" pitchFamily="34" charset="0"/>
              </a:rPr>
              <a:t>35</a:t>
            </a:r>
          </a:p>
        </p:txBody>
      </p:sp>
      <p:sp>
        <p:nvSpPr>
          <p:cNvPr id="896" name="Rectángulo 606">
            <a:extLst>
              <a:ext uri="{FF2B5EF4-FFF2-40B4-BE49-F238E27FC236}">
                <a16:creationId xmlns="" xmlns:a16="http://schemas.microsoft.com/office/drawing/2014/main" id="{8B82B404-9D79-E740-BAD2-ADC53B3DD408}"/>
              </a:ext>
            </a:extLst>
          </p:cNvPr>
          <p:cNvSpPr/>
          <p:nvPr/>
        </p:nvSpPr>
        <p:spPr>
          <a:xfrm>
            <a:off x="2469923" y="1429438"/>
            <a:ext cx="325730" cy="246221"/>
          </a:xfrm>
          <a:prstGeom prst="rect">
            <a:avLst/>
          </a:prstGeom>
        </p:spPr>
        <p:txBody>
          <a:bodyPr wrap="none">
            <a:spAutoFit/>
          </a:bodyPr>
          <a:lstStyle/>
          <a:p>
            <a:pPr>
              <a:spcBef>
                <a:spcPct val="0"/>
              </a:spcBef>
            </a:pPr>
            <a:r>
              <a:rPr lang="es-ES" altLang="es-ES" sz="1000" b="1" dirty="0">
                <a:solidFill>
                  <a:schemeClr val="bg1"/>
                </a:solidFill>
                <a:latin typeface="Arial" panose="020B0604020202020204" pitchFamily="34" charset="0"/>
                <a:cs typeface="Arial" panose="020B0604020202020204" pitchFamily="34" charset="0"/>
              </a:rPr>
              <a:t>35</a:t>
            </a:r>
          </a:p>
        </p:txBody>
      </p:sp>
      <p:sp>
        <p:nvSpPr>
          <p:cNvPr id="897" name="Rectángulo 607">
            <a:extLst>
              <a:ext uri="{FF2B5EF4-FFF2-40B4-BE49-F238E27FC236}">
                <a16:creationId xmlns="" xmlns:a16="http://schemas.microsoft.com/office/drawing/2014/main" id="{93E636BD-B1E2-FB46-AD8C-821DE7BA3D17}"/>
              </a:ext>
            </a:extLst>
          </p:cNvPr>
          <p:cNvSpPr/>
          <p:nvPr/>
        </p:nvSpPr>
        <p:spPr>
          <a:xfrm>
            <a:off x="2751595" y="1428331"/>
            <a:ext cx="325730" cy="246221"/>
          </a:xfrm>
          <a:prstGeom prst="rect">
            <a:avLst/>
          </a:prstGeom>
        </p:spPr>
        <p:txBody>
          <a:bodyPr wrap="none">
            <a:spAutoFit/>
          </a:bodyPr>
          <a:lstStyle/>
          <a:p>
            <a:pPr>
              <a:spcBef>
                <a:spcPct val="0"/>
              </a:spcBef>
            </a:pPr>
            <a:r>
              <a:rPr lang="es-ES" altLang="es-ES" sz="1000" b="1" dirty="0">
                <a:solidFill>
                  <a:schemeClr val="bg1"/>
                </a:solidFill>
                <a:latin typeface="Arial" panose="020B0604020202020204" pitchFamily="34" charset="0"/>
                <a:cs typeface="Arial" panose="020B0604020202020204" pitchFamily="34" charset="0"/>
              </a:rPr>
              <a:t>35</a:t>
            </a:r>
          </a:p>
        </p:txBody>
      </p:sp>
      <p:sp>
        <p:nvSpPr>
          <p:cNvPr id="898" name="Rectángulo 608">
            <a:extLst>
              <a:ext uri="{FF2B5EF4-FFF2-40B4-BE49-F238E27FC236}">
                <a16:creationId xmlns="" xmlns:a16="http://schemas.microsoft.com/office/drawing/2014/main" id="{313099D1-2BA4-004C-9346-BAAF678DD0F8}"/>
              </a:ext>
            </a:extLst>
          </p:cNvPr>
          <p:cNvSpPr/>
          <p:nvPr/>
        </p:nvSpPr>
        <p:spPr>
          <a:xfrm>
            <a:off x="2735035" y="2297207"/>
            <a:ext cx="325730" cy="246221"/>
          </a:xfrm>
          <a:prstGeom prst="rect">
            <a:avLst/>
          </a:prstGeom>
        </p:spPr>
        <p:txBody>
          <a:bodyPr wrap="none">
            <a:spAutoFit/>
          </a:bodyPr>
          <a:lstStyle/>
          <a:p>
            <a:pPr>
              <a:spcBef>
                <a:spcPct val="0"/>
              </a:spcBef>
            </a:pPr>
            <a:r>
              <a:rPr lang="es-ES" altLang="es-ES" sz="1000" b="1" dirty="0">
                <a:solidFill>
                  <a:schemeClr val="bg1"/>
                </a:solidFill>
                <a:latin typeface="Arial" panose="020B0604020202020204" pitchFamily="34" charset="0"/>
                <a:cs typeface="Arial" panose="020B0604020202020204" pitchFamily="34" charset="0"/>
              </a:rPr>
              <a:t>23</a:t>
            </a:r>
          </a:p>
        </p:txBody>
      </p:sp>
      <p:sp>
        <p:nvSpPr>
          <p:cNvPr id="899" name="Rectángulo 609">
            <a:extLst>
              <a:ext uri="{FF2B5EF4-FFF2-40B4-BE49-F238E27FC236}">
                <a16:creationId xmlns="" xmlns:a16="http://schemas.microsoft.com/office/drawing/2014/main" id="{E252BF47-FA3D-E247-9F2C-EE2C0AF3482D}"/>
              </a:ext>
            </a:extLst>
          </p:cNvPr>
          <p:cNvSpPr/>
          <p:nvPr/>
        </p:nvSpPr>
        <p:spPr>
          <a:xfrm>
            <a:off x="557418" y="1990787"/>
            <a:ext cx="325730" cy="246221"/>
          </a:xfrm>
          <a:prstGeom prst="rect">
            <a:avLst/>
          </a:prstGeom>
        </p:spPr>
        <p:txBody>
          <a:bodyPr wrap="none">
            <a:spAutoFit/>
          </a:bodyPr>
          <a:lstStyle/>
          <a:p>
            <a:pPr>
              <a:spcBef>
                <a:spcPct val="0"/>
              </a:spcBef>
            </a:pPr>
            <a:r>
              <a:rPr lang="es-ES" altLang="es-ES" sz="1000" b="1" dirty="0">
                <a:solidFill>
                  <a:schemeClr val="bg1"/>
                </a:solidFill>
                <a:latin typeface="Arial" panose="020B0604020202020204" pitchFamily="34" charset="0"/>
                <a:cs typeface="Arial" panose="020B0604020202020204" pitchFamily="34" charset="0"/>
              </a:rPr>
              <a:t>25</a:t>
            </a:r>
          </a:p>
        </p:txBody>
      </p:sp>
      <p:sp>
        <p:nvSpPr>
          <p:cNvPr id="900" name="Rectángulo 610">
            <a:extLst>
              <a:ext uri="{FF2B5EF4-FFF2-40B4-BE49-F238E27FC236}">
                <a16:creationId xmlns="" xmlns:a16="http://schemas.microsoft.com/office/drawing/2014/main" id="{9D5ABD86-BEC8-0747-994A-A82CDE83CC13}"/>
              </a:ext>
            </a:extLst>
          </p:cNvPr>
          <p:cNvSpPr/>
          <p:nvPr/>
        </p:nvSpPr>
        <p:spPr>
          <a:xfrm>
            <a:off x="828336" y="1990786"/>
            <a:ext cx="325730" cy="246221"/>
          </a:xfrm>
          <a:prstGeom prst="rect">
            <a:avLst/>
          </a:prstGeom>
        </p:spPr>
        <p:txBody>
          <a:bodyPr wrap="none">
            <a:spAutoFit/>
          </a:bodyPr>
          <a:lstStyle/>
          <a:p>
            <a:pPr>
              <a:spcBef>
                <a:spcPct val="0"/>
              </a:spcBef>
            </a:pPr>
            <a:r>
              <a:rPr lang="es-ES" altLang="es-ES" sz="1000" b="1" dirty="0">
                <a:solidFill>
                  <a:schemeClr val="bg1"/>
                </a:solidFill>
                <a:latin typeface="Arial" panose="020B0604020202020204" pitchFamily="34" charset="0"/>
                <a:cs typeface="Arial" panose="020B0604020202020204" pitchFamily="34" charset="0"/>
              </a:rPr>
              <a:t>25</a:t>
            </a:r>
          </a:p>
        </p:txBody>
      </p:sp>
      <p:sp>
        <p:nvSpPr>
          <p:cNvPr id="901" name="Rectángulo 611">
            <a:extLst>
              <a:ext uri="{FF2B5EF4-FFF2-40B4-BE49-F238E27FC236}">
                <a16:creationId xmlns="" xmlns:a16="http://schemas.microsoft.com/office/drawing/2014/main" id="{8BA43BAC-3A93-464A-957E-3999FDE7CEF4}"/>
              </a:ext>
            </a:extLst>
          </p:cNvPr>
          <p:cNvSpPr/>
          <p:nvPr/>
        </p:nvSpPr>
        <p:spPr>
          <a:xfrm>
            <a:off x="1104318" y="2000784"/>
            <a:ext cx="325730" cy="246221"/>
          </a:xfrm>
          <a:prstGeom prst="rect">
            <a:avLst/>
          </a:prstGeom>
        </p:spPr>
        <p:txBody>
          <a:bodyPr wrap="none">
            <a:spAutoFit/>
          </a:bodyPr>
          <a:lstStyle/>
          <a:p>
            <a:pPr>
              <a:spcBef>
                <a:spcPct val="0"/>
              </a:spcBef>
            </a:pPr>
            <a:r>
              <a:rPr lang="es-ES" altLang="es-ES" sz="1000" b="1" dirty="0">
                <a:solidFill>
                  <a:schemeClr val="bg1"/>
                </a:solidFill>
                <a:latin typeface="Arial" panose="020B0604020202020204" pitchFamily="34" charset="0"/>
                <a:cs typeface="Arial" panose="020B0604020202020204" pitchFamily="34" charset="0"/>
              </a:rPr>
              <a:t>25</a:t>
            </a:r>
          </a:p>
        </p:txBody>
      </p:sp>
      <p:sp>
        <p:nvSpPr>
          <p:cNvPr id="902" name="Rectángulo 612">
            <a:extLst>
              <a:ext uri="{FF2B5EF4-FFF2-40B4-BE49-F238E27FC236}">
                <a16:creationId xmlns="" xmlns:a16="http://schemas.microsoft.com/office/drawing/2014/main" id="{B4873D77-1A35-014B-A4E4-9E62DD8ADB1E}"/>
              </a:ext>
            </a:extLst>
          </p:cNvPr>
          <p:cNvSpPr/>
          <p:nvPr/>
        </p:nvSpPr>
        <p:spPr>
          <a:xfrm>
            <a:off x="2211268" y="2011023"/>
            <a:ext cx="325730" cy="246221"/>
          </a:xfrm>
          <a:prstGeom prst="rect">
            <a:avLst/>
          </a:prstGeom>
        </p:spPr>
        <p:txBody>
          <a:bodyPr wrap="none">
            <a:spAutoFit/>
          </a:bodyPr>
          <a:lstStyle/>
          <a:p>
            <a:pPr>
              <a:spcBef>
                <a:spcPct val="0"/>
              </a:spcBef>
            </a:pPr>
            <a:r>
              <a:rPr lang="es-ES" altLang="es-ES" sz="1000" b="1" dirty="0">
                <a:solidFill>
                  <a:schemeClr val="bg1"/>
                </a:solidFill>
                <a:latin typeface="Arial" panose="020B0604020202020204" pitchFamily="34" charset="0"/>
                <a:cs typeface="Arial" panose="020B0604020202020204" pitchFamily="34" charset="0"/>
              </a:rPr>
              <a:t>27</a:t>
            </a:r>
          </a:p>
        </p:txBody>
      </p:sp>
      <p:sp>
        <p:nvSpPr>
          <p:cNvPr id="903" name="Rectángulo 613">
            <a:extLst>
              <a:ext uri="{FF2B5EF4-FFF2-40B4-BE49-F238E27FC236}">
                <a16:creationId xmlns="" xmlns:a16="http://schemas.microsoft.com/office/drawing/2014/main" id="{AFFA4BA0-4F13-D948-B9BA-2107BD76DCE2}"/>
              </a:ext>
            </a:extLst>
          </p:cNvPr>
          <p:cNvSpPr/>
          <p:nvPr/>
        </p:nvSpPr>
        <p:spPr>
          <a:xfrm>
            <a:off x="2467842" y="2000784"/>
            <a:ext cx="325730" cy="246221"/>
          </a:xfrm>
          <a:prstGeom prst="rect">
            <a:avLst/>
          </a:prstGeom>
        </p:spPr>
        <p:txBody>
          <a:bodyPr wrap="none">
            <a:spAutoFit/>
          </a:bodyPr>
          <a:lstStyle/>
          <a:p>
            <a:pPr>
              <a:spcBef>
                <a:spcPct val="0"/>
              </a:spcBef>
            </a:pPr>
            <a:r>
              <a:rPr lang="es-ES" altLang="es-ES" sz="1000" b="1" dirty="0">
                <a:solidFill>
                  <a:schemeClr val="bg1"/>
                </a:solidFill>
                <a:latin typeface="Arial" panose="020B0604020202020204" pitchFamily="34" charset="0"/>
                <a:cs typeface="Arial" panose="020B0604020202020204" pitchFamily="34" charset="0"/>
              </a:rPr>
              <a:t>27</a:t>
            </a:r>
          </a:p>
        </p:txBody>
      </p:sp>
      <p:sp>
        <p:nvSpPr>
          <p:cNvPr id="904" name="Rectángulo 614">
            <a:extLst>
              <a:ext uri="{FF2B5EF4-FFF2-40B4-BE49-F238E27FC236}">
                <a16:creationId xmlns="" xmlns:a16="http://schemas.microsoft.com/office/drawing/2014/main" id="{2CF76F01-424B-AE47-BF1B-DFCBD188704D}"/>
              </a:ext>
            </a:extLst>
          </p:cNvPr>
          <p:cNvSpPr/>
          <p:nvPr/>
        </p:nvSpPr>
        <p:spPr>
          <a:xfrm>
            <a:off x="2736584" y="2000147"/>
            <a:ext cx="325730" cy="246221"/>
          </a:xfrm>
          <a:prstGeom prst="rect">
            <a:avLst/>
          </a:prstGeom>
        </p:spPr>
        <p:txBody>
          <a:bodyPr wrap="none">
            <a:spAutoFit/>
          </a:bodyPr>
          <a:lstStyle/>
          <a:p>
            <a:pPr>
              <a:spcBef>
                <a:spcPct val="0"/>
              </a:spcBef>
            </a:pPr>
            <a:r>
              <a:rPr lang="es-ES" altLang="es-ES" sz="1000" b="1" dirty="0">
                <a:solidFill>
                  <a:schemeClr val="bg1"/>
                </a:solidFill>
                <a:latin typeface="Arial" panose="020B0604020202020204" pitchFamily="34" charset="0"/>
                <a:cs typeface="Arial" panose="020B0604020202020204" pitchFamily="34" charset="0"/>
              </a:rPr>
              <a:t>27</a:t>
            </a:r>
          </a:p>
        </p:txBody>
      </p:sp>
      <p:sp>
        <p:nvSpPr>
          <p:cNvPr id="905" name="Rectángulo 615">
            <a:extLst>
              <a:ext uri="{FF2B5EF4-FFF2-40B4-BE49-F238E27FC236}">
                <a16:creationId xmlns="" xmlns:a16="http://schemas.microsoft.com/office/drawing/2014/main" id="{88E85AEB-37CE-294B-AC52-290821BFD144}"/>
              </a:ext>
            </a:extLst>
          </p:cNvPr>
          <p:cNvSpPr/>
          <p:nvPr/>
        </p:nvSpPr>
        <p:spPr>
          <a:xfrm>
            <a:off x="2211268" y="4302108"/>
            <a:ext cx="255198" cy="246221"/>
          </a:xfrm>
          <a:prstGeom prst="rect">
            <a:avLst/>
          </a:prstGeom>
        </p:spPr>
        <p:txBody>
          <a:bodyPr wrap="none">
            <a:spAutoFit/>
          </a:bodyPr>
          <a:lstStyle/>
          <a:p>
            <a:pPr>
              <a:spcBef>
                <a:spcPct val="0"/>
              </a:spcBef>
            </a:pPr>
            <a:r>
              <a:rPr lang="es-ES" altLang="es-ES" sz="1000" b="1" dirty="0">
                <a:solidFill>
                  <a:srgbClr val="FF0000"/>
                </a:solidFill>
                <a:latin typeface="Arial" panose="020B0604020202020204" pitchFamily="34" charset="0"/>
                <a:cs typeface="Arial" panose="020B0604020202020204" pitchFamily="34" charset="0"/>
              </a:rPr>
              <a:t>c</a:t>
            </a:r>
          </a:p>
        </p:txBody>
      </p:sp>
      <p:sp>
        <p:nvSpPr>
          <p:cNvPr id="906" name="Rectángulo 616">
            <a:extLst>
              <a:ext uri="{FF2B5EF4-FFF2-40B4-BE49-F238E27FC236}">
                <a16:creationId xmlns="" xmlns:a16="http://schemas.microsoft.com/office/drawing/2014/main" id="{32584324-E6EF-2841-BAAA-9E7D84DA8553}"/>
              </a:ext>
            </a:extLst>
          </p:cNvPr>
          <p:cNvSpPr/>
          <p:nvPr/>
        </p:nvSpPr>
        <p:spPr>
          <a:xfrm>
            <a:off x="2490331" y="4305732"/>
            <a:ext cx="255198" cy="246221"/>
          </a:xfrm>
          <a:prstGeom prst="rect">
            <a:avLst/>
          </a:prstGeom>
        </p:spPr>
        <p:txBody>
          <a:bodyPr wrap="none">
            <a:spAutoFit/>
          </a:bodyPr>
          <a:lstStyle/>
          <a:p>
            <a:pPr>
              <a:spcBef>
                <a:spcPct val="0"/>
              </a:spcBef>
            </a:pPr>
            <a:r>
              <a:rPr lang="es-ES" altLang="es-ES" sz="1000" b="1" dirty="0">
                <a:solidFill>
                  <a:srgbClr val="FF0000"/>
                </a:solidFill>
                <a:latin typeface="Arial" panose="020B0604020202020204" pitchFamily="34" charset="0"/>
                <a:cs typeface="Arial" panose="020B0604020202020204" pitchFamily="34" charset="0"/>
              </a:rPr>
              <a:t>c</a:t>
            </a:r>
          </a:p>
        </p:txBody>
      </p:sp>
      <p:sp>
        <p:nvSpPr>
          <p:cNvPr id="907" name="Rectángulo 617">
            <a:extLst>
              <a:ext uri="{FF2B5EF4-FFF2-40B4-BE49-F238E27FC236}">
                <a16:creationId xmlns="" xmlns:a16="http://schemas.microsoft.com/office/drawing/2014/main" id="{06CCE45C-4148-8444-9583-E7B9402FEA6D}"/>
              </a:ext>
            </a:extLst>
          </p:cNvPr>
          <p:cNvSpPr/>
          <p:nvPr/>
        </p:nvSpPr>
        <p:spPr>
          <a:xfrm>
            <a:off x="2761793" y="4308596"/>
            <a:ext cx="255198" cy="246221"/>
          </a:xfrm>
          <a:prstGeom prst="rect">
            <a:avLst/>
          </a:prstGeom>
        </p:spPr>
        <p:txBody>
          <a:bodyPr wrap="none">
            <a:spAutoFit/>
          </a:bodyPr>
          <a:lstStyle/>
          <a:p>
            <a:pPr>
              <a:spcBef>
                <a:spcPct val="0"/>
              </a:spcBef>
            </a:pPr>
            <a:r>
              <a:rPr lang="es-ES" altLang="es-ES" sz="1000" b="1" dirty="0">
                <a:solidFill>
                  <a:srgbClr val="FF0000"/>
                </a:solidFill>
                <a:latin typeface="Arial" panose="020B0604020202020204" pitchFamily="34" charset="0"/>
                <a:cs typeface="Arial" panose="020B0604020202020204" pitchFamily="34" charset="0"/>
              </a:rPr>
              <a:t>c</a:t>
            </a:r>
          </a:p>
        </p:txBody>
      </p:sp>
      <p:sp>
        <p:nvSpPr>
          <p:cNvPr id="908" name="Rectángulo 618">
            <a:extLst>
              <a:ext uri="{FF2B5EF4-FFF2-40B4-BE49-F238E27FC236}">
                <a16:creationId xmlns="" xmlns:a16="http://schemas.microsoft.com/office/drawing/2014/main" id="{DB7B39E6-F644-4143-9E1A-23A473AE5558}"/>
              </a:ext>
            </a:extLst>
          </p:cNvPr>
          <p:cNvSpPr/>
          <p:nvPr/>
        </p:nvSpPr>
        <p:spPr>
          <a:xfrm>
            <a:off x="568276" y="4001034"/>
            <a:ext cx="277640" cy="246221"/>
          </a:xfrm>
          <a:prstGeom prst="rect">
            <a:avLst/>
          </a:prstGeom>
        </p:spPr>
        <p:txBody>
          <a:bodyPr wrap="none">
            <a:spAutoFit/>
          </a:bodyPr>
          <a:lstStyle/>
          <a:p>
            <a:pPr>
              <a:spcBef>
                <a:spcPct val="0"/>
              </a:spcBef>
            </a:pPr>
            <a:r>
              <a:rPr lang="es-ES" altLang="es-ES" sz="1000" b="1" dirty="0">
                <a:solidFill>
                  <a:srgbClr val="0432FF"/>
                </a:solidFill>
                <a:latin typeface="Arial" panose="020B0604020202020204" pitchFamily="34" charset="0"/>
                <a:cs typeface="Arial" panose="020B0604020202020204" pitchFamily="34" charset="0"/>
              </a:rPr>
              <a:t>A</a:t>
            </a:r>
          </a:p>
        </p:txBody>
      </p:sp>
      <p:sp>
        <p:nvSpPr>
          <p:cNvPr id="909" name="Rectángulo 619">
            <a:extLst>
              <a:ext uri="{FF2B5EF4-FFF2-40B4-BE49-F238E27FC236}">
                <a16:creationId xmlns="" xmlns:a16="http://schemas.microsoft.com/office/drawing/2014/main" id="{AE596E93-1F68-D542-88FE-0659AADE0178}"/>
              </a:ext>
            </a:extLst>
          </p:cNvPr>
          <p:cNvSpPr/>
          <p:nvPr/>
        </p:nvSpPr>
        <p:spPr>
          <a:xfrm>
            <a:off x="839738" y="4013688"/>
            <a:ext cx="277640" cy="246221"/>
          </a:xfrm>
          <a:prstGeom prst="rect">
            <a:avLst/>
          </a:prstGeom>
        </p:spPr>
        <p:txBody>
          <a:bodyPr wrap="none">
            <a:spAutoFit/>
          </a:bodyPr>
          <a:lstStyle/>
          <a:p>
            <a:pPr>
              <a:spcBef>
                <a:spcPct val="0"/>
              </a:spcBef>
            </a:pPr>
            <a:r>
              <a:rPr lang="es-ES" altLang="es-ES" sz="1000" b="1" dirty="0">
                <a:solidFill>
                  <a:srgbClr val="0432FF"/>
                </a:solidFill>
                <a:latin typeface="Arial" panose="020B0604020202020204" pitchFamily="34" charset="0"/>
                <a:cs typeface="Arial" panose="020B0604020202020204" pitchFamily="34" charset="0"/>
              </a:rPr>
              <a:t>A</a:t>
            </a:r>
          </a:p>
        </p:txBody>
      </p:sp>
      <p:sp>
        <p:nvSpPr>
          <p:cNvPr id="910" name="Rectángulo 620">
            <a:extLst>
              <a:ext uri="{FF2B5EF4-FFF2-40B4-BE49-F238E27FC236}">
                <a16:creationId xmlns="" xmlns:a16="http://schemas.microsoft.com/office/drawing/2014/main" id="{98B00170-CF0F-CD43-9351-1CE65830D193}"/>
              </a:ext>
            </a:extLst>
          </p:cNvPr>
          <p:cNvSpPr/>
          <p:nvPr/>
        </p:nvSpPr>
        <p:spPr>
          <a:xfrm>
            <a:off x="1123130" y="4001034"/>
            <a:ext cx="277640" cy="246221"/>
          </a:xfrm>
          <a:prstGeom prst="rect">
            <a:avLst/>
          </a:prstGeom>
        </p:spPr>
        <p:txBody>
          <a:bodyPr wrap="none">
            <a:spAutoFit/>
          </a:bodyPr>
          <a:lstStyle/>
          <a:p>
            <a:pPr>
              <a:spcBef>
                <a:spcPct val="0"/>
              </a:spcBef>
            </a:pPr>
            <a:r>
              <a:rPr lang="es-ES" altLang="es-ES" sz="1000" b="1" dirty="0">
                <a:solidFill>
                  <a:srgbClr val="0432FF"/>
                </a:solidFill>
                <a:latin typeface="Arial" panose="020B0604020202020204" pitchFamily="34" charset="0"/>
                <a:cs typeface="Arial" panose="020B0604020202020204" pitchFamily="34" charset="0"/>
              </a:rPr>
              <a:t>A</a:t>
            </a:r>
          </a:p>
        </p:txBody>
      </p:sp>
      <p:sp>
        <p:nvSpPr>
          <p:cNvPr id="911" name="Rectángulo 621">
            <a:extLst>
              <a:ext uri="{FF2B5EF4-FFF2-40B4-BE49-F238E27FC236}">
                <a16:creationId xmlns="" xmlns:a16="http://schemas.microsoft.com/office/drawing/2014/main" id="{BEFA7A05-249A-0E44-9954-7EEAE22FB904}"/>
              </a:ext>
            </a:extLst>
          </p:cNvPr>
          <p:cNvSpPr/>
          <p:nvPr/>
        </p:nvSpPr>
        <p:spPr>
          <a:xfrm>
            <a:off x="1406522" y="4014458"/>
            <a:ext cx="277640" cy="246221"/>
          </a:xfrm>
          <a:prstGeom prst="rect">
            <a:avLst/>
          </a:prstGeom>
        </p:spPr>
        <p:txBody>
          <a:bodyPr wrap="none">
            <a:spAutoFit/>
          </a:bodyPr>
          <a:lstStyle/>
          <a:p>
            <a:pPr>
              <a:spcBef>
                <a:spcPct val="0"/>
              </a:spcBef>
            </a:pPr>
            <a:r>
              <a:rPr lang="es-ES" altLang="es-ES" sz="1000" b="1" dirty="0">
                <a:solidFill>
                  <a:srgbClr val="0432FF"/>
                </a:solidFill>
                <a:latin typeface="Arial" panose="020B0604020202020204" pitchFamily="34" charset="0"/>
                <a:cs typeface="Arial" panose="020B0604020202020204" pitchFamily="34" charset="0"/>
              </a:rPr>
              <a:t>A</a:t>
            </a:r>
          </a:p>
        </p:txBody>
      </p:sp>
      <p:sp>
        <p:nvSpPr>
          <p:cNvPr id="912" name="Rectángulo 622">
            <a:extLst>
              <a:ext uri="{FF2B5EF4-FFF2-40B4-BE49-F238E27FC236}">
                <a16:creationId xmlns="" xmlns:a16="http://schemas.microsoft.com/office/drawing/2014/main" id="{B1A7039D-0289-694B-B819-9445486EB9FC}"/>
              </a:ext>
            </a:extLst>
          </p:cNvPr>
          <p:cNvSpPr/>
          <p:nvPr/>
        </p:nvSpPr>
        <p:spPr>
          <a:xfrm>
            <a:off x="1664467" y="4022540"/>
            <a:ext cx="277640" cy="246221"/>
          </a:xfrm>
          <a:prstGeom prst="rect">
            <a:avLst/>
          </a:prstGeom>
        </p:spPr>
        <p:txBody>
          <a:bodyPr wrap="none">
            <a:spAutoFit/>
          </a:bodyPr>
          <a:lstStyle/>
          <a:p>
            <a:pPr>
              <a:spcBef>
                <a:spcPct val="0"/>
              </a:spcBef>
            </a:pPr>
            <a:r>
              <a:rPr lang="es-ES" altLang="es-ES" sz="1000" b="1" dirty="0">
                <a:solidFill>
                  <a:srgbClr val="0432FF"/>
                </a:solidFill>
                <a:latin typeface="Arial" panose="020B0604020202020204" pitchFamily="34" charset="0"/>
                <a:cs typeface="Arial" panose="020B0604020202020204" pitchFamily="34" charset="0"/>
              </a:rPr>
              <a:t>A</a:t>
            </a:r>
          </a:p>
        </p:txBody>
      </p:sp>
      <p:sp>
        <p:nvSpPr>
          <p:cNvPr id="913" name="Rectángulo 623">
            <a:extLst>
              <a:ext uri="{FF2B5EF4-FFF2-40B4-BE49-F238E27FC236}">
                <a16:creationId xmlns="" xmlns:a16="http://schemas.microsoft.com/office/drawing/2014/main" id="{0E5656A2-ADA1-7840-A66B-DC47D6004AD4}"/>
              </a:ext>
            </a:extLst>
          </p:cNvPr>
          <p:cNvSpPr/>
          <p:nvPr/>
        </p:nvSpPr>
        <p:spPr>
          <a:xfrm>
            <a:off x="1937846" y="4020258"/>
            <a:ext cx="277640" cy="246221"/>
          </a:xfrm>
          <a:prstGeom prst="rect">
            <a:avLst/>
          </a:prstGeom>
        </p:spPr>
        <p:txBody>
          <a:bodyPr wrap="none">
            <a:spAutoFit/>
          </a:bodyPr>
          <a:lstStyle/>
          <a:p>
            <a:pPr>
              <a:spcBef>
                <a:spcPct val="0"/>
              </a:spcBef>
            </a:pPr>
            <a:r>
              <a:rPr lang="es-ES" altLang="es-ES" sz="1000" b="1" dirty="0">
                <a:solidFill>
                  <a:srgbClr val="0432FF"/>
                </a:solidFill>
                <a:latin typeface="Arial" panose="020B0604020202020204" pitchFamily="34" charset="0"/>
                <a:cs typeface="Arial" panose="020B0604020202020204" pitchFamily="34" charset="0"/>
              </a:rPr>
              <a:t>A</a:t>
            </a:r>
          </a:p>
        </p:txBody>
      </p:sp>
      <p:sp>
        <p:nvSpPr>
          <p:cNvPr id="914" name="Rectángulo 624">
            <a:extLst>
              <a:ext uri="{FF2B5EF4-FFF2-40B4-BE49-F238E27FC236}">
                <a16:creationId xmlns="" xmlns:a16="http://schemas.microsoft.com/office/drawing/2014/main" id="{FBE8E512-B2B5-3346-ABDD-B5AC73EBC956}"/>
              </a:ext>
            </a:extLst>
          </p:cNvPr>
          <p:cNvSpPr/>
          <p:nvPr/>
        </p:nvSpPr>
        <p:spPr>
          <a:xfrm>
            <a:off x="2210438" y="4020257"/>
            <a:ext cx="277640" cy="246221"/>
          </a:xfrm>
          <a:prstGeom prst="rect">
            <a:avLst/>
          </a:prstGeom>
        </p:spPr>
        <p:txBody>
          <a:bodyPr wrap="none">
            <a:spAutoFit/>
          </a:bodyPr>
          <a:lstStyle/>
          <a:p>
            <a:pPr>
              <a:spcBef>
                <a:spcPct val="0"/>
              </a:spcBef>
            </a:pPr>
            <a:r>
              <a:rPr lang="es-ES" altLang="es-ES" sz="1000" b="1" dirty="0">
                <a:solidFill>
                  <a:srgbClr val="0432FF"/>
                </a:solidFill>
                <a:latin typeface="Arial" panose="020B0604020202020204" pitchFamily="34" charset="0"/>
                <a:cs typeface="Arial" panose="020B0604020202020204" pitchFamily="34" charset="0"/>
              </a:rPr>
              <a:t>B</a:t>
            </a:r>
          </a:p>
        </p:txBody>
      </p:sp>
      <p:sp>
        <p:nvSpPr>
          <p:cNvPr id="915" name="Rectángulo 625">
            <a:extLst>
              <a:ext uri="{FF2B5EF4-FFF2-40B4-BE49-F238E27FC236}">
                <a16:creationId xmlns="" xmlns:a16="http://schemas.microsoft.com/office/drawing/2014/main" id="{FA2A6944-985D-E64F-9102-5B1045742883}"/>
              </a:ext>
            </a:extLst>
          </p:cNvPr>
          <p:cNvSpPr/>
          <p:nvPr/>
        </p:nvSpPr>
        <p:spPr>
          <a:xfrm>
            <a:off x="2494637" y="4019671"/>
            <a:ext cx="277640" cy="246221"/>
          </a:xfrm>
          <a:prstGeom prst="rect">
            <a:avLst/>
          </a:prstGeom>
        </p:spPr>
        <p:txBody>
          <a:bodyPr wrap="none">
            <a:spAutoFit/>
          </a:bodyPr>
          <a:lstStyle/>
          <a:p>
            <a:pPr>
              <a:spcBef>
                <a:spcPct val="0"/>
              </a:spcBef>
            </a:pPr>
            <a:r>
              <a:rPr lang="es-ES" altLang="es-ES" sz="1000" b="1" dirty="0">
                <a:solidFill>
                  <a:srgbClr val="0432FF"/>
                </a:solidFill>
                <a:latin typeface="Arial" panose="020B0604020202020204" pitchFamily="34" charset="0"/>
                <a:cs typeface="Arial" panose="020B0604020202020204" pitchFamily="34" charset="0"/>
              </a:rPr>
              <a:t>B</a:t>
            </a:r>
          </a:p>
        </p:txBody>
      </p:sp>
      <p:sp>
        <p:nvSpPr>
          <p:cNvPr id="916" name="Rectángulo 626">
            <a:extLst>
              <a:ext uri="{FF2B5EF4-FFF2-40B4-BE49-F238E27FC236}">
                <a16:creationId xmlns="" xmlns:a16="http://schemas.microsoft.com/office/drawing/2014/main" id="{EB7314AB-CE15-054A-99FA-D1BF3700535D}"/>
              </a:ext>
            </a:extLst>
          </p:cNvPr>
          <p:cNvSpPr/>
          <p:nvPr/>
        </p:nvSpPr>
        <p:spPr>
          <a:xfrm>
            <a:off x="2756834" y="4008812"/>
            <a:ext cx="277640" cy="246221"/>
          </a:xfrm>
          <a:prstGeom prst="rect">
            <a:avLst/>
          </a:prstGeom>
        </p:spPr>
        <p:txBody>
          <a:bodyPr wrap="none">
            <a:spAutoFit/>
          </a:bodyPr>
          <a:lstStyle/>
          <a:p>
            <a:pPr>
              <a:spcBef>
                <a:spcPct val="0"/>
              </a:spcBef>
            </a:pPr>
            <a:r>
              <a:rPr lang="es-ES" altLang="es-ES" sz="1000" b="1" dirty="0">
                <a:solidFill>
                  <a:srgbClr val="0432FF"/>
                </a:solidFill>
                <a:latin typeface="Arial" panose="020B0604020202020204" pitchFamily="34" charset="0"/>
                <a:cs typeface="Arial" panose="020B0604020202020204" pitchFamily="34" charset="0"/>
              </a:rPr>
              <a:t>B</a:t>
            </a:r>
          </a:p>
        </p:txBody>
      </p:sp>
      <p:sp>
        <p:nvSpPr>
          <p:cNvPr id="917" name="Rectángulo 5">
            <a:extLst>
              <a:ext uri="{FF2B5EF4-FFF2-40B4-BE49-F238E27FC236}">
                <a16:creationId xmlns="" xmlns:a16="http://schemas.microsoft.com/office/drawing/2014/main" id="{1927D324-5BF3-0C41-B9A4-6B3DE279E3C3}"/>
              </a:ext>
            </a:extLst>
          </p:cNvPr>
          <p:cNvSpPr/>
          <p:nvPr/>
        </p:nvSpPr>
        <p:spPr>
          <a:xfrm>
            <a:off x="4818677" y="1315284"/>
            <a:ext cx="1120381" cy="29965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18" name="Rectángulo 6">
            <a:extLst>
              <a:ext uri="{FF2B5EF4-FFF2-40B4-BE49-F238E27FC236}">
                <a16:creationId xmlns="" xmlns:a16="http://schemas.microsoft.com/office/drawing/2014/main" id="{5D6263C4-5EF4-3C42-8437-2C9D60ED21B9}"/>
              </a:ext>
            </a:extLst>
          </p:cNvPr>
          <p:cNvSpPr/>
          <p:nvPr/>
        </p:nvSpPr>
        <p:spPr>
          <a:xfrm>
            <a:off x="5419836" y="1378700"/>
            <a:ext cx="306000" cy="306000"/>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19" name="Rectángulo 7">
            <a:extLst>
              <a:ext uri="{FF2B5EF4-FFF2-40B4-BE49-F238E27FC236}">
                <a16:creationId xmlns="" xmlns:a16="http://schemas.microsoft.com/office/drawing/2014/main" id="{64E668F2-2B29-BE48-B234-E1C7BE51735B}"/>
              </a:ext>
            </a:extLst>
          </p:cNvPr>
          <p:cNvSpPr/>
          <p:nvPr/>
        </p:nvSpPr>
        <p:spPr>
          <a:xfrm>
            <a:off x="5059619" y="1378701"/>
            <a:ext cx="306000" cy="306000"/>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20" name="Rectángulo 8">
            <a:extLst>
              <a:ext uri="{FF2B5EF4-FFF2-40B4-BE49-F238E27FC236}">
                <a16:creationId xmlns="" xmlns:a16="http://schemas.microsoft.com/office/drawing/2014/main" id="{1F7017A0-98D0-5D40-820C-80F5157B644D}"/>
              </a:ext>
            </a:extLst>
          </p:cNvPr>
          <p:cNvSpPr/>
          <p:nvPr/>
        </p:nvSpPr>
        <p:spPr>
          <a:xfrm>
            <a:off x="5419834" y="1752780"/>
            <a:ext cx="306000" cy="306000"/>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21" name="Rectángulo 9">
            <a:extLst>
              <a:ext uri="{FF2B5EF4-FFF2-40B4-BE49-F238E27FC236}">
                <a16:creationId xmlns="" xmlns:a16="http://schemas.microsoft.com/office/drawing/2014/main" id="{A0CDE67C-447C-094C-AD43-C30ECCD0C5C9}"/>
              </a:ext>
            </a:extLst>
          </p:cNvPr>
          <p:cNvSpPr/>
          <p:nvPr/>
        </p:nvSpPr>
        <p:spPr>
          <a:xfrm>
            <a:off x="5059617" y="1752781"/>
            <a:ext cx="306000" cy="306000"/>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22" name="Rectángulo 10">
            <a:extLst>
              <a:ext uri="{FF2B5EF4-FFF2-40B4-BE49-F238E27FC236}">
                <a16:creationId xmlns="" xmlns:a16="http://schemas.microsoft.com/office/drawing/2014/main" id="{598A1A89-87A9-A94B-A167-6017E02A5788}"/>
              </a:ext>
            </a:extLst>
          </p:cNvPr>
          <p:cNvSpPr/>
          <p:nvPr/>
        </p:nvSpPr>
        <p:spPr>
          <a:xfrm>
            <a:off x="5419834" y="2109536"/>
            <a:ext cx="306000" cy="306000"/>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23" name="Rectángulo 11">
            <a:extLst>
              <a:ext uri="{FF2B5EF4-FFF2-40B4-BE49-F238E27FC236}">
                <a16:creationId xmlns="" xmlns:a16="http://schemas.microsoft.com/office/drawing/2014/main" id="{BCDDB040-F6C4-7540-92EB-0CBD85E1A044}"/>
              </a:ext>
            </a:extLst>
          </p:cNvPr>
          <p:cNvSpPr/>
          <p:nvPr/>
        </p:nvSpPr>
        <p:spPr>
          <a:xfrm>
            <a:off x="5059617" y="2109537"/>
            <a:ext cx="306000" cy="306000"/>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24" name="Rectángulo 12">
            <a:extLst>
              <a:ext uri="{FF2B5EF4-FFF2-40B4-BE49-F238E27FC236}">
                <a16:creationId xmlns="" xmlns:a16="http://schemas.microsoft.com/office/drawing/2014/main" id="{501B8C86-49CA-FE4B-A763-DDC4CE929A6B}"/>
              </a:ext>
            </a:extLst>
          </p:cNvPr>
          <p:cNvSpPr/>
          <p:nvPr/>
        </p:nvSpPr>
        <p:spPr>
          <a:xfrm>
            <a:off x="5419832" y="2483616"/>
            <a:ext cx="306000" cy="306000"/>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25" name="Rectángulo 13">
            <a:extLst>
              <a:ext uri="{FF2B5EF4-FFF2-40B4-BE49-F238E27FC236}">
                <a16:creationId xmlns="" xmlns:a16="http://schemas.microsoft.com/office/drawing/2014/main" id="{BC185508-1F3C-FC46-98BF-B4199B4E6F85}"/>
              </a:ext>
            </a:extLst>
          </p:cNvPr>
          <p:cNvSpPr/>
          <p:nvPr/>
        </p:nvSpPr>
        <p:spPr>
          <a:xfrm>
            <a:off x="5059615" y="2483617"/>
            <a:ext cx="306000" cy="306000"/>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26" name="Rectángulo 14">
            <a:extLst>
              <a:ext uri="{FF2B5EF4-FFF2-40B4-BE49-F238E27FC236}">
                <a16:creationId xmlns="" xmlns:a16="http://schemas.microsoft.com/office/drawing/2014/main" id="{A0C78E17-3522-C049-BB31-3961EAAB4200}"/>
              </a:ext>
            </a:extLst>
          </p:cNvPr>
          <p:cNvSpPr/>
          <p:nvPr/>
        </p:nvSpPr>
        <p:spPr>
          <a:xfrm>
            <a:off x="5419832" y="2846697"/>
            <a:ext cx="306000" cy="306000"/>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27" name="Rectángulo 15">
            <a:extLst>
              <a:ext uri="{FF2B5EF4-FFF2-40B4-BE49-F238E27FC236}">
                <a16:creationId xmlns="" xmlns:a16="http://schemas.microsoft.com/office/drawing/2014/main" id="{EE1BDFA0-63B2-AC4D-9327-92EC278D662E}"/>
              </a:ext>
            </a:extLst>
          </p:cNvPr>
          <p:cNvSpPr/>
          <p:nvPr/>
        </p:nvSpPr>
        <p:spPr>
          <a:xfrm>
            <a:off x="5059615" y="2846698"/>
            <a:ext cx="306000" cy="306000"/>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28" name="Rectángulo 16">
            <a:extLst>
              <a:ext uri="{FF2B5EF4-FFF2-40B4-BE49-F238E27FC236}">
                <a16:creationId xmlns="" xmlns:a16="http://schemas.microsoft.com/office/drawing/2014/main" id="{DEB93A10-DB96-A746-BC5B-7149C9084200}"/>
              </a:ext>
            </a:extLst>
          </p:cNvPr>
          <p:cNvSpPr/>
          <p:nvPr/>
        </p:nvSpPr>
        <p:spPr>
          <a:xfrm>
            <a:off x="5419830" y="3220777"/>
            <a:ext cx="306000" cy="306000"/>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29" name="Rectángulo 17">
            <a:extLst>
              <a:ext uri="{FF2B5EF4-FFF2-40B4-BE49-F238E27FC236}">
                <a16:creationId xmlns="" xmlns:a16="http://schemas.microsoft.com/office/drawing/2014/main" id="{9F5E2814-F115-7343-8DFB-DA81B8DF5766}"/>
              </a:ext>
            </a:extLst>
          </p:cNvPr>
          <p:cNvSpPr/>
          <p:nvPr/>
        </p:nvSpPr>
        <p:spPr>
          <a:xfrm>
            <a:off x="5059613" y="3220778"/>
            <a:ext cx="306000" cy="306000"/>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30" name="Rectángulo 18">
            <a:extLst>
              <a:ext uri="{FF2B5EF4-FFF2-40B4-BE49-F238E27FC236}">
                <a16:creationId xmlns="" xmlns:a16="http://schemas.microsoft.com/office/drawing/2014/main" id="{6CE9B193-9D85-304A-A86A-AC6D65CE09DC}"/>
              </a:ext>
            </a:extLst>
          </p:cNvPr>
          <p:cNvSpPr/>
          <p:nvPr/>
        </p:nvSpPr>
        <p:spPr>
          <a:xfrm>
            <a:off x="5419830" y="3577533"/>
            <a:ext cx="306000" cy="306000"/>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31" name="Rectángulo 19">
            <a:extLst>
              <a:ext uri="{FF2B5EF4-FFF2-40B4-BE49-F238E27FC236}">
                <a16:creationId xmlns="" xmlns:a16="http://schemas.microsoft.com/office/drawing/2014/main" id="{83B275F4-9F15-B945-999D-60CAF615C825}"/>
              </a:ext>
            </a:extLst>
          </p:cNvPr>
          <p:cNvSpPr/>
          <p:nvPr/>
        </p:nvSpPr>
        <p:spPr>
          <a:xfrm>
            <a:off x="5059613" y="3577534"/>
            <a:ext cx="306000" cy="306000"/>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32" name="Rectángulo 20">
            <a:extLst>
              <a:ext uri="{FF2B5EF4-FFF2-40B4-BE49-F238E27FC236}">
                <a16:creationId xmlns="" xmlns:a16="http://schemas.microsoft.com/office/drawing/2014/main" id="{B0063293-F4D2-8745-A9E5-BC9D2870249B}"/>
              </a:ext>
            </a:extLst>
          </p:cNvPr>
          <p:cNvSpPr/>
          <p:nvPr/>
        </p:nvSpPr>
        <p:spPr>
          <a:xfrm>
            <a:off x="5419828" y="3951613"/>
            <a:ext cx="306000" cy="306000"/>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33" name="Rectángulo 21">
            <a:extLst>
              <a:ext uri="{FF2B5EF4-FFF2-40B4-BE49-F238E27FC236}">
                <a16:creationId xmlns="" xmlns:a16="http://schemas.microsoft.com/office/drawing/2014/main" id="{0E187FA6-5ADC-CB4C-BC49-BC92A5EA002C}"/>
              </a:ext>
            </a:extLst>
          </p:cNvPr>
          <p:cNvSpPr/>
          <p:nvPr/>
        </p:nvSpPr>
        <p:spPr>
          <a:xfrm>
            <a:off x="5059611" y="3951614"/>
            <a:ext cx="306000" cy="306000"/>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934" name="Conector recto de flecha 22">
            <a:extLst>
              <a:ext uri="{FF2B5EF4-FFF2-40B4-BE49-F238E27FC236}">
                <a16:creationId xmlns="" xmlns:a16="http://schemas.microsoft.com/office/drawing/2014/main" id="{9F2E05C5-5F27-A849-AD86-3F5C3D46B80D}"/>
              </a:ext>
            </a:extLst>
          </p:cNvPr>
          <p:cNvCxnSpPr/>
          <p:nvPr/>
        </p:nvCxnSpPr>
        <p:spPr>
          <a:xfrm flipH="1">
            <a:off x="6069476" y="1315284"/>
            <a:ext cx="6" cy="3015415"/>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35" name="Conector recto de flecha 23">
            <a:extLst>
              <a:ext uri="{FF2B5EF4-FFF2-40B4-BE49-F238E27FC236}">
                <a16:creationId xmlns="" xmlns:a16="http://schemas.microsoft.com/office/drawing/2014/main" id="{261B1CC2-591D-A44C-B4CD-7D6BBC81A135}"/>
              </a:ext>
            </a:extLst>
          </p:cNvPr>
          <p:cNvCxnSpPr/>
          <p:nvPr/>
        </p:nvCxnSpPr>
        <p:spPr>
          <a:xfrm flipH="1" flipV="1">
            <a:off x="4818678" y="4408207"/>
            <a:ext cx="1152000" cy="1811"/>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36" name="CuadroTexto 24">
            <a:extLst>
              <a:ext uri="{FF2B5EF4-FFF2-40B4-BE49-F238E27FC236}">
                <a16:creationId xmlns="" xmlns:a16="http://schemas.microsoft.com/office/drawing/2014/main" id="{C0272327-A6A0-7B4D-BEF9-8B3DBF9C3CB7}"/>
              </a:ext>
            </a:extLst>
          </p:cNvPr>
          <p:cNvSpPr txBox="1"/>
          <p:nvPr/>
        </p:nvSpPr>
        <p:spPr>
          <a:xfrm rot="16200000">
            <a:off x="5809612" y="2734486"/>
            <a:ext cx="813043" cy="338554"/>
          </a:xfrm>
          <a:prstGeom prst="rect">
            <a:avLst/>
          </a:prstGeom>
          <a:noFill/>
        </p:spPr>
        <p:txBody>
          <a:bodyPr wrap="none" rtlCol="0">
            <a:spAutoFit/>
          </a:bodyPr>
          <a:lstStyle/>
          <a:p>
            <a:r>
              <a:rPr lang="es-ES" sz="1600" dirty="0">
                <a:latin typeface="Arial" panose="020B0604020202020204" pitchFamily="34" charset="0"/>
                <a:cs typeface="Arial" panose="020B0604020202020204" pitchFamily="34" charset="0"/>
              </a:rPr>
              <a:t>70 mm</a:t>
            </a:r>
          </a:p>
        </p:txBody>
      </p:sp>
      <p:sp>
        <p:nvSpPr>
          <p:cNvPr id="937" name="CuadroTexto 25">
            <a:extLst>
              <a:ext uri="{FF2B5EF4-FFF2-40B4-BE49-F238E27FC236}">
                <a16:creationId xmlns="" xmlns:a16="http://schemas.microsoft.com/office/drawing/2014/main" id="{083F4A40-A33B-4E40-BE69-C9D7443A8BBE}"/>
              </a:ext>
            </a:extLst>
          </p:cNvPr>
          <p:cNvSpPr txBox="1"/>
          <p:nvPr/>
        </p:nvSpPr>
        <p:spPr>
          <a:xfrm>
            <a:off x="4999680" y="4372336"/>
            <a:ext cx="813043" cy="338554"/>
          </a:xfrm>
          <a:prstGeom prst="rect">
            <a:avLst/>
          </a:prstGeom>
          <a:noFill/>
        </p:spPr>
        <p:txBody>
          <a:bodyPr wrap="none" rtlCol="0">
            <a:spAutoFit/>
          </a:bodyPr>
          <a:lstStyle/>
          <a:p>
            <a:r>
              <a:rPr lang="es-ES" sz="1600" dirty="0">
                <a:latin typeface="Arial" panose="020B0604020202020204" pitchFamily="34" charset="0"/>
                <a:cs typeface="Arial" panose="020B0604020202020204" pitchFamily="34" charset="0"/>
              </a:rPr>
              <a:t>22 mm</a:t>
            </a:r>
          </a:p>
        </p:txBody>
      </p:sp>
      <p:grpSp>
        <p:nvGrpSpPr>
          <p:cNvPr id="938" name="Grupo 26">
            <a:extLst>
              <a:ext uri="{FF2B5EF4-FFF2-40B4-BE49-F238E27FC236}">
                <a16:creationId xmlns="" xmlns:a16="http://schemas.microsoft.com/office/drawing/2014/main" id="{3CFB104A-E9B5-AA4E-A93C-14FCBDBC2D76}"/>
              </a:ext>
            </a:extLst>
          </p:cNvPr>
          <p:cNvGrpSpPr/>
          <p:nvPr/>
        </p:nvGrpSpPr>
        <p:grpSpPr>
          <a:xfrm>
            <a:off x="5177277" y="2618990"/>
            <a:ext cx="159122" cy="150455"/>
            <a:chOff x="3634219" y="453364"/>
            <a:chExt cx="2708713" cy="3351878"/>
          </a:xfrm>
        </p:grpSpPr>
        <p:sp>
          <p:nvSpPr>
            <p:cNvPr id="939" name="Rectángulo 336">
              <a:extLst>
                <a:ext uri="{FF2B5EF4-FFF2-40B4-BE49-F238E27FC236}">
                  <a16:creationId xmlns="" xmlns:a16="http://schemas.microsoft.com/office/drawing/2014/main" id="{A6D37A23-1B6B-7A4E-9D5B-5CAABD7FD2E4}"/>
                </a:ext>
              </a:extLst>
            </p:cNvPr>
            <p:cNvSpPr/>
            <p:nvPr/>
          </p:nvSpPr>
          <p:spPr>
            <a:xfrm>
              <a:off x="3634219" y="453364"/>
              <a:ext cx="2708713" cy="335187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40" name="AutoShape 225">
              <a:extLst>
                <a:ext uri="{FF2B5EF4-FFF2-40B4-BE49-F238E27FC236}">
                  <a16:creationId xmlns="" xmlns:a16="http://schemas.microsoft.com/office/drawing/2014/main" id="{A8F0DE5C-7011-1149-9001-92BA5E2B5B56}"/>
                </a:ext>
              </a:extLst>
            </p:cNvPr>
            <p:cNvSpPr>
              <a:spLocks noChangeArrowheads="1"/>
            </p:cNvSpPr>
            <p:nvPr/>
          </p:nvSpPr>
          <p:spPr bwMode="auto">
            <a:xfrm>
              <a:off x="3839516" y="34306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41" name="AutoShape 226">
              <a:extLst>
                <a:ext uri="{FF2B5EF4-FFF2-40B4-BE49-F238E27FC236}">
                  <a16:creationId xmlns="" xmlns:a16="http://schemas.microsoft.com/office/drawing/2014/main" id="{BE0D70CD-119D-0D49-B69B-FEA8D74151D9}"/>
                </a:ext>
              </a:extLst>
            </p:cNvPr>
            <p:cNvSpPr>
              <a:spLocks noChangeArrowheads="1"/>
            </p:cNvSpPr>
            <p:nvPr/>
          </p:nvSpPr>
          <p:spPr bwMode="auto">
            <a:xfrm>
              <a:off x="4110978" y="3430668"/>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42" name="AutoShape 227">
              <a:extLst>
                <a:ext uri="{FF2B5EF4-FFF2-40B4-BE49-F238E27FC236}">
                  <a16:creationId xmlns="" xmlns:a16="http://schemas.microsoft.com/office/drawing/2014/main" id="{BBC29BC5-0840-0E4E-9E56-62A4BA8AA8DB}"/>
                </a:ext>
              </a:extLst>
            </p:cNvPr>
            <p:cNvSpPr>
              <a:spLocks noChangeArrowheads="1"/>
            </p:cNvSpPr>
            <p:nvPr/>
          </p:nvSpPr>
          <p:spPr bwMode="auto">
            <a:xfrm>
              <a:off x="4384028" y="34306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43" name="AutoShape 228">
              <a:extLst>
                <a:ext uri="{FF2B5EF4-FFF2-40B4-BE49-F238E27FC236}">
                  <a16:creationId xmlns="" xmlns:a16="http://schemas.microsoft.com/office/drawing/2014/main" id="{DFEDFF69-C91B-484A-B1DC-F6164DBD139A}"/>
                </a:ext>
              </a:extLst>
            </p:cNvPr>
            <p:cNvSpPr>
              <a:spLocks noChangeArrowheads="1"/>
            </p:cNvSpPr>
            <p:nvPr/>
          </p:nvSpPr>
          <p:spPr bwMode="auto">
            <a:xfrm>
              <a:off x="4655491" y="3430668"/>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44" name="AutoShape 229">
              <a:extLst>
                <a:ext uri="{FF2B5EF4-FFF2-40B4-BE49-F238E27FC236}">
                  <a16:creationId xmlns="" xmlns:a16="http://schemas.microsoft.com/office/drawing/2014/main" id="{92CC5F5B-AB08-6044-82DA-213EE252A3CD}"/>
                </a:ext>
              </a:extLst>
            </p:cNvPr>
            <p:cNvSpPr>
              <a:spLocks noChangeArrowheads="1"/>
            </p:cNvSpPr>
            <p:nvPr/>
          </p:nvSpPr>
          <p:spPr bwMode="auto">
            <a:xfrm>
              <a:off x="5200003" y="3430668"/>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45" name="AutoShape 230">
              <a:extLst>
                <a:ext uri="{FF2B5EF4-FFF2-40B4-BE49-F238E27FC236}">
                  <a16:creationId xmlns="" xmlns:a16="http://schemas.microsoft.com/office/drawing/2014/main" id="{546E79A9-CC77-134F-80D3-75C3E0D51FDF}"/>
                </a:ext>
              </a:extLst>
            </p:cNvPr>
            <p:cNvSpPr>
              <a:spLocks noChangeArrowheads="1"/>
            </p:cNvSpPr>
            <p:nvPr/>
          </p:nvSpPr>
          <p:spPr bwMode="auto">
            <a:xfrm>
              <a:off x="4928541" y="34306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46" name="AutoShape 231">
              <a:extLst>
                <a:ext uri="{FF2B5EF4-FFF2-40B4-BE49-F238E27FC236}">
                  <a16:creationId xmlns="" xmlns:a16="http://schemas.microsoft.com/office/drawing/2014/main" id="{F1AE5FF9-BA45-D040-B757-BE7C24AEA32F}"/>
                </a:ext>
              </a:extLst>
            </p:cNvPr>
            <p:cNvSpPr>
              <a:spLocks noChangeArrowheads="1"/>
            </p:cNvSpPr>
            <p:nvPr/>
          </p:nvSpPr>
          <p:spPr bwMode="auto">
            <a:xfrm>
              <a:off x="5471466" y="34306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47" name="AutoShape 232">
              <a:extLst>
                <a:ext uri="{FF2B5EF4-FFF2-40B4-BE49-F238E27FC236}">
                  <a16:creationId xmlns="" xmlns:a16="http://schemas.microsoft.com/office/drawing/2014/main" id="{AF16AEDB-CFD1-174F-BC18-17EAD15800BB}"/>
                </a:ext>
              </a:extLst>
            </p:cNvPr>
            <p:cNvSpPr>
              <a:spLocks noChangeArrowheads="1"/>
            </p:cNvSpPr>
            <p:nvPr/>
          </p:nvSpPr>
          <p:spPr bwMode="auto">
            <a:xfrm>
              <a:off x="5744516" y="34306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48" name="AutoShape 233">
              <a:extLst>
                <a:ext uri="{FF2B5EF4-FFF2-40B4-BE49-F238E27FC236}">
                  <a16:creationId xmlns="" xmlns:a16="http://schemas.microsoft.com/office/drawing/2014/main" id="{F8B7669F-2407-0944-9CD2-34BAA7209968}"/>
                </a:ext>
              </a:extLst>
            </p:cNvPr>
            <p:cNvSpPr>
              <a:spLocks noChangeArrowheads="1"/>
            </p:cNvSpPr>
            <p:nvPr/>
          </p:nvSpPr>
          <p:spPr bwMode="auto">
            <a:xfrm>
              <a:off x="6015978" y="34306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49" name="AutoShape 225">
              <a:extLst>
                <a:ext uri="{FF2B5EF4-FFF2-40B4-BE49-F238E27FC236}">
                  <a16:creationId xmlns="" xmlns:a16="http://schemas.microsoft.com/office/drawing/2014/main" id="{61140921-2F02-6B44-A7D2-A1211C09EBD7}"/>
                </a:ext>
              </a:extLst>
            </p:cNvPr>
            <p:cNvSpPr>
              <a:spLocks noChangeArrowheads="1"/>
            </p:cNvSpPr>
            <p:nvPr/>
          </p:nvSpPr>
          <p:spPr bwMode="auto">
            <a:xfrm>
              <a:off x="3832328" y="317196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50" name="AutoShape 226">
              <a:extLst>
                <a:ext uri="{FF2B5EF4-FFF2-40B4-BE49-F238E27FC236}">
                  <a16:creationId xmlns="" xmlns:a16="http://schemas.microsoft.com/office/drawing/2014/main" id="{1FFA9DCE-FD39-9543-BA9E-CDED062903FF}"/>
                </a:ext>
              </a:extLst>
            </p:cNvPr>
            <p:cNvSpPr>
              <a:spLocks noChangeArrowheads="1"/>
            </p:cNvSpPr>
            <p:nvPr/>
          </p:nvSpPr>
          <p:spPr bwMode="auto">
            <a:xfrm>
              <a:off x="4103790" y="3171964"/>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51" name="AutoShape 227">
              <a:extLst>
                <a:ext uri="{FF2B5EF4-FFF2-40B4-BE49-F238E27FC236}">
                  <a16:creationId xmlns="" xmlns:a16="http://schemas.microsoft.com/office/drawing/2014/main" id="{2540A01B-C98A-BE4E-AEF6-B1F0F1E76696}"/>
                </a:ext>
              </a:extLst>
            </p:cNvPr>
            <p:cNvSpPr>
              <a:spLocks noChangeArrowheads="1"/>
            </p:cNvSpPr>
            <p:nvPr/>
          </p:nvSpPr>
          <p:spPr bwMode="auto">
            <a:xfrm>
              <a:off x="4376840" y="317196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52" name="AutoShape 228">
              <a:extLst>
                <a:ext uri="{FF2B5EF4-FFF2-40B4-BE49-F238E27FC236}">
                  <a16:creationId xmlns="" xmlns:a16="http://schemas.microsoft.com/office/drawing/2014/main" id="{55EDB207-6218-4142-B826-793D6585357C}"/>
                </a:ext>
              </a:extLst>
            </p:cNvPr>
            <p:cNvSpPr>
              <a:spLocks noChangeArrowheads="1"/>
            </p:cNvSpPr>
            <p:nvPr/>
          </p:nvSpPr>
          <p:spPr bwMode="auto">
            <a:xfrm>
              <a:off x="4648303" y="3171964"/>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53" name="AutoShape 229">
              <a:extLst>
                <a:ext uri="{FF2B5EF4-FFF2-40B4-BE49-F238E27FC236}">
                  <a16:creationId xmlns="" xmlns:a16="http://schemas.microsoft.com/office/drawing/2014/main" id="{DB5A0FC3-0779-3844-AA5D-28663C3BC24F}"/>
                </a:ext>
              </a:extLst>
            </p:cNvPr>
            <p:cNvSpPr>
              <a:spLocks noChangeArrowheads="1"/>
            </p:cNvSpPr>
            <p:nvPr/>
          </p:nvSpPr>
          <p:spPr bwMode="auto">
            <a:xfrm>
              <a:off x="5192815" y="3171964"/>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54" name="AutoShape 230">
              <a:extLst>
                <a:ext uri="{FF2B5EF4-FFF2-40B4-BE49-F238E27FC236}">
                  <a16:creationId xmlns="" xmlns:a16="http://schemas.microsoft.com/office/drawing/2014/main" id="{A5E12470-69FD-CF42-8270-9E6893FCFBF0}"/>
                </a:ext>
              </a:extLst>
            </p:cNvPr>
            <p:cNvSpPr>
              <a:spLocks noChangeArrowheads="1"/>
            </p:cNvSpPr>
            <p:nvPr/>
          </p:nvSpPr>
          <p:spPr bwMode="auto">
            <a:xfrm>
              <a:off x="4921353" y="317196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55" name="AutoShape 231">
              <a:extLst>
                <a:ext uri="{FF2B5EF4-FFF2-40B4-BE49-F238E27FC236}">
                  <a16:creationId xmlns="" xmlns:a16="http://schemas.microsoft.com/office/drawing/2014/main" id="{C1565AAE-2FF1-6E42-BB0F-4546E62792F2}"/>
                </a:ext>
              </a:extLst>
            </p:cNvPr>
            <p:cNvSpPr>
              <a:spLocks noChangeArrowheads="1"/>
            </p:cNvSpPr>
            <p:nvPr/>
          </p:nvSpPr>
          <p:spPr bwMode="auto">
            <a:xfrm>
              <a:off x="5464278" y="317196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56" name="AutoShape 232">
              <a:extLst>
                <a:ext uri="{FF2B5EF4-FFF2-40B4-BE49-F238E27FC236}">
                  <a16:creationId xmlns="" xmlns:a16="http://schemas.microsoft.com/office/drawing/2014/main" id="{57A2021F-D6C7-F040-A08F-9DF89C453346}"/>
                </a:ext>
              </a:extLst>
            </p:cNvPr>
            <p:cNvSpPr>
              <a:spLocks noChangeArrowheads="1"/>
            </p:cNvSpPr>
            <p:nvPr/>
          </p:nvSpPr>
          <p:spPr bwMode="auto">
            <a:xfrm>
              <a:off x="5737328" y="317196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57" name="AutoShape 233">
              <a:extLst>
                <a:ext uri="{FF2B5EF4-FFF2-40B4-BE49-F238E27FC236}">
                  <a16:creationId xmlns="" xmlns:a16="http://schemas.microsoft.com/office/drawing/2014/main" id="{A6975E6F-5338-2845-A231-7D92D0B88F58}"/>
                </a:ext>
              </a:extLst>
            </p:cNvPr>
            <p:cNvSpPr>
              <a:spLocks noChangeArrowheads="1"/>
            </p:cNvSpPr>
            <p:nvPr/>
          </p:nvSpPr>
          <p:spPr bwMode="auto">
            <a:xfrm>
              <a:off x="6008790" y="317196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58" name="AutoShape 225">
              <a:extLst>
                <a:ext uri="{FF2B5EF4-FFF2-40B4-BE49-F238E27FC236}">
                  <a16:creationId xmlns="" xmlns:a16="http://schemas.microsoft.com/office/drawing/2014/main" id="{0A24801C-3B73-6E4A-9E87-91353150AF8A}"/>
                </a:ext>
              </a:extLst>
            </p:cNvPr>
            <p:cNvSpPr>
              <a:spLocks noChangeArrowheads="1"/>
            </p:cNvSpPr>
            <p:nvPr/>
          </p:nvSpPr>
          <p:spPr bwMode="auto">
            <a:xfrm>
              <a:off x="3814088" y="288744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59" name="AutoShape 226">
              <a:extLst>
                <a:ext uri="{FF2B5EF4-FFF2-40B4-BE49-F238E27FC236}">
                  <a16:creationId xmlns="" xmlns:a16="http://schemas.microsoft.com/office/drawing/2014/main" id="{4084DE12-3D04-C14D-B5A9-2FA33AE9BC6D}"/>
                </a:ext>
              </a:extLst>
            </p:cNvPr>
            <p:cNvSpPr>
              <a:spLocks noChangeArrowheads="1"/>
            </p:cNvSpPr>
            <p:nvPr/>
          </p:nvSpPr>
          <p:spPr bwMode="auto">
            <a:xfrm>
              <a:off x="4085550" y="2887449"/>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60" name="AutoShape 227">
              <a:extLst>
                <a:ext uri="{FF2B5EF4-FFF2-40B4-BE49-F238E27FC236}">
                  <a16:creationId xmlns="" xmlns:a16="http://schemas.microsoft.com/office/drawing/2014/main" id="{B318C07D-5F6D-2D4F-9915-DC2B5779C231}"/>
                </a:ext>
              </a:extLst>
            </p:cNvPr>
            <p:cNvSpPr>
              <a:spLocks noChangeArrowheads="1"/>
            </p:cNvSpPr>
            <p:nvPr/>
          </p:nvSpPr>
          <p:spPr bwMode="auto">
            <a:xfrm>
              <a:off x="4358600" y="288744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61" name="AutoShape 228">
              <a:extLst>
                <a:ext uri="{FF2B5EF4-FFF2-40B4-BE49-F238E27FC236}">
                  <a16:creationId xmlns="" xmlns:a16="http://schemas.microsoft.com/office/drawing/2014/main" id="{201CE2BB-24D7-BC40-8B26-68C97F378928}"/>
                </a:ext>
              </a:extLst>
            </p:cNvPr>
            <p:cNvSpPr>
              <a:spLocks noChangeArrowheads="1"/>
            </p:cNvSpPr>
            <p:nvPr/>
          </p:nvSpPr>
          <p:spPr bwMode="auto">
            <a:xfrm>
              <a:off x="4630063" y="2887449"/>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62" name="AutoShape 229">
              <a:extLst>
                <a:ext uri="{FF2B5EF4-FFF2-40B4-BE49-F238E27FC236}">
                  <a16:creationId xmlns="" xmlns:a16="http://schemas.microsoft.com/office/drawing/2014/main" id="{8B2460DC-3035-844B-9C03-998944AB20BA}"/>
                </a:ext>
              </a:extLst>
            </p:cNvPr>
            <p:cNvSpPr>
              <a:spLocks noChangeArrowheads="1"/>
            </p:cNvSpPr>
            <p:nvPr/>
          </p:nvSpPr>
          <p:spPr bwMode="auto">
            <a:xfrm>
              <a:off x="5174575" y="2887449"/>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63" name="AutoShape 230">
              <a:extLst>
                <a:ext uri="{FF2B5EF4-FFF2-40B4-BE49-F238E27FC236}">
                  <a16:creationId xmlns="" xmlns:a16="http://schemas.microsoft.com/office/drawing/2014/main" id="{12DBEFE3-3B14-3147-849A-51C8C2BF1C13}"/>
                </a:ext>
              </a:extLst>
            </p:cNvPr>
            <p:cNvSpPr>
              <a:spLocks noChangeArrowheads="1"/>
            </p:cNvSpPr>
            <p:nvPr/>
          </p:nvSpPr>
          <p:spPr bwMode="auto">
            <a:xfrm>
              <a:off x="4903113" y="288744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64" name="AutoShape 231">
              <a:extLst>
                <a:ext uri="{FF2B5EF4-FFF2-40B4-BE49-F238E27FC236}">
                  <a16:creationId xmlns="" xmlns:a16="http://schemas.microsoft.com/office/drawing/2014/main" id="{1A8F5F00-7654-B948-BD9C-E369F38602C5}"/>
                </a:ext>
              </a:extLst>
            </p:cNvPr>
            <p:cNvSpPr>
              <a:spLocks noChangeArrowheads="1"/>
            </p:cNvSpPr>
            <p:nvPr/>
          </p:nvSpPr>
          <p:spPr bwMode="auto">
            <a:xfrm>
              <a:off x="5446038" y="288744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65" name="AutoShape 232">
              <a:extLst>
                <a:ext uri="{FF2B5EF4-FFF2-40B4-BE49-F238E27FC236}">
                  <a16:creationId xmlns="" xmlns:a16="http://schemas.microsoft.com/office/drawing/2014/main" id="{B159BE3B-034F-4E48-A85A-82C554B926AB}"/>
                </a:ext>
              </a:extLst>
            </p:cNvPr>
            <p:cNvSpPr>
              <a:spLocks noChangeArrowheads="1"/>
            </p:cNvSpPr>
            <p:nvPr/>
          </p:nvSpPr>
          <p:spPr bwMode="auto">
            <a:xfrm>
              <a:off x="5719088" y="288744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66" name="AutoShape 233">
              <a:extLst>
                <a:ext uri="{FF2B5EF4-FFF2-40B4-BE49-F238E27FC236}">
                  <a16:creationId xmlns="" xmlns:a16="http://schemas.microsoft.com/office/drawing/2014/main" id="{A83D28C3-201B-7F40-8919-DC4F0D3A2FE8}"/>
                </a:ext>
              </a:extLst>
            </p:cNvPr>
            <p:cNvSpPr>
              <a:spLocks noChangeArrowheads="1"/>
            </p:cNvSpPr>
            <p:nvPr/>
          </p:nvSpPr>
          <p:spPr bwMode="auto">
            <a:xfrm>
              <a:off x="5990550" y="288744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67" name="AutoShape 225">
              <a:extLst>
                <a:ext uri="{FF2B5EF4-FFF2-40B4-BE49-F238E27FC236}">
                  <a16:creationId xmlns="" xmlns:a16="http://schemas.microsoft.com/office/drawing/2014/main" id="{A3D07312-2E36-F441-9B2A-B9CAB7771330}"/>
                </a:ext>
              </a:extLst>
            </p:cNvPr>
            <p:cNvSpPr>
              <a:spLocks noChangeArrowheads="1"/>
            </p:cNvSpPr>
            <p:nvPr/>
          </p:nvSpPr>
          <p:spPr bwMode="auto">
            <a:xfrm>
              <a:off x="3806900" y="262874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68" name="AutoShape 226">
              <a:extLst>
                <a:ext uri="{FF2B5EF4-FFF2-40B4-BE49-F238E27FC236}">
                  <a16:creationId xmlns="" xmlns:a16="http://schemas.microsoft.com/office/drawing/2014/main" id="{4BB79945-0C29-C247-9F7A-101744D8FE80}"/>
                </a:ext>
              </a:extLst>
            </p:cNvPr>
            <p:cNvSpPr>
              <a:spLocks noChangeArrowheads="1"/>
            </p:cNvSpPr>
            <p:nvPr/>
          </p:nvSpPr>
          <p:spPr bwMode="auto">
            <a:xfrm>
              <a:off x="4078362" y="2628745"/>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69" name="AutoShape 227">
              <a:extLst>
                <a:ext uri="{FF2B5EF4-FFF2-40B4-BE49-F238E27FC236}">
                  <a16:creationId xmlns="" xmlns:a16="http://schemas.microsoft.com/office/drawing/2014/main" id="{EF42A6BD-9893-F04C-83EF-60B71BD3F590}"/>
                </a:ext>
              </a:extLst>
            </p:cNvPr>
            <p:cNvSpPr>
              <a:spLocks noChangeArrowheads="1"/>
            </p:cNvSpPr>
            <p:nvPr/>
          </p:nvSpPr>
          <p:spPr bwMode="auto">
            <a:xfrm>
              <a:off x="4351412" y="262874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70" name="AutoShape 228">
              <a:extLst>
                <a:ext uri="{FF2B5EF4-FFF2-40B4-BE49-F238E27FC236}">
                  <a16:creationId xmlns="" xmlns:a16="http://schemas.microsoft.com/office/drawing/2014/main" id="{13A85079-C791-9649-8C76-296422C24617}"/>
                </a:ext>
              </a:extLst>
            </p:cNvPr>
            <p:cNvSpPr>
              <a:spLocks noChangeArrowheads="1"/>
            </p:cNvSpPr>
            <p:nvPr/>
          </p:nvSpPr>
          <p:spPr bwMode="auto">
            <a:xfrm>
              <a:off x="4622875" y="2628745"/>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71" name="AutoShape 229">
              <a:extLst>
                <a:ext uri="{FF2B5EF4-FFF2-40B4-BE49-F238E27FC236}">
                  <a16:creationId xmlns="" xmlns:a16="http://schemas.microsoft.com/office/drawing/2014/main" id="{E8C996AB-DCB6-D84F-9E54-5168E4898C93}"/>
                </a:ext>
              </a:extLst>
            </p:cNvPr>
            <p:cNvSpPr>
              <a:spLocks noChangeArrowheads="1"/>
            </p:cNvSpPr>
            <p:nvPr/>
          </p:nvSpPr>
          <p:spPr bwMode="auto">
            <a:xfrm>
              <a:off x="5167387" y="2628745"/>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72" name="AutoShape 230">
              <a:extLst>
                <a:ext uri="{FF2B5EF4-FFF2-40B4-BE49-F238E27FC236}">
                  <a16:creationId xmlns="" xmlns:a16="http://schemas.microsoft.com/office/drawing/2014/main" id="{9FA10B06-30CD-F442-AF6E-02F109DF778A}"/>
                </a:ext>
              </a:extLst>
            </p:cNvPr>
            <p:cNvSpPr>
              <a:spLocks noChangeArrowheads="1"/>
            </p:cNvSpPr>
            <p:nvPr/>
          </p:nvSpPr>
          <p:spPr bwMode="auto">
            <a:xfrm>
              <a:off x="4895925" y="262874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73" name="AutoShape 231">
              <a:extLst>
                <a:ext uri="{FF2B5EF4-FFF2-40B4-BE49-F238E27FC236}">
                  <a16:creationId xmlns="" xmlns:a16="http://schemas.microsoft.com/office/drawing/2014/main" id="{E96FE906-9E72-F04B-97B2-D27E0953B743}"/>
                </a:ext>
              </a:extLst>
            </p:cNvPr>
            <p:cNvSpPr>
              <a:spLocks noChangeArrowheads="1"/>
            </p:cNvSpPr>
            <p:nvPr/>
          </p:nvSpPr>
          <p:spPr bwMode="auto">
            <a:xfrm>
              <a:off x="5438850" y="262874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74" name="AutoShape 232">
              <a:extLst>
                <a:ext uri="{FF2B5EF4-FFF2-40B4-BE49-F238E27FC236}">
                  <a16:creationId xmlns="" xmlns:a16="http://schemas.microsoft.com/office/drawing/2014/main" id="{D821DD40-0DE7-E843-AE03-F2A8BDBA25C6}"/>
                </a:ext>
              </a:extLst>
            </p:cNvPr>
            <p:cNvSpPr>
              <a:spLocks noChangeArrowheads="1"/>
            </p:cNvSpPr>
            <p:nvPr/>
          </p:nvSpPr>
          <p:spPr bwMode="auto">
            <a:xfrm>
              <a:off x="5711900" y="262874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75" name="AutoShape 233">
              <a:extLst>
                <a:ext uri="{FF2B5EF4-FFF2-40B4-BE49-F238E27FC236}">
                  <a16:creationId xmlns="" xmlns:a16="http://schemas.microsoft.com/office/drawing/2014/main" id="{42F3AF7F-2844-B74D-B1B0-6BDA41577A98}"/>
                </a:ext>
              </a:extLst>
            </p:cNvPr>
            <p:cNvSpPr>
              <a:spLocks noChangeArrowheads="1"/>
            </p:cNvSpPr>
            <p:nvPr/>
          </p:nvSpPr>
          <p:spPr bwMode="auto">
            <a:xfrm>
              <a:off x="5983362" y="262874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76" name="AutoShape 225">
              <a:extLst>
                <a:ext uri="{FF2B5EF4-FFF2-40B4-BE49-F238E27FC236}">
                  <a16:creationId xmlns="" xmlns:a16="http://schemas.microsoft.com/office/drawing/2014/main" id="{9D1E2E55-5FAA-0649-936B-D1462C432510}"/>
                </a:ext>
              </a:extLst>
            </p:cNvPr>
            <p:cNvSpPr>
              <a:spLocks noChangeArrowheads="1"/>
            </p:cNvSpPr>
            <p:nvPr/>
          </p:nvSpPr>
          <p:spPr bwMode="auto">
            <a:xfrm>
              <a:off x="3810680" y="235424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77" name="AutoShape 226">
              <a:extLst>
                <a:ext uri="{FF2B5EF4-FFF2-40B4-BE49-F238E27FC236}">
                  <a16:creationId xmlns="" xmlns:a16="http://schemas.microsoft.com/office/drawing/2014/main" id="{695C02BD-0573-294D-98A5-20E23B165548}"/>
                </a:ext>
              </a:extLst>
            </p:cNvPr>
            <p:cNvSpPr>
              <a:spLocks noChangeArrowheads="1"/>
            </p:cNvSpPr>
            <p:nvPr/>
          </p:nvSpPr>
          <p:spPr bwMode="auto">
            <a:xfrm>
              <a:off x="4082142" y="2354244"/>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78" name="AutoShape 227">
              <a:extLst>
                <a:ext uri="{FF2B5EF4-FFF2-40B4-BE49-F238E27FC236}">
                  <a16:creationId xmlns="" xmlns:a16="http://schemas.microsoft.com/office/drawing/2014/main" id="{FE84C7B2-53F5-8349-9E78-E2AFA479C796}"/>
                </a:ext>
              </a:extLst>
            </p:cNvPr>
            <p:cNvSpPr>
              <a:spLocks noChangeArrowheads="1"/>
            </p:cNvSpPr>
            <p:nvPr/>
          </p:nvSpPr>
          <p:spPr bwMode="auto">
            <a:xfrm>
              <a:off x="4355192" y="235424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79" name="AutoShape 228">
              <a:extLst>
                <a:ext uri="{FF2B5EF4-FFF2-40B4-BE49-F238E27FC236}">
                  <a16:creationId xmlns="" xmlns:a16="http://schemas.microsoft.com/office/drawing/2014/main" id="{883692BA-5EE7-8F4D-82D4-05556DFB7762}"/>
                </a:ext>
              </a:extLst>
            </p:cNvPr>
            <p:cNvSpPr>
              <a:spLocks noChangeArrowheads="1"/>
            </p:cNvSpPr>
            <p:nvPr/>
          </p:nvSpPr>
          <p:spPr bwMode="auto">
            <a:xfrm>
              <a:off x="4626655" y="2354244"/>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80" name="AutoShape 229">
              <a:extLst>
                <a:ext uri="{FF2B5EF4-FFF2-40B4-BE49-F238E27FC236}">
                  <a16:creationId xmlns="" xmlns:a16="http://schemas.microsoft.com/office/drawing/2014/main" id="{BAE4978E-2217-F843-8452-27D0C5B3A458}"/>
                </a:ext>
              </a:extLst>
            </p:cNvPr>
            <p:cNvSpPr>
              <a:spLocks noChangeArrowheads="1"/>
            </p:cNvSpPr>
            <p:nvPr/>
          </p:nvSpPr>
          <p:spPr bwMode="auto">
            <a:xfrm>
              <a:off x="5171167" y="2354244"/>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81" name="AutoShape 230">
              <a:extLst>
                <a:ext uri="{FF2B5EF4-FFF2-40B4-BE49-F238E27FC236}">
                  <a16:creationId xmlns="" xmlns:a16="http://schemas.microsoft.com/office/drawing/2014/main" id="{F06675EA-3F60-844B-83FE-D9D7FC7517C0}"/>
                </a:ext>
              </a:extLst>
            </p:cNvPr>
            <p:cNvSpPr>
              <a:spLocks noChangeArrowheads="1"/>
            </p:cNvSpPr>
            <p:nvPr/>
          </p:nvSpPr>
          <p:spPr bwMode="auto">
            <a:xfrm>
              <a:off x="4899705" y="235424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82" name="AutoShape 231">
              <a:extLst>
                <a:ext uri="{FF2B5EF4-FFF2-40B4-BE49-F238E27FC236}">
                  <a16:creationId xmlns="" xmlns:a16="http://schemas.microsoft.com/office/drawing/2014/main" id="{5CF491D2-001D-704F-8EAC-B27623B719EF}"/>
                </a:ext>
              </a:extLst>
            </p:cNvPr>
            <p:cNvSpPr>
              <a:spLocks noChangeArrowheads="1"/>
            </p:cNvSpPr>
            <p:nvPr/>
          </p:nvSpPr>
          <p:spPr bwMode="auto">
            <a:xfrm>
              <a:off x="5442630" y="235424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83" name="AutoShape 232">
              <a:extLst>
                <a:ext uri="{FF2B5EF4-FFF2-40B4-BE49-F238E27FC236}">
                  <a16:creationId xmlns="" xmlns:a16="http://schemas.microsoft.com/office/drawing/2014/main" id="{30D2837D-B758-6043-91CE-D69AC52A8973}"/>
                </a:ext>
              </a:extLst>
            </p:cNvPr>
            <p:cNvSpPr>
              <a:spLocks noChangeArrowheads="1"/>
            </p:cNvSpPr>
            <p:nvPr/>
          </p:nvSpPr>
          <p:spPr bwMode="auto">
            <a:xfrm>
              <a:off x="5715680" y="235424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84" name="AutoShape 233">
              <a:extLst>
                <a:ext uri="{FF2B5EF4-FFF2-40B4-BE49-F238E27FC236}">
                  <a16:creationId xmlns="" xmlns:a16="http://schemas.microsoft.com/office/drawing/2014/main" id="{BAD45B38-078D-D743-925B-26DA41A5D2A8}"/>
                </a:ext>
              </a:extLst>
            </p:cNvPr>
            <p:cNvSpPr>
              <a:spLocks noChangeArrowheads="1"/>
            </p:cNvSpPr>
            <p:nvPr/>
          </p:nvSpPr>
          <p:spPr bwMode="auto">
            <a:xfrm>
              <a:off x="5987142" y="235424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85" name="AutoShape 225">
              <a:extLst>
                <a:ext uri="{FF2B5EF4-FFF2-40B4-BE49-F238E27FC236}">
                  <a16:creationId xmlns="" xmlns:a16="http://schemas.microsoft.com/office/drawing/2014/main" id="{A3B699A2-E053-A745-868A-E965196533A6}"/>
                </a:ext>
              </a:extLst>
            </p:cNvPr>
            <p:cNvSpPr>
              <a:spLocks noChangeArrowheads="1"/>
            </p:cNvSpPr>
            <p:nvPr/>
          </p:nvSpPr>
          <p:spPr bwMode="auto">
            <a:xfrm>
              <a:off x="3803492" y="2095540"/>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86" name="AutoShape 226">
              <a:extLst>
                <a:ext uri="{FF2B5EF4-FFF2-40B4-BE49-F238E27FC236}">
                  <a16:creationId xmlns="" xmlns:a16="http://schemas.microsoft.com/office/drawing/2014/main" id="{6F083F31-571D-E54B-905A-B4329A722362}"/>
                </a:ext>
              </a:extLst>
            </p:cNvPr>
            <p:cNvSpPr>
              <a:spLocks noChangeArrowheads="1"/>
            </p:cNvSpPr>
            <p:nvPr/>
          </p:nvSpPr>
          <p:spPr bwMode="auto">
            <a:xfrm>
              <a:off x="4074954" y="2095540"/>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87" name="AutoShape 227">
              <a:extLst>
                <a:ext uri="{FF2B5EF4-FFF2-40B4-BE49-F238E27FC236}">
                  <a16:creationId xmlns="" xmlns:a16="http://schemas.microsoft.com/office/drawing/2014/main" id="{A048C395-6A84-1E49-A412-3F0F52647EA4}"/>
                </a:ext>
              </a:extLst>
            </p:cNvPr>
            <p:cNvSpPr>
              <a:spLocks noChangeArrowheads="1"/>
            </p:cNvSpPr>
            <p:nvPr/>
          </p:nvSpPr>
          <p:spPr bwMode="auto">
            <a:xfrm>
              <a:off x="4348004" y="2095540"/>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88" name="AutoShape 228">
              <a:extLst>
                <a:ext uri="{FF2B5EF4-FFF2-40B4-BE49-F238E27FC236}">
                  <a16:creationId xmlns="" xmlns:a16="http://schemas.microsoft.com/office/drawing/2014/main" id="{BFE23D2C-EF56-1842-AD61-341BEB969B8B}"/>
                </a:ext>
              </a:extLst>
            </p:cNvPr>
            <p:cNvSpPr>
              <a:spLocks noChangeArrowheads="1"/>
            </p:cNvSpPr>
            <p:nvPr/>
          </p:nvSpPr>
          <p:spPr bwMode="auto">
            <a:xfrm>
              <a:off x="4619467" y="2095540"/>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89" name="AutoShape 229">
              <a:extLst>
                <a:ext uri="{FF2B5EF4-FFF2-40B4-BE49-F238E27FC236}">
                  <a16:creationId xmlns="" xmlns:a16="http://schemas.microsoft.com/office/drawing/2014/main" id="{DD2A9767-6B52-9D43-B4B1-41D453E76921}"/>
                </a:ext>
              </a:extLst>
            </p:cNvPr>
            <p:cNvSpPr>
              <a:spLocks noChangeArrowheads="1"/>
            </p:cNvSpPr>
            <p:nvPr/>
          </p:nvSpPr>
          <p:spPr bwMode="auto">
            <a:xfrm>
              <a:off x="5163979" y="2095540"/>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90" name="AutoShape 230">
              <a:extLst>
                <a:ext uri="{FF2B5EF4-FFF2-40B4-BE49-F238E27FC236}">
                  <a16:creationId xmlns="" xmlns:a16="http://schemas.microsoft.com/office/drawing/2014/main" id="{FF5DCD09-A2CE-7740-90CF-F564EF41FA5A}"/>
                </a:ext>
              </a:extLst>
            </p:cNvPr>
            <p:cNvSpPr>
              <a:spLocks noChangeArrowheads="1"/>
            </p:cNvSpPr>
            <p:nvPr/>
          </p:nvSpPr>
          <p:spPr bwMode="auto">
            <a:xfrm>
              <a:off x="4892517" y="2095540"/>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91" name="AutoShape 231">
              <a:extLst>
                <a:ext uri="{FF2B5EF4-FFF2-40B4-BE49-F238E27FC236}">
                  <a16:creationId xmlns="" xmlns:a16="http://schemas.microsoft.com/office/drawing/2014/main" id="{8E1CDAF4-569F-0D4E-B564-5D7E0625CAC1}"/>
                </a:ext>
              </a:extLst>
            </p:cNvPr>
            <p:cNvSpPr>
              <a:spLocks noChangeArrowheads="1"/>
            </p:cNvSpPr>
            <p:nvPr/>
          </p:nvSpPr>
          <p:spPr bwMode="auto">
            <a:xfrm>
              <a:off x="5435442" y="2095540"/>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92" name="AutoShape 232">
              <a:extLst>
                <a:ext uri="{FF2B5EF4-FFF2-40B4-BE49-F238E27FC236}">
                  <a16:creationId xmlns="" xmlns:a16="http://schemas.microsoft.com/office/drawing/2014/main" id="{23EDAEB1-0756-1848-B19B-730D81A13D4C}"/>
                </a:ext>
              </a:extLst>
            </p:cNvPr>
            <p:cNvSpPr>
              <a:spLocks noChangeArrowheads="1"/>
            </p:cNvSpPr>
            <p:nvPr/>
          </p:nvSpPr>
          <p:spPr bwMode="auto">
            <a:xfrm>
              <a:off x="5708492" y="2095540"/>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93" name="AutoShape 233">
              <a:extLst>
                <a:ext uri="{FF2B5EF4-FFF2-40B4-BE49-F238E27FC236}">
                  <a16:creationId xmlns="" xmlns:a16="http://schemas.microsoft.com/office/drawing/2014/main" id="{3B90FAFF-6C0F-E343-BD48-5026D64BE670}"/>
                </a:ext>
              </a:extLst>
            </p:cNvPr>
            <p:cNvSpPr>
              <a:spLocks noChangeArrowheads="1"/>
            </p:cNvSpPr>
            <p:nvPr/>
          </p:nvSpPr>
          <p:spPr bwMode="auto">
            <a:xfrm>
              <a:off x="5979954" y="2095540"/>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94" name="AutoShape 225">
              <a:extLst>
                <a:ext uri="{FF2B5EF4-FFF2-40B4-BE49-F238E27FC236}">
                  <a16:creationId xmlns="" xmlns:a16="http://schemas.microsoft.com/office/drawing/2014/main" id="{B5A06181-1EA9-5E47-8370-4B12CCB6B155}"/>
                </a:ext>
              </a:extLst>
            </p:cNvPr>
            <p:cNvSpPr>
              <a:spLocks noChangeArrowheads="1"/>
            </p:cNvSpPr>
            <p:nvPr/>
          </p:nvSpPr>
          <p:spPr bwMode="auto">
            <a:xfrm>
              <a:off x="3785252" y="181102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95" name="AutoShape 226">
              <a:extLst>
                <a:ext uri="{FF2B5EF4-FFF2-40B4-BE49-F238E27FC236}">
                  <a16:creationId xmlns="" xmlns:a16="http://schemas.microsoft.com/office/drawing/2014/main" id="{3089B295-DCEC-E14D-A645-11D4E696FE7C}"/>
                </a:ext>
              </a:extLst>
            </p:cNvPr>
            <p:cNvSpPr>
              <a:spLocks noChangeArrowheads="1"/>
            </p:cNvSpPr>
            <p:nvPr/>
          </p:nvSpPr>
          <p:spPr bwMode="auto">
            <a:xfrm>
              <a:off x="4056714" y="1811025"/>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96" name="AutoShape 227">
              <a:extLst>
                <a:ext uri="{FF2B5EF4-FFF2-40B4-BE49-F238E27FC236}">
                  <a16:creationId xmlns="" xmlns:a16="http://schemas.microsoft.com/office/drawing/2014/main" id="{09C9E26C-A2BC-1943-9C69-B382D1C6D0EF}"/>
                </a:ext>
              </a:extLst>
            </p:cNvPr>
            <p:cNvSpPr>
              <a:spLocks noChangeArrowheads="1"/>
            </p:cNvSpPr>
            <p:nvPr/>
          </p:nvSpPr>
          <p:spPr bwMode="auto">
            <a:xfrm>
              <a:off x="4329764" y="181102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97" name="AutoShape 228">
              <a:extLst>
                <a:ext uri="{FF2B5EF4-FFF2-40B4-BE49-F238E27FC236}">
                  <a16:creationId xmlns="" xmlns:a16="http://schemas.microsoft.com/office/drawing/2014/main" id="{8DB7E496-771B-9645-BF9B-AF49716C63CE}"/>
                </a:ext>
              </a:extLst>
            </p:cNvPr>
            <p:cNvSpPr>
              <a:spLocks noChangeArrowheads="1"/>
            </p:cNvSpPr>
            <p:nvPr/>
          </p:nvSpPr>
          <p:spPr bwMode="auto">
            <a:xfrm>
              <a:off x="4601227" y="1811025"/>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98" name="AutoShape 229">
              <a:extLst>
                <a:ext uri="{FF2B5EF4-FFF2-40B4-BE49-F238E27FC236}">
                  <a16:creationId xmlns="" xmlns:a16="http://schemas.microsoft.com/office/drawing/2014/main" id="{5231F34D-8851-0145-8FA3-6B312D0A3EB5}"/>
                </a:ext>
              </a:extLst>
            </p:cNvPr>
            <p:cNvSpPr>
              <a:spLocks noChangeArrowheads="1"/>
            </p:cNvSpPr>
            <p:nvPr/>
          </p:nvSpPr>
          <p:spPr bwMode="auto">
            <a:xfrm>
              <a:off x="5145739" y="1811025"/>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999" name="AutoShape 230">
              <a:extLst>
                <a:ext uri="{FF2B5EF4-FFF2-40B4-BE49-F238E27FC236}">
                  <a16:creationId xmlns="" xmlns:a16="http://schemas.microsoft.com/office/drawing/2014/main" id="{89186CBF-138F-D14F-AB32-43D0B2269B2B}"/>
                </a:ext>
              </a:extLst>
            </p:cNvPr>
            <p:cNvSpPr>
              <a:spLocks noChangeArrowheads="1"/>
            </p:cNvSpPr>
            <p:nvPr/>
          </p:nvSpPr>
          <p:spPr bwMode="auto">
            <a:xfrm>
              <a:off x="4874277" y="181102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00" name="AutoShape 231">
              <a:extLst>
                <a:ext uri="{FF2B5EF4-FFF2-40B4-BE49-F238E27FC236}">
                  <a16:creationId xmlns="" xmlns:a16="http://schemas.microsoft.com/office/drawing/2014/main" id="{E82C339C-A15C-DA4A-AB62-6656E6051B3B}"/>
                </a:ext>
              </a:extLst>
            </p:cNvPr>
            <p:cNvSpPr>
              <a:spLocks noChangeArrowheads="1"/>
            </p:cNvSpPr>
            <p:nvPr/>
          </p:nvSpPr>
          <p:spPr bwMode="auto">
            <a:xfrm>
              <a:off x="5417202" y="181102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01" name="AutoShape 232">
              <a:extLst>
                <a:ext uri="{FF2B5EF4-FFF2-40B4-BE49-F238E27FC236}">
                  <a16:creationId xmlns="" xmlns:a16="http://schemas.microsoft.com/office/drawing/2014/main" id="{FBDB8101-D6CA-2B42-B285-97DDCC372068}"/>
                </a:ext>
              </a:extLst>
            </p:cNvPr>
            <p:cNvSpPr>
              <a:spLocks noChangeArrowheads="1"/>
            </p:cNvSpPr>
            <p:nvPr/>
          </p:nvSpPr>
          <p:spPr bwMode="auto">
            <a:xfrm>
              <a:off x="5690252" y="181102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02" name="AutoShape 233">
              <a:extLst>
                <a:ext uri="{FF2B5EF4-FFF2-40B4-BE49-F238E27FC236}">
                  <a16:creationId xmlns="" xmlns:a16="http://schemas.microsoft.com/office/drawing/2014/main" id="{C0BF79E4-A3E8-3846-87A6-E2C3C2E2329B}"/>
                </a:ext>
              </a:extLst>
            </p:cNvPr>
            <p:cNvSpPr>
              <a:spLocks noChangeArrowheads="1"/>
            </p:cNvSpPr>
            <p:nvPr/>
          </p:nvSpPr>
          <p:spPr bwMode="auto">
            <a:xfrm>
              <a:off x="5961714" y="181102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03" name="AutoShape 225">
              <a:extLst>
                <a:ext uri="{FF2B5EF4-FFF2-40B4-BE49-F238E27FC236}">
                  <a16:creationId xmlns="" xmlns:a16="http://schemas.microsoft.com/office/drawing/2014/main" id="{D7F8AE0B-6BF6-D549-B358-CB9C3D5D5293}"/>
                </a:ext>
              </a:extLst>
            </p:cNvPr>
            <p:cNvSpPr>
              <a:spLocks noChangeArrowheads="1"/>
            </p:cNvSpPr>
            <p:nvPr/>
          </p:nvSpPr>
          <p:spPr bwMode="auto">
            <a:xfrm>
              <a:off x="3778064" y="155232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04" name="AutoShape 226">
              <a:extLst>
                <a:ext uri="{FF2B5EF4-FFF2-40B4-BE49-F238E27FC236}">
                  <a16:creationId xmlns="" xmlns:a16="http://schemas.microsoft.com/office/drawing/2014/main" id="{58C790E3-980D-FC48-8FFA-15A70C06B051}"/>
                </a:ext>
              </a:extLst>
            </p:cNvPr>
            <p:cNvSpPr>
              <a:spLocks noChangeArrowheads="1"/>
            </p:cNvSpPr>
            <p:nvPr/>
          </p:nvSpPr>
          <p:spPr bwMode="auto">
            <a:xfrm>
              <a:off x="4049526" y="1552321"/>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05" name="AutoShape 227">
              <a:extLst>
                <a:ext uri="{FF2B5EF4-FFF2-40B4-BE49-F238E27FC236}">
                  <a16:creationId xmlns="" xmlns:a16="http://schemas.microsoft.com/office/drawing/2014/main" id="{08B7D162-93BD-6B4B-AB41-23DE3518872D}"/>
                </a:ext>
              </a:extLst>
            </p:cNvPr>
            <p:cNvSpPr>
              <a:spLocks noChangeArrowheads="1"/>
            </p:cNvSpPr>
            <p:nvPr/>
          </p:nvSpPr>
          <p:spPr bwMode="auto">
            <a:xfrm>
              <a:off x="4322576" y="155232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06" name="AutoShape 228">
              <a:extLst>
                <a:ext uri="{FF2B5EF4-FFF2-40B4-BE49-F238E27FC236}">
                  <a16:creationId xmlns="" xmlns:a16="http://schemas.microsoft.com/office/drawing/2014/main" id="{84A564AE-24BE-AE46-833D-FBFCC1EEBC6A}"/>
                </a:ext>
              </a:extLst>
            </p:cNvPr>
            <p:cNvSpPr>
              <a:spLocks noChangeArrowheads="1"/>
            </p:cNvSpPr>
            <p:nvPr/>
          </p:nvSpPr>
          <p:spPr bwMode="auto">
            <a:xfrm>
              <a:off x="4594039" y="1552321"/>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07" name="AutoShape 229">
              <a:extLst>
                <a:ext uri="{FF2B5EF4-FFF2-40B4-BE49-F238E27FC236}">
                  <a16:creationId xmlns="" xmlns:a16="http://schemas.microsoft.com/office/drawing/2014/main" id="{68BF9C1A-E279-F241-BE18-7FA78DE931D0}"/>
                </a:ext>
              </a:extLst>
            </p:cNvPr>
            <p:cNvSpPr>
              <a:spLocks noChangeArrowheads="1"/>
            </p:cNvSpPr>
            <p:nvPr/>
          </p:nvSpPr>
          <p:spPr bwMode="auto">
            <a:xfrm>
              <a:off x="5138551" y="1552321"/>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08" name="AutoShape 230">
              <a:extLst>
                <a:ext uri="{FF2B5EF4-FFF2-40B4-BE49-F238E27FC236}">
                  <a16:creationId xmlns="" xmlns:a16="http://schemas.microsoft.com/office/drawing/2014/main" id="{8BFE1756-1CC7-074C-949A-B75546467B91}"/>
                </a:ext>
              </a:extLst>
            </p:cNvPr>
            <p:cNvSpPr>
              <a:spLocks noChangeArrowheads="1"/>
            </p:cNvSpPr>
            <p:nvPr/>
          </p:nvSpPr>
          <p:spPr bwMode="auto">
            <a:xfrm>
              <a:off x="4867089" y="155232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09" name="AutoShape 231">
              <a:extLst>
                <a:ext uri="{FF2B5EF4-FFF2-40B4-BE49-F238E27FC236}">
                  <a16:creationId xmlns="" xmlns:a16="http://schemas.microsoft.com/office/drawing/2014/main" id="{CF3FDBAB-7370-2A4C-A48C-DE2F4267E48B}"/>
                </a:ext>
              </a:extLst>
            </p:cNvPr>
            <p:cNvSpPr>
              <a:spLocks noChangeArrowheads="1"/>
            </p:cNvSpPr>
            <p:nvPr/>
          </p:nvSpPr>
          <p:spPr bwMode="auto">
            <a:xfrm>
              <a:off x="5410014" y="155232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10" name="AutoShape 232">
              <a:extLst>
                <a:ext uri="{FF2B5EF4-FFF2-40B4-BE49-F238E27FC236}">
                  <a16:creationId xmlns="" xmlns:a16="http://schemas.microsoft.com/office/drawing/2014/main" id="{A83B6D61-884D-4A49-AEE5-05A010EA11C0}"/>
                </a:ext>
              </a:extLst>
            </p:cNvPr>
            <p:cNvSpPr>
              <a:spLocks noChangeArrowheads="1"/>
            </p:cNvSpPr>
            <p:nvPr/>
          </p:nvSpPr>
          <p:spPr bwMode="auto">
            <a:xfrm>
              <a:off x="5683064" y="155232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11" name="AutoShape 233">
              <a:extLst>
                <a:ext uri="{FF2B5EF4-FFF2-40B4-BE49-F238E27FC236}">
                  <a16:creationId xmlns="" xmlns:a16="http://schemas.microsoft.com/office/drawing/2014/main" id="{1ED3A6D9-575E-FE45-ABDD-EE256E6315AB}"/>
                </a:ext>
              </a:extLst>
            </p:cNvPr>
            <p:cNvSpPr>
              <a:spLocks noChangeArrowheads="1"/>
            </p:cNvSpPr>
            <p:nvPr/>
          </p:nvSpPr>
          <p:spPr bwMode="auto">
            <a:xfrm>
              <a:off x="5954526" y="155232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12" name="AutoShape 225">
              <a:extLst>
                <a:ext uri="{FF2B5EF4-FFF2-40B4-BE49-F238E27FC236}">
                  <a16:creationId xmlns="" xmlns:a16="http://schemas.microsoft.com/office/drawing/2014/main" id="{7BDA8050-DD2D-854D-9025-82338280B0C4}"/>
                </a:ext>
              </a:extLst>
            </p:cNvPr>
            <p:cNvSpPr>
              <a:spLocks noChangeArrowheads="1"/>
            </p:cNvSpPr>
            <p:nvPr/>
          </p:nvSpPr>
          <p:spPr bwMode="auto">
            <a:xfrm>
              <a:off x="3776668" y="1254587"/>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13" name="AutoShape 226">
              <a:extLst>
                <a:ext uri="{FF2B5EF4-FFF2-40B4-BE49-F238E27FC236}">
                  <a16:creationId xmlns="" xmlns:a16="http://schemas.microsoft.com/office/drawing/2014/main" id="{9A1C7767-BF3F-D243-B6DC-977CB8D4D013}"/>
                </a:ext>
              </a:extLst>
            </p:cNvPr>
            <p:cNvSpPr>
              <a:spLocks noChangeArrowheads="1"/>
            </p:cNvSpPr>
            <p:nvPr/>
          </p:nvSpPr>
          <p:spPr bwMode="auto">
            <a:xfrm>
              <a:off x="4048130" y="1254587"/>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14" name="AutoShape 227">
              <a:extLst>
                <a:ext uri="{FF2B5EF4-FFF2-40B4-BE49-F238E27FC236}">
                  <a16:creationId xmlns="" xmlns:a16="http://schemas.microsoft.com/office/drawing/2014/main" id="{74BACEB7-23B2-7E40-BB85-3C2FD53B31C6}"/>
                </a:ext>
              </a:extLst>
            </p:cNvPr>
            <p:cNvSpPr>
              <a:spLocks noChangeArrowheads="1"/>
            </p:cNvSpPr>
            <p:nvPr/>
          </p:nvSpPr>
          <p:spPr bwMode="auto">
            <a:xfrm>
              <a:off x="4321180" y="1254587"/>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15" name="AutoShape 228">
              <a:extLst>
                <a:ext uri="{FF2B5EF4-FFF2-40B4-BE49-F238E27FC236}">
                  <a16:creationId xmlns="" xmlns:a16="http://schemas.microsoft.com/office/drawing/2014/main" id="{3B01686C-D348-DE41-9EAC-5313310E28F7}"/>
                </a:ext>
              </a:extLst>
            </p:cNvPr>
            <p:cNvSpPr>
              <a:spLocks noChangeArrowheads="1"/>
            </p:cNvSpPr>
            <p:nvPr/>
          </p:nvSpPr>
          <p:spPr bwMode="auto">
            <a:xfrm>
              <a:off x="4592643" y="1254587"/>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16" name="AutoShape 229">
              <a:extLst>
                <a:ext uri="{FF2B5EF4-FFF2-40B4-BE49-F238E27FC236}">
                  <a16:creationId xmlns="" xmlns:a16="http://schemas.microsoft.com/office/drawing/2014/main" id="{5753FD12-F577-E647-AEB9-7EEF25671BC2}"/>
                </a:ext>
              </a:extLst>
            </p:cNvPr>
            <p:cNvSpPr>
              <a:spLocks noChangeArrowheads="1"/>
            </p:cNvSpPr>
            <p:nvPr/>
          </p:nvSpPr>
          <p:spPr bwMode="auto">
            <a:xfrm>
              <a:off x="5137155" y="1254587"/>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17" name="AutoShape 230">
              <a:extLst>
                <a:ext uri="{FF2B5EF4-FFF2-40B4-BE49-F238E27FC236}">
                  <a16:creationId xmlns="" xmlns:a16="http://schemas.microsoft.com/office/drawing/2014/main" id="{A0FB3038-DC45-484F-8358-A583607C349C}"/>
                </a:ext>
              </a:extLst>
            </p:cNvPr>
            <p:cNvSpPr>
              <a:spLocks noChangeArrowheads="1"/>
            </p:cNvSpPr>
            <p:nvPr/>
          </p:nvSpPr>
          <p:spPr bwMode="auto">
            <a:xfrm>
              <a:off x="4865693" y="1254587"/>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18" name="AutoShape 231">
              <a:extLst>
                <a:ext uri="{FF2B5EF4-FFF2-40B4-BE49-F238E27FC236}">
                  <a16:creationId xmlns="" xmlns:a16="http://schemas.microsoft.com/office/drawing/2014/main" id="{99BF1B4B-11CD-6F44-AEC9-9DA191B4E2BA}"/>
                </a:ext>
              </a:extLst>
            </p:cNvPr>
            <p:cNvSpPr>
              <a:spLocks noChangeArrowheads="1"/>
            </p:cNvSpPr>
            <p:nvPr/>
          </p:nvSpPr>
          <p:spPr bwMode="auto">
            <a:xfrm>
              <a:off x="5408618" y="1254587"/>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19" name="AutoShape 232">
              <a:extLst>
                <a:ext uri="{FF2B5EF4-FFF2-40B4-BE49-F238E27FC236}">
                  <a16:creationId xmlns="" xmlns:a16="http://schemas.microsoft.com/office/drawing/2014/main" id="{3D71B0CF-D1E9-C643-B60C-D7AC011232D9}"/>
                </a:ext>
              </a:extLst>
            </p:cNvPr>
            <p:cNvSpPr>
              <a:spLocks noChangeArrowheads="1"/>
            </p:cNvSpPr>
            <p:nvPr/>
          </p:nvSpPr>
          <p:spPr bwMode="auto">
            <a:xfrm>
              <a:off x="5681668" y="1254587"/>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20" name="AutoShape 233">
              <a:extLst>
                <a:ext uri="{FF2B5EF4-FFF2-40B4-BE49-F238E27FC236}">
                  <a16:creationId xmlns="" xmlns:a16="http://schemas.microsoft.com/office/drawing/2014/main" id="{820F8EC4-CF39-2D41-B8D7-C7809D34820A}"/>
                </a:ext>
              </a:extLst>
            </p:cNvPr>
            <p:cNvSpPr>
              <a:spLocks noChangeArrowheads="1"/>
            </p:cNvSpPr>
            <p:nvPr/>
          </p:nvSpPr>
          <p:spPr bwMode="auto">
            <a:xfrm>
              <a:off x="5953130" y="1254587"/>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21" name="AutoShape 225">
              <a:extLst>
                <a:ext uri="{FF2B5EF4-FFF2-40B4-BE49-F238E27FC236}">
                  <a16:creationId xmlns="" xmlns:a16="http://schemas.microsoft.com/office/drawing/2014/main" id="{0330D77C-8FD6-3043-B4D7-B63E3342FB9E}"/>
                </a:ext>
              </a:extLst>
            </p:cNvPr>
            <p:cNvSpPr>
              <a:spLocks noChangeArrowheads="1"/>
            </p:cNvSpPr>
            <p:nvPr/>
          </p:nvSpPr>
          <p:spPr bwMode="auto">
            <a:xfrm>
              <a:off x="3758428" y="970072"/>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22" name="AutoShape 226">
              <a:extLst>
                <a:ext uri="{FF2B5EF4-FFF2-40B4-BE49-F238E27FC236}">
                  <a16:creationId xmlns="" xmlns:a16="http://schemas.microsoft.com/office/drawing/2014/main" id="{7A486BF7-F96D-804A-B455-36F0044E215E}"/>
                </a:ext>
              </a:extLst>
            </p:cNvPr>
            <p:cNvSpPr>
              <a:spLocks noChangeArrowheads="1"/>
            </p:cNvSpPr>
            <p:nvPr/>
          </p:nvSpPr>
          <p:spPr bwMode="auto">
            <a:xfrm>
              <a:off x="4029890" y="970072"/>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23" name="AutoShape 227">
              <a:extLst>
                <a:ext uri="{FF2B5EF4-FFF2-40B4-BE49-F238E27FC236}">
                  <a16:creationId xmlns="" xmlns:a16="http://schemas.microsoft.com/office/drawing/2014/main" id="{74D51F9B-8773-AE4A-B632-9ECA447F39B8}"/>
                </a:ext>
              </a:extLst>
            </p:cNvPr>
            <p:cNvSpPr>
              <a:spLocks noChangeArrowheads="1"/>
            </p:cNvSpPr>
            <p:nvPr/>
          </p:nvSpPr>
          <p:spPr bwMode="auto">
            <a:xfrm>
              <a:off x="4302940" y="970072"/>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24" name="AutoShape 228">
              <a:extLst>
                <a:ext uri="{FF2B5EF4-FFF2-40B4-BE49-F238E27FC236}">
                  <a16:creationId xmlns="" xmlns:a16="http://schemas.microsoft.com/office/drawing/2014/main" id="{75D93FFD-C041-1D4F-A783-0DA9CBD79A4C}"/>
                </a:ext>
              </a:extLst>
            </p:cNvPr>
            <p:cNvSpPr>
              <a:spLocks noChangeArrowheads="1"/>
            </p:cNvSpPr>
            <p:nvPr/>
          </p:nvSpPr>
          <p:spPr bwMode="auto">
            <a:xfrm>
              <a:off x="4574403" y="970072"/>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25" name="AutoShape 229">
              <a:extLst>
                <a:ext uri="{FF2B5EF4-FFF2-40B4-BE49-F238E27FC236}">
                  <a16:creationId xmlns="" xmlns:a16="http://schemas.microsoft.com/office/drawing/2014/main" id="{E879F129-D9AC-7E43-9314-A011E160394A}"/>
                </a:ext>
              </a:extLst>
            </p:cNvPr>
            <p:cNvSpPr>
              <a:spLocks noChangeArrowheads="1"/>
            </p:cNvSpPr>
            <p:nvPr/>
          </p:nvSpPr>
          <p:spPr bwMode="auto">
            <a:xfrm>
              <a:off x="5118915" y="970072"/>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26" name="AutoShape 230">
              <a:extLst>
                <a:ext uri="{FF2B5EF4-FFF2-40B4-BE49-F238E27FC236}">
                  <a16:creationId xmlns="" xmlns:a16="http://schemas.microsoft.com/office/drawing/2014/main" id="{D478A315-80B2-2140-AF9D-251C87EA7B5B}"/>
                </a:ext>
              </a:extLst>
            </p:cNvPr>
            <p:cNvSpPr>
              <a:spLocks noChangeArrowheads="1"/>
            </p:cNvSpPr>
            <p:nvPr/>
          </p:nvSpPr>
          <p:spPr bwMode="auto">
            <a:xfrm>
              <a:off x="4847453" y="970072"/>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27" name="AutoShape 231">
              <a:extLst>
                <a:ext uri="{FF2B5EF4-FFF2-40B4-BE49-F238E27FC236}">
                  <a16:creationId xmlns="" xmlns:a16="http://schemas.microsoft.com/office/drawing/2014/main" id="{755DB7DF-860A-B642-AE5F-9C87D3E3401C}"/>
                </a:ext>
              </a:extLst>
            </p:cNvPr>
            <p:cNvSpPr>
              <a:spLocks noChangeArrowheads="1"/>
            </p:cNvSpPr>
            <p:nvPr/>
          </p:nvSpPr>
          <p:spPr bwMode="auto">
            <a:xfrm>
              <a:off x="5390378" y="970072"/>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28" name="AutoShape 232">
              <a:extLst>
                <a:ext uri="{FF2B5EF4-FFF2-40B4-BE49-F238E27FC236}">
                  <a16:creationId xmlns="" xmlns:a16="http://schemas.microsoft.com/office/drawing/2014/main" id="{B43CAE1F-5A28-2440-B7F5-ADDAF740F5C8}"/>
                </a:ext>
              </a:extLst>
            </p:cNvPr>
            <p:cNvSpPr>
              <a:spLocks noChangeArrowheads="1"/>
            </p:cNvSpPr>
            <p:nvPr/>
          </p:nvSpPr>
          <p:spPr bwMode="auto">
            <a:xfrm>
              <a:off x="5663428" y="970072"/>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29" name="AutoShape 233">
              <a:extLst>
                <a:ext uri="{FF2B5EF4-FFF2-40B4-BE49-F238E27FC236}">
                  <a16:creationId xmlns="" xmlns:a16="http://schemas.microsoft.com/office/drawing/2014/main" id="{EC1F4266-0187-B949-BFBC-9156A0A599AD}"/>
                </a:ext>
              </a:extLst>
            </p:cNvPr>
            <p:cNvSpPr>
              <a:spLocks noChangeArrowheads="1"/>
            </p:cNvSpPr>
            <p:nvPr/>
          </p:nvSpPr>
          <p:spPr bwMode="auto">
            <a:xfrm>
              <a:off x="5934890" y="970072"/>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30" name="AutoShape 225">
              <a:extLst>
                <a:ext uri="{FF2B5EF4-FFF2-40B4-BE49-F238E27FC236}">
                  <a16:creationId xmlns="" xmlns:a16="http://schemas.microsoft.com/office/drawing/2014/main" id="{B64E2FD2-7F24-B246-9FEE-3CE07E00DD08}"/>
                </a:ext>
              </a:extLst>
            </p:cNvPr>
            <p:cNvSpPr>
              <a:spLocks noChangeArrowheads="1"/>
            </p:cNvSpPr>
            <p:nvPr/>
          </p:nvSpPr>
          <p:spPr bwMode="auto">
            <a:xfrm>
              <a:off x="3751240" y="7113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31" name="AutoShape 226">
              <a:extLst>
                <a:ext uri="{FF2B5EF4-FFF2-40B4-BE49-F238E27FC236}">
                  <a16:creationId xmlns="" xmlns:a16="http://schemas.microsoft.com/office/drawing/2014/main" id="{82B948CD-949D-7A4F-A8D2-C91A5503E585}"/>
                </a:ext>
              </a:extLst>
            </p:cNvPr>
            <p:cNvSpPr>
              <a:spLocks noChangeArrowheads="1"/>
            </p:cNvSpPr>
            <p:nvPr/>
          </p:nvSpPr>
          <p:spPr bwMode="auto">
            <a:xfrm>
              <a:off x="4022702" y="711368"/>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32" name="AutoShape 227">
              <a:extLst>
                <a:ext uri="{FF2B5EF4-FFF2-40B4-BE49-F238E27FC236}">
                  <a16:creationId xmlns="" xmlns:a16="http://schemas.microsoft.com/office/drawing/2014/main" id="{97719D0D-B4A6-0248-BA4C-E949B2A09F58}"/>
                </a:ext>
              </a:extLst>
            </p:cNvPr>
            <p:cNvSpPr>
              <a:spLocks noChangeArrowheads="1"/>
            </p:cNvSpPr>
            <p:nvPr/>
          </p:nvSpPr>
          <p:spPr bwMode="auto">
            <a:xfrm>
              <a:off x="4295752" y="7113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33" name="AutoShape 228">
              <a:extLst>
                <a:ext uri="{FF2B5EF4-FFF2-40B4-BE49-F238E27FC236}">
                  <a16:creationId xmlns="" xmlns:a16="http://schemas.microsoft.com/office/drawing/2014/main" id="{FF4DCDA2-7222-6845-8EE9-1F3337FBED8E}"/>
                </a:ext>
              </a:extLst>
            </p:cNvPr>
            <p:cNvSpPr>
              <a:spLocks noChangeArrowheads="1"/>
            </p:cNvSpPr>
            <p:nvPr/>
          </p:nvSpPr>
          <p:spPr bwMode="auto">
            <a:xfrm>
              <a:off x="4567215" y="711368"/>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34" name="AutoShape 229">
              <a:extLst>
                <a:ext uri="{FF2B5EF4-FFF2-40B4-BE49-F238E27FC236}">
                  <a16:creationId xmlns="" xmlns:a16="http://schemas.microsoft.com/office/drawing/2014/main" id="{461B99B4-C43F-1C48-A743-68308960CE6B}"/>
                </a:ext>
              </a:extLst>
            </p:cNvPr>
            <p:cNvSpPr>
              <a:spLocks noChangeArrowheads="1"/>
            </p:cNvSpPr>
            <p:nvPr/>
          </p:nvSpPr>
          <p:spPr bwMode="auto">
            <a:xfrm>
              <a:off x="5111727" y="711368"/>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35" name="AutoShape 230">
              <a:extLst>
                <a:ext uri="{FF2B5EF4-FFF2-40B4-BE49-F238E27FC236}">
                  <a16:creationId xmlns="" xmlns:a16="http://schemas.microsoft.com/office/drawing/2014/main" id="{60DF251E-ED48-094A-97A2-908A89D5B07A}"/>
                </a:ext>
              </a:extLst>
            </p:cNvPr>
            <p:cNvSpPr>
              <a:spLocks noChangeArrowheads="1"/>
            </p:cNvSpPr>
            <p:nvPr/>
          </p:nvSpPr>
          <p:spPr bwMode="auto">
            <a:xfrm>
              <a:off x="4840265" y="7113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36" name="AutoShape 231">
              <a:extLst>
                <a:ext uri="{FF2B5EF4-FFF2-40B4-BE49-F238E27FC236}">
                  <a16:creationId xmlns="" xmlns:a16="http://schemas.microsoft.com/office/drawing/2014/main" id="{16056A5F-BA92-E147-A667-1351F4CFEB68}"/>
                </a:ext>
              </a:extLst>
            </p:cNvPr>
            <p:cNvSpPr>
              <a:spLocks noChangeArrowheads="1"/>
            </p:cNvSpPr>
            <p:nvPr/>
          </p:nvSpPr>
          <p:spPr bwMode="auto">
            <a:xfrm>
              <a:off x="5383190" y="7113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37" name="AutoShape 232">
              <a:extLst>
                <a:ext uri="{FF2B5EF4-FFF2-40B4-BE49-F238E27FC236}">
                  <a16:creationId xmlns="" xmlns:a16="http://schemas.microsoft.com/office/drawing/2014/main" id="{937E3175-9F34-E847-BB72-D9EB6E9FD189}"/>
                </a:ext>
              </a:extLst>
            </p:cNvPr>
            <p:cNvSpPr>
              <a:spLocks noChangeArrowheads="1"/>
            </p:cNvSpPr>
            <p:nvPr/>
          </p:nvSpPr>
          <p:spPr bwMode="auto">
            <a:xfrm>
              <a:off x="5656240" y="7113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38" name="AutoShape 233">
              <a:extLst>
                <a:ext uri="{FF2B5EF4-FFF2-40B4-BE49-F238E27FC236}">
                  <a16:creationId xmlns="" xmlns:a16="http://schemas.microsoft.com/office/drawing/2014/main" id="{8E560D93-32D9-EC43-8BEC-EAF845BA0D80}"/>
                </a:ext>
              </a:extLst>
            </p:cNvPr>
            <p:cNvSpPr>
              <a:spLocks noChangeArrowheads="1"/>
            </p:cNvSpPr>
            <p:nvPr/>
          </p:nvSpPr>
          <p:spPr bwMode="auto">
            <a:xfrm>
              <a:off x="5927702" y="7113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grpSp>
      <p:cxnSp>
        <p:nvCxnSpPr>
          <p:cNvPr id="1039" name="Conector recto de flecha 27">
            <a:extLst>
              <a:ext uri="{FF2B5EF4-FFF2-40B4-BE49-F238E27FC236}">
                <a16:creationId xmlns="" xmlns:a16="http://schemas.microsoft.com/office/drawing/2014/main" id="{27117F5F-BB0E-B249-9344-A301BBCC4F1E}"/>
              </a:ext>
            </a:extLst>
          </p:cNvPr>
          <p:cNvCxnSpPr/>
          <p:nvPr/>
        </p:nvCxnSpPr>
        <p:spPr>
          <a:xfrm>
            <a:off x="5055326" y="1215554"/>
            <a:ext cx="338327"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40" name="CuadroTexto 28">
            <a:extLst>
              <a:ext uri="{FF2B5EF4-FFF2-40B4-BE49-F238E27FC236}">
                <a16:creationId xmlns="" xmlns:a16="http://schemas.microsoft.com/office/drawing/2014/main" id="{AF197DDE-883B-A546-A4B7-D0575457F7D6}"/>
              </a:ext>
            </a:extLst>
          </p:cNvPr>
          <p:cNvSpPr txBox="1"/>
          <p:nvPr/>
        </p:nvSpPr>
        <p:spPr>
          <a:xfrm>
            <a:off x="4813903" y="857426"/>
            <a:ext cx="870751" cy="338554"/>
          </a:xfrm>
          <a:prstGeom prst="rect">
            <a:avLst/>
          </a:prstGeom>
          <a:noFill/>
        </p:spPr>
        <p:txBody>
          <a:bodyPr wrap="none" rtlCol="0">
            <a:spAutoFit/>
          </a:bodyPr>
          <a:lstStyle/>
          <a:p>
            <a:r>
              <a:rPr lang="es-ES" sz="1600" dirty="0">
                <a:latin typeface="Arial" panose="020B0604020202020204" pitchFamily="34" charset="0"/>
                <a:cs typeface="Arial" panose="020B0604020202020204" pitchFamily="34" charset="0"/>
              </a:rPr>
              <a:t>7.5 mm</a:t>
            </a:r>
          </a:p>
        </p:txBody>
      </p:sp>
      <p:cxnSp>
        <p:nvCxnSpPr>
          <p:cNvPr id="1041" name="Conector recto de flecha 29">
            <a:extLst>
              <a:ext uri="{FF2B5EF4-FFF2-40B4-BE49-F238E27FC236}">
                <a16:creationId xmlns="" xmlns:a16="http://schemas.microsoft.com/office/drawing/2014/main" id="{62173A17-7598-7742-8E08-776E9E3943A6}"/>
              </a:ext>
            </a:extLst>
          </p:cNvPr>
          <p:cNvCxnSpPr/>
          <p:nvPr/>
        </p:nvCxnSpPr>
        <p:spPr>
          <a:xfrm>
            <a:off x="4690089" y="1355254"/>
            <a:ext cx="0" cy="329446"/>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42" name="CuadroTexto 30">
            <a:extLst>
              <a:ext uri="{FF2B5EF4-FFF2-40B4-BE49-F238E27FC236}">
                <a16:creationId xmlns="" xmlns:a16="http://schemas.microsoft.com/office/drawing/2014/main" id="{02BB0E73-ACED-A74F-9D51-9EBE689DB094}"/>
              </a:ext>
            </a:extLst>
          </p:cNvPr>
          <p:cNvSpPr txBox="1"/>
          <p:nvPr/>
        </p:nvSpPr>
        <p:spPr>
          <a:xfrm rot="16200000">
            <a:off x="4094476" y="1109275"/>
            <a:ext cx="870751" cy="338554"/>
          </a:xfrm>
          <a:prstGeom prst="rect">
            <a:avLst/>
          </a:prstGeom>
          <a:noFill/>
        </p:spPr>
        <p:txBody>
          <a:bodyPr wrap="none" rtlCol="0">
            <a:spAutoFit/>
          </a:bodyPr>
          <a:lstStyle/>
          <a:p>
            <a:r>
              <a:rPr lang="es-ES" sz="1600" dirty="0">
                <a:latin typeface="Arial" panose="020B0604020202020204" pitchFamily="34" charset="0"/>
                <a:cs typeface="Arial" panose="020B0604020202020204" pitchFamily="34" charset="0"/>
              </a:rPr>
              <a:t>7.5 mm</a:t>
            </a:r>
          </a:p>
        </p:txBody>
      </p:sp>
      <p:cxnSp>
        <p:nvCxnSpPr>
          <p:cNvPr id="1043" name="Conector recto 31">
            <a:extLst>
              <a:ext uri="{FF2B5EF4-FFF2-40B4-BE49-F238E27FC236}">
                <a16:creationId xmlns="" xmlns:a16="http://schemas.microsoft.com/office/drawing/2014/main" id="{9F4DFFEC-B945-3647-9807-3C895B9BA7F3}"/>
              </a:ext>
            </a:extLst>
          </p:cNvPr>
          <p:cNvCxnSpPr>
            <a:stCxn id="1152" idx="1"/>
          </p:cNvCxnSpPr>
          <p:nvPr/>
        </p:nvCxnSpPr>
        <p:spPr>
          <a:xfrm flipH="1" flipV="1">
            <a:off x="3982937" y="1051368"/>
            <a:ext cx="1202962" cy="1580622"/>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44" name="Conector recto 32">
            <a:extLst>
              <a:ext uri="{FF2B5EF4-FFF2-40B4-BE49-F238E27FC236}">
                <a16:creationId xmlns="" xmlns:a16="http://schemas.microsoft.com/office/drawing/2014/main" id="{535031B6-B2ED-7548-BCC2-FA827AF9143B}"/>
              </a:ext>
            </a:extLst>
          </p:cNvPr>
          <p:cNvCxnSpPr/>
          <p:nvPr/>
        </p:nvCxnSpPr>
        <p:spPr>
          <a:xfrm flipV="1">
            <a:off x="3982937" y="2768051"/>
            <a:ext cx="1206654" cy="1857131"/>
          </a:xfrm>
          <a:prstGeom prst="line">
            <a:avLst/>
          </a:prstGeom>
          <a:ln w="25400"/>
        </p:spPr>
        <p:style>
          <a:lnRef idx="1">
            <a:schemeClr val="accent1"/>
          </a:lnRef>
          <a:fillRef idx="0">
            <a:schemeClr val="accent1"/>
          </a:fillRef>
          <a:effectRef idx="0">
            <a:schemeClr val="accent1"/>
          </a:effectRef>
          <a:fontRef idx="minor">
            <a:schemeClr val="tx1"/>
          </a:fontRef>
        </p:style>
      </p:cxnSp>
      <p:grpSp>
        <p:nvGrpSpPr>
          <p:cNvPr id="1045" name="Grupo 33">
            <a:extLst>
              <a:ext uri="{FF2B5EF4-FFF2-40B4-BE49-F238E27FC236}">
                <a16:creationId xmlns="" xmlns:a16="http://schemas.microsoft.com/office/drawing/2014/main" id="{991AA638-F621-4B4E-A1AD-A2BB2ABD11E2}"/>
              </a:ext>
            </a:extLst>
          </p:cNvPr>
          <p:cNvGrpSpPr/>
          <p:nvPr/>
        </p:nvGrpSpPr>
        <p:grpSpPr>
          <a:xfrm>
            <a:off x="5445679" y="2619382"/>
            <a:ext cx="159122" cy="150455"/>
            <a:chOff x="3634219" y="453364"/>
            <a:chExt cx="2708713" cy="3351878"/>
          </a:xfrm>
        </p:grpSpPr>
        <p:sp>
          <p:nvSpPr>
            <p:cNvPr id="1046" name="Rectángulo 236">
              <a:extLst>
                <a:ext uri="{FF2B5EF4-FFF2-40B4-BE49-F238E27FC236}">
                  <a16:creationId xmlns="" xmlns:a16="http://schemas.microsoft.com/office/drawing/2014/main" id="{FB58FD9A-03FA-7E40-B8C3-254C7603908E}"/>
                </a:ext>
              </a:extLst>
            </p:cNvPr>
            <p:cNvSpPr/>
            <p:nvPr/>
          </p:nvSpPr>
          <p:spPr>
            <a:xfrm>
              <a:off x="3634219" y="453364"/>
              <a:ext cx="2708713" cy="335187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47" name="AutoShape 225">
              <a:extLst>
                <a:ext uri="{FF2B5EF4-FFF2-40B4-BE49-F238E27FC236}">
                  <a16:creationId xmlns="" xmlns:a16="http://schemas.microsoft.com/office/drawing/2014/main" id="{258BD3FE-D0B7-DE49-8F55-18B0A8B8FE5E}"/>
                </a:ext>
              </a:extLst>
            </p:cNvPr>
            <p:cNvSpPr>
              <a:spLocks noChangeArrowheads="1"/>
            </p:cNvSpPr>
            <p:nvPr/>
          </p:nvSpPr>
          <p:spPr bwMode="auto">
            <a:xfrm>
              <a:off x="3839516" y="34306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48" name="AutoShape 226">
              <a:extLst>
                <a:ext uri="{FF2B5EF4-FFF2-40B4-BE49-F238E27FC236}">
                  <a16:creationId xmlns="" xmlns:a16="http://schemas.microsoft.com/office/drawing/2014/main" id="{DD888794-0699-ED41-8894-A8E3DBF441E0}"/>
                </a:ext>
              </a:extLst>
            </p:cNvPr>
            <p:cNvSpPr>
              <a:spLocks noChangeArrowheads="1"/>
            </p:cNvSpPr>
            <p:nvPr/>
          </p:nvSpPr>
          <p:spPr bwMode="auto">
            <a:xfrm>
              <a:off x="4110978" y="3430668"/>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49" name="AutoShape 227">
              <a:extLst>
                <a:ext uri="{FF2B5EF4-FFF2-40B4-BE49-F238E27FC236}">
                  <a16:creationId xmlns="" xmlns:a16="http://schemas.microsoft.com/office/drawing/2014/main" id="{B7E3F9ED-893F-2547-9FD7-6F9DC697CC9F}"/>
                </a:ext>
              </a:extLst>
            </p:cNvPr>
            <p:cNvSpPr>
              <a:spLocks noChangeArrowheads="1"/>
            </p:cNvSpPr>
            <p:nvPr/>
          </p:nvSpPr>
          <p:spPr bwMode="auto">
            <a:xfrm>
              <a:off x="4384028" y="34306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50" name="AutoShape 228">
              <a:extLst>
                <a:ext uri="{FF2B5EF4-FFF2-40B4-BE49-F238E27FC236}">
                  <a16:creationId xmlns="" xmlns:a16="http://schemas.microsoft.com/office/drawing/2014/main" id="{5E8E22CE-4DB0-9C44-B67B-7C7E939CC041}"/>
                </a:ext>
              </a:extLst>
            </p:cNvPr>
            <p:cNvSpPr>
              <a:spLocks noChangeArrowheads="1"/>
            </p:cNvSpPr>
            <p:nvPr/>
          </p:nvSpPr>
          <p:spPr bwMode="auto">
            <a:xfrm>
              <a:off x="4655491" y="3430668"/>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51" name="AutoShape 229">
              <a:extLst>
                <a:ext uri="{FF2B5EF4-FFF2-40B4-BE49-F238E27FC236}">
                  <a16:creationId xmlns="" xmlns:a16="http://schemas.microsoft.com/office/drawing/2014/main" id="{54C1D527-C34F-EF40-B38A-9C1DE0404ED2}"/>
                </a:ext>
              </a:extLst>
            </p:cNvPr>
            <p:cNvSpPr>
              <a:spLocks noChangeArrowheads="1"/>
            </p:cNvSpPr>
            <p:nvPr/>
          </p:nvSpPr>
          <p:spPr bwMode="auto">
            <a:xfrm>
              <a:off x="5200003" y="3430668"/>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52" name="AutoShape 230">
              <a:extLst>
                <a:ext uri="{FF2B5EF4-FFF2-40B4-BE49-F238E27FC236}">
                  <a16:creationId xmlns="" xmlns:a16="http://schemas.microsoft.com/office/drawing/2014/main" id="{D724A59F-67EF-A24F-A1B5-16063C8CBC8B}"/>
                </a:ext>
              </a:extLst>
            </p:cNvPr>
            <p:cNvSpPr>
              <a:spLocks noChangeArrowheads="1"/>
            </p:cNvSpPr>
            <p:nvPr/>
          </p:nvSpPr>
          <p:spPr bwMode="auto">
            <a:xfrm>
              <a:off x="4928541" y="34306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53" name="AutoShape 231">
              <a:extLst>
                <a:ext uri="{FF2B5EF4-FFF2-40B4-BE49-F238E27FC236}">
                  <a16:creationId xmlns="" xmlns:a16="http://schemas.microsoft.com/office/drawing/2014/main" id="{8B14DC0B-B9C8-A143-9E45-3AB8AEC32B37}"/>
                </a:ext>
              </a:extLst>
            </p:cNvPr>
            <p:cNvSpPr>
              <a:spLocks noChangeArrowheads="1"/>
            </p:cNvSpPr>
            <p:nvPr/>
          </p:nvSpPr>
          <p:spPr bwMode="auto">
            <a:xfrm>
              <a:off x="5471466" y="34306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54" name="AutoShape 232">
              <a:extLst>
                <a:ext uri="{FF2B5EF4-FFF2-40B4-BE49-F238E27FC236}">
                  <a16:creationId xmlns="" xmlns:a16="http://schemas.microsoft.com/office/drawing/2014/main" id="{B89CDF32-8526-054B-94DF-65CF6EF982C7}"/>
                </a:ext>
              </a:extLst>
            </p:cNvPr>
            <p:cNvSpPr>
              <a:spLocks noChangeArrowheads="1"/>
            </p:cNvSpPr>
            <p:nvPr/>
          </p:nvSpPr>
          <p:spPr bwMode="auto">
            <a:xfrm>
              <a:off x="5744516" y="34306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55" name="AutoShape 233">
              <a:extLst>
                <a:ext uri="{FF2B5EF4-FFF2-40B4-BE49-F238E27FC236}">
                  <a16:creationId xmlns="" xmlns:a16="http://schemas.microsoft.com/office/drawing/2014/main" id="{E997DFB5-DA73-8A49-B5F2-85FD46A0B969}"/>
                </a:ext>
              </a:extLst>
            </p:cNvPr>
            <p:cNvSpPr>
              <a:spLocks noChangeArrowheads="1"/>
            </p:cNvSpPr>
            <p:nvPr/>
          </p:nvSpPr>
          <p:spPr bwMode="auto">
            <a:xfrm>
              <a:off x="6015978" y="34306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56" name="AutoShape 225">
              <a:extLst>
                <a:ext uri="{FF2B5EF4-FFF2-40B4-BE49-F238E27FC236}">
                  <a16:creationId xmlns="" xmlns:a16="http://schemas.microsoft.com/office/drawing/2014/main" id="{B4EA85CC-8CE8-0342-A373-568D8682726B}"/>
                </a:ext>
              </a:extLst>
            </p:cNvPr>
            <p:cNvSpPr>
              <a:spLocks noChangeArrowheads="1"/>
            </p:cNvSpPr>
            <p:nvPr/>
          </p:nvSpPr>
          <p:spPr bwMode="auto">
            <a:xfrm>
              <a:off x="3832328" y="317196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57" name="AutoShape 226">
              <a:extLst>
                <a:ext uri="{FF2B5EF4-FFF2-40B4-BE49-F238E27FC236}">
                  <a16:creationId xmlns="" xmlns:a16="http://schemas.microsoft.com/office/drawing/2014/main" id="{9893FAFB-B1C8-EB4B-BD1D-D21258C71620}"/>
                </a:ext>
              </a:extLst>
            </p:cNvPr>
            <p:cNvSpPr>
              <a:spLocks noChangeArrowheads="1"/>
            </p:cNvSpPr>
            <p:nvPr/>
          </p:nvSpPr>
          <p:spPr bwMode="auto">
            <a:xfrm>
              <a:off x="4103790" y="3171964"/>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58" name="AutoShape 227">
              <a:extLst>
                <a:ext uri="{FF2B5EF4-FFF2-40B4-BE49-F238E27FC236}">
                  <a16:creationId xmlns="" xmlns:a16="http://schemas.microsoft.com/office/drawing/2014/main" id="{5862A91B-5DD6-8D4A-A524-2AAFACF892FE}"/>
                </a:ext>
              </a:extLst>
            </p:cNvPr>
            <p:cNvSpPr>
              <a:spLocks noChangeArrowheads="1"/>
            </p:cNvSpPr>
            <p:nvPr/>
          </p:nvSpPr>
          <p:spPr bwMode="auto">
            <a:xfrm>
              <a:off x="4376840" y="317196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59" name="AutoShape 228">
              <a:extLst>
                <a:ext uri="{FF2B5EF4-FFF2-40B4-BE49-F238E27FC236}">
                  <a16:creationId xmlns="" xmlns:a16="http://schemas.microsoft.com/office/drawing/2014/main" id="{2EBFA46A-23AB-0243-8E18-66A56818B946}"/>
                </a:ext>
              </a:extLst>
            </p:cNvPr>
            <p:cNvSpPr>
              <a:spLocks noChangeArrowheads="1"/>
            </p:cNvSpPr>
            <p:nvPr/>
          </p:nvSpPr>
          <p:spPr bwMode="auto">
            <a:xfrm>
              <a:off x="4648303" y="3171964"/>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60" name="AutoShape 229">
              <a:extLst>
                <a:ext uri="{FF2B5EF4-FFF2-40B4-BE49-F238E27FC236}">
                  <a16:creationId xmlns="" xmlns:a16="http://schemas.microsoft.com/office/drawing/2014/main" id="{F676308C-2835-7A45-AA25-6E8382043B40}"/>
                </a:ext>
              </a:extLst>
            </p:cNvPr>
            <p:cNvSpPr>
              <a:spLocks noChangeArrowheads="1"/>
            </p:cNvSpPr>
            <p:nvPr/>
          </p:nvSpPr>
          <p:spPr bwMode="auto">
            <a:xfrm>
              <a:off x="5192815" y="3171964"/>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61" name="AutoShape 230">
              <a:extLst>
                <a:ext uri="{FF2B5EF4-FFF2-40B4-BE49-F238E27FC236}">
                  <a16:creationId xmlns="" xmlns:a16="http://schemas.microsoft.com/office/drawing/2014/main" id="{C18E2CAC-1D6C-D245-8B32-66E576EE49FB}"/>
                </a:ext>
              </a:extLst>
            </p:cNvPr>
            <p:cNvSpPr>
              <a:spLocks noChangeArrowheads="1"/>
            </p:cNvSpPr>
            <p:nvPr/>
          </p:nvSpPr>
          <p:spPr bwMode="auto">
            <a:xfrm>
              <a:off x="4921353" y="317196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62" name="AutoShape 231">
              <a:extLst>
                <a:ext uri="{FF2B5EF4-FFF2-40B4-BE49-F238E27FC236}">
                  <a16:creationId xmlns="" xmlns:a16="http://schemas.microsoft.com/office/drawing/2014/main" id="{2754FACF-C06A-2A44-83D5-2266760FF4AF}"/>
                </a:ext>
              </a:extLst>
            </p:cNvPr>
            <p:cNvSpPr>
              <a:spLocks noChangeArrowheads="1"/>
            </p:cNvSpPr>
            <p:nvPr/>
          </p:nvSpPr>
          <p:spPr bwMode="auto">
            <a:xfrm>
              <a:off x="5464278" y="317196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63" name="AutoShape 232">
              <a:extLst>
                <a:ext uri="{FF2B5EF4-FFF2-40B4-BE49-F238E27FC236}">
                  <a16:creationId xmlns="" xmlns:a16="http://schemas.microsoft.com/office/drawing/2014/main" id="{A6F42A47-83F6-834C-8E4A-BA728BAE4539}"/>
                </a:ext>
              </a:extLst>
            </p:cNvPr>
            <p:cNvSpPr>
              <a:spLocks noChangeArrowheads="1"/>
            </p:cNvSpPr>
            <p:nvPr/>
          </p:nvSpPr>
          <p:spPr bwMode="auto">
            <a:xfrm>
              <a:off x="5737328" y="317196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64" name="AutoShape 233">
              <a:extLst>
                <a:ext uri="{FF2B5EF4-FFF2-40B4-BE49-F238E27FC236}">
                  <a16:creationId xmlns="" xmlns:a16="http://schemas.microsoft.com/office/drawing/2014/main" id="{9260F3B6-A4E2-D94E-9CAB-0828CF4EB726}"/>
                </a:ext>
              </a:extLst>
            </p:cNvPr>
            <p:cNvSpPr>
              <a:spLocks noChangeArrowheads="1"/>
            </p:cNvSpPr>
            <p:nvPr/>
          </p:nvSpPr>
          <p:spPr bwMode="auto">
            <a:xfrm>
              <a:off x="6008790" y="317196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65" name="AutoShape 225">
              <a:extLst>
                <a:ext uri="{FF2B5EF4-FFF2-40B4-BE49-F238E27FC236}">
                  <a16:creationId xmlns="" xmlns:a16="http://schemas.microsoft.com/office/drawing/2014/main" id="{36420D15-6A35-004A-B8AB-5B3DF971728D}"/>
                </a:ext>
              </a:extLst>
            </p:cNvPr>
            <p:cNvSpPr>
              <a:spLocks noChangeArrowheads="1"/>
            </p:cNvSpPr>
            <p:nvPr/>
          </p:nvSpPr>
          <p:spPr bwMode="auto">
            <a:xfrm>
              <a:off x="3814088" y="288744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66" name="AutoShape 226">
              <a:extLst>
                <a:ext uri="{FF2B5EF4-FFF2-40B4-BE49-F238E27FC236}">
                  <a16:creationId xmlns="" xmlns:a16="http://schemas.microsoft.com/office/drawing/2014/main" id="{BE06FE45-F033-6B46-A816-5931760442A0}"/>
                </a:ext>
              </a:extLst>
            </p:cNvPr>
            <p:cNvSpPr>
              <a:spLocks noChangeArrowheads="1"/>
            </p:cNvSpPr>
            <p:nvPr/>
          </p:nvSpPr>
          <p:spPr bwMode="auto">
            <a:xfrm>
              <a:off x="4085550" y="2887449"/>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67" name="AutoShape 227">
              <a:extLst>
                <a:ext uri="{FF2B5EF4-FFF2-40B4-BE49-F238E27FC236}">
                  <a16:creationId xmlns="" xmlns:a16="http://schemas.microsoft.com/office/drawing/2014/main" id="{B9417AE5-7760-9D42-AC43-19161CE59CE9}"/>
                </a:ext>
              </a:extLst>
            </p:cNvPr>
            <p:cNvSpPr>
              <a:spLocks noChangeArrowheads="1"/>
            </p:cNvSpPr>
            <p:nvPr/>
          </p:nvSpPr>
          <p:spPr bwMode="auto">
            <a:xfrm>
              <a:off x="4358600" y="288744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68" name="AutoShape 228">
              <a:extLst>
                <a:ext uri="{FF2B5EF4-FFF2-40B4-BE49-F238E27FC236}">
                  <a16:creationId xmlns="" xmlns:a16="http://schemas.microsoft.com/office/drawing/2014/main" id="{72B3F52F-8E0F-C748-AD39-6827AE02E353}"/>
                </a:ext>
              </a:extLst>
            </p:cNvPr>
            <p:cNvSpPr>
              <a:spLocks noChangeArrowheads="1"/>
            </p:cNvSpPr>
            <p:nvPr/>
          </p:nvSpPr>
          <p:spPr bwMode="auto">
            <a:xfrm>
              <a:off x="4630063" y="2887449"/>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69" name="AutoShape 229">
              <a:extLst>
                <a:ext uri="{FF2B5EF4-FFF2-40B4-BE49-F238E27FC236}">
                  <a16:creationId xmlns="" xmlns:a16="http://schemas.microsoft.com/office/drawing/2014/main" id="{1C559C35-E7FC-EA49-87C5-DE5392F26FDC}"/>
                </a:ext>
              </a:extLst>
            </p:cNvPr>
            <p:cNvSpPr>
              <a:spLocks noChangeArrowheads="1"/>
            </p:cNvSpPr>
            <p:nvPr/>
          </p:nvSpPr>
          <p:spPr bwMode="auto">
            <a:xfrm>
              <a:off x="5174575" y="2887449"/>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70" name="AutoShape 230">
              <a:extLst>
                <a:ext uri="{FF2B5EF4-FFF2-40B4-BE49-F238E27FC236}">
                  <a16:creationId xmlns="" xmlns:a16="http://schemas.microsoft.com/office/drawing/2014/main" id="{233650E7-00FB-A74D-9B2F-51F46D1DD439}"/>
                </a:ext>
              </a:extLst>
            </p:cNvPr>
            <p:cNvSpPr>
              <a:spLocks noChangeArrowheads="1"/>
            </p:cNvSpPr>
            <p:nvPr/>
          </p:nvSpPr>
          <p:spPr bwMode="auto">
            <a:xfrm>
              <a:off x="4903113" y="288744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71" name="AutoShape 231">
              <a:extLst>
                <a:ext uri="{FF2B5EF4-FFF2-40B4-BE49-F238E27FC236}">
                  <a16:creationId xmlns="" xmlns:a16="http://schemas.microsoft.com/office/drawing/2014/main" id="{96AC9935-74C0-1D4E-B89A-9DC73D6EBDD0}"/>
                </a:ext>
              </a:extLst>
            </p:cNvPr>
            <p:cNvSpPr>
              <a:spLocks noChangeArrowheads="1"/>
            </p:cNvSpPr>
            <p:nvPr/>
          </p:nvSpPr>
          <p:spPr bwMode="auto">
            <a:xfrm>
              <a:off x="5446038" y="288744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72" name="AutoShape 232">
              <a:extLst>
                <a:ext uri="{FF2B5EF4-FFF2-40B4-BE49-F238E27FC236}">
                  <a16:creationId xmlns="" xmlns:a16="http://schemas.microsoft.com/office/drawing/2014/main" id="{C1E4C8F2-64BE-644B-82DB-50C62B7F6867}"/>
                </a:ext>
              </a:extLst>
            </p:cNvPr>
            <p:cNvSpPr>
              <a:spLocks noChangeArrowheads="1"/>
            </p:cNvSpPr>
            <p:nvPr/>
          </p:nvSpPr>
          <p:spPr bwMode="auto">
            <a:xfrm>
              <a:off x="5719088" y="288744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73" name="AutoShape 233">
              <a:extLst>
                <a:ext uri="{FF2B5EF4-FFF2-40B4-BE49-F238E27FC236}">
                  <a16:creationId xmlns="" xmlns:a16="http://schemas.microsoft.com/office/drawing/2014/main" id="{F18A5D81-B31F-4E41-BA27-255398B16347}"/>
                </a:ext>
              </a:extLst>
            </p:cNvPr>
            <p:cNvSpPr>
              <a:spLocks noChangeArrowheads="1"/>
            </p:cNvSpPr>
            <p:nvPr/>
          </p:nvSpPr>
          <p:spPr bwMode="auto">
            <a:xfrm>
              <a:off x="5990550" y="288744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74" name="AutoShape 225">
              <a:extLst>
                <a:ext uri="{FF2B5EF4-FFF2-40B4-BE49-F238E27FC236}">
                  <a16:creationId xmlns="" xmlns:a16="http://schemas.microsoft.com/office/drawing/2014/main" id="{1875AC87-52DC-0543-9099-D67EFB7D8C9D}"/>
                </a:ext>
              </a:extLst>
            </p:cNvPr>
            <p:cNvSpPr>
              <a:spLocks noChangeArrowheads="1"/>
            </p:cNvSpPr>
            <p:nvPr/>
          </p:nvSpPr>
          <p:spPr bwMode="auto">
            <a:xfrm>
              <a:off x="3806900" y="262874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75" name="AutoShape 226">
              <a:extLst>
                <a:ext uri="{FF2B5EF4-FFF2-40B4-BE49-F238E27FC236}">
                  <a16:creationId xmlns="" xmlns:a16="http://schemas.microsoft.com/office/drawing/2014/main" id="{00256148-1E25-7748-9628-5D4815AE8FE8}"/>
                </a:ext>
              </a:extLst>
            </p:cNvPr>
            <p:cNvSpPr>
              <a:spLocks noChangeArrowheads="1"/>
            </p:cNvSpPr>
            <p:nvPr/>
          </p:nvSpPr>
          <p:spPr bwMode="auto">
            <a:xfrm>
              <a:off x="4078362" y="2628745"/>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76" name="AutoShape 227">
              <a:extLst>
                <a:ext uri="{FF2B5EF4-FFF2-40B4-BE49-F238E27FC236}">
                  <a16:creationId xmlns="" xmlns:a16="http://schemas.microsoft.com/office/drawing/2014/main" id="{B3A8E5F0-182C-A744-B85F-528F8B4BAD55}"/>
                </a:ext>
              </a:extLst>
            </p:cNvPr>
            <p:cNvSpPr>
              <a:spLocks noChangeArrowheads="1"/>
            </p:cNvSpPr>
            <p:nvPr/>
          </p:nvSpPr>
          <p:spPr bwMode="auto">
            <a:xfrm>
              <a:off x="4351412" y="262874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77" name="AutoShape 228">
              <a:extLst>
                <a:ext uri="{FF2B5EF4-FFF2-40B4-BE49-F238E27FC236}">
                  <a16:creationId xmlns="" xmlns:a16="http://schemas.microsoft.com/office/drawing/2014/main" id="{77532F1A-3347-4845-99BE-530EEBADA0A3}"/>
                </a:ext>
              </a:extLst>
            </p:cNvPr>
            <p:cNvSpPr>
              <a:spLocks noChangeArrowheads="1"/>
            </p:cNvSpPr>
            <p:nvPr/>
          </p:nvSpPr>
          <p:spPr bwMode="auto">
            <a:xfrm>
              <a:off x="4622875" y="2628745"/>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78" name="AutoShape 229">
              <a:extLst>
                <a:ext uri="{FF2B5EF4-FFF2-40B4-BE49-F238E27FC236}">
                  <a16:creationId xmlns="" xmlns:a16="http://schemas.microsoft.com/office/drawing/2014/main" id="{B4EAFEA4-8747-AD49-A791-5CCE17693857}"/>
                </a:ext>
              </a:extLst>
            </p:cNvPr>
            <p:cNvSpPr>
              <a:spLocks noChangeArrowheads="1"/>
            </p:cNvSpPr>
            <p:nvPr/>
          </p:nvSpPr>
          <p:spPr bwMode="auto">
            <a:xfrm>
              <a:off x="5167387" y="2628745"/>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79" name="AutoShape 230">
              <a:extLst>
                <a:ext uri="{FF2B5EF4-FFF2-40B4-BE49-F238E27FC236}">
                  <a16:creationId xmlns="" xmlns:a16="http://schemas.microsoft.com/office/drawing/2014/main" id="{71686F34-AF68-8541-B301-246D32C28C8F}"/>
                </a:ext>
              </a:extLst>
            </p:cNvPr>
            <p:cNvSpPr>
              <a:spLocks noChangeArrowheads="1"/>
            </p:cNvSpPr>
            <p:nvPr/>
          </p:nvSpPr>
          <p:spPr bwMode="auto">
            <a:xfrm>
              <a:off x="4895925" y="262874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80" name="AutoShape 231">
              <a:extLst>
                <a:ext uri="{FF2B5EF4-FFF2-40B4-BE49-F238E27FC236}">
                  <a16:creationId xmlns="" xmlns:a16="http://schemas.microsoft.com/office/drawing/2014/main" id="{A5F5E7FE-398A-7B4A-8C29-02255901B30F}"/>
                </a:ext>
              </a:extLst>
            </p:cNvPr>
            <p:cNvSpPr>
              <a:spLocks noChangeArrowheads="1"/>
            </p:cNvSpPr>
            <p:nvPr/>
          </p:nvSpPr>
          <p:spPr bwMode="auto">
            <a:xfrm>
              <a:off x="5438850" y="262874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81" name="AutoShape 232">
              <a:extLst>
                <a:ext uri="{FF2B5EF4-FFF2-40B4-BE49-F238E27FC236}">
                  <a16:creationId xmlns="" xmlns:a16="http://schemas.microsoft.com/office/drawing/2014/main" id="{013EF35E-A206-964C-9CF1-D7B0FF30A2DB}"/>
                </a:ext>
              </a:extLst>
            </p:cNvPr>
            <p:cNvSpPr>
              <a:spLocks noChangeArrowheads="1"/>
            </p:cNvSpPr>
            <p:nvPr/>
          </p:nvSpPr>
          <p:spPr bwMode="auto">
            <a:xfrm>
              <a:off x="5711900" y="262874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82" name="AutoShape 233">
              <a:extLst>
                <a:ext uri="{FF2B5EF4-FFF2-40B4-BE49-F238E27FC236}">
                  <a16:creationId xmlns="" xmlns:a16="http://schemas.microsoft.com/office/drawing/2014/main" id="{40F26EB4-FCCE-B042-94C7-C6FFE2400817}"/>
                </a:ext>
              </a:extLst>
            </p:cNvPr>
            <p:cNvSpPr>
              <a:spLocks noChangeArrowheads="1"/>
            </p:cNvSpPr>
            <p:nvPr/>
          </p:nvSpPr>
          <p:spPr bwMode="auto">
            <a:xfrm>
              <a:off x="5983362" y="262874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83" name="AutoShape 225">
              <a:extLst>
                <a:ext uri="{FF2B5EF4-FFF2-40B4-BE49-F238E27FC236}">
                  <a16:creationId xmlns="" xmlns:a16="http://schemas.microsoft.com/office/drawing/2014/main" id="{01252418-FAD1-1C45-AB53-2405E7FC5BE4}"/>
                </a:ext>
              </a:extLst>
            </p:cNvPr>
            <p:cNvSpPr>
              <a:spLocks noChangeArrowheads="1"/>
            </p:cNvSpPr>
            <p:nvPr/>
          </p:nvSpPr>
          <p:spPr bwMode="auto">
            <a:xfrm>
              <a:off x="3810680" y="235424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84" name="AutoShape 226">
              <a:extLst>
                <a:ext uri="{FF2B5EF4-FFF2-40B4-BE49-F238E27FC236}">
                  <a16:creationId xmlns="" xmlns:a16="http://schemas.microsoft.com/office/drawing/2014/main" id="{17C6564F-B554-A34C-B4BA-77873B3D5E46}"/>
                </a:ext>
              </a:extLst>
            </p:cNvPr>
            <p:cNvSpPr>
              <a:spLocks noChangeArrowheads="1"/>
            </p:cNvSpPr>
            <p:nvPr/>
          </p:nvSpPr>
          <p:spPr bwMode="auto">
            <a:xfrm>
              <a:off x="4082142" y="2354244"/>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85" name="AutoShape 227">
              <a:extLst>
                <a:ext uri="{FF2B5EF4-FFF2-40B4-BE49-F238E27FC236}">
                  <a16:creationId xmlns="" xmlns:a16="http://schemas.microsoft.com/office/drawing/2014/main" id="{B4DAB721-69BA-7F49-BE31-2D1969A0C42B}"/>
                </a:ext>
              </a:extLst>
            </p:cNvPr>
            <p:cNvSpPr>
              <a:spLocks noChangeArrowheads="1"/>
            </p:cNvSpPr>
            <p:nvPr/>
          </p:nvSpPr>
          <p:spPr bwMode="auto">
            <a:xfrm>
              <a:off x="4355192" y="235424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86" name="AutoShape 228">
              <a:extLst>
                <a:ext uri="{FF2B5EF4-FFF2-40B4-BE49-F238E27FC236}">
                  <a16:creationId xmlns="" xmlns:a16="http://schemas.microsoft.com/office/drawing/2014/main" id="{57DFF720-F323-134E-B25C-50EC16E2B3EF}"/>
                </a:ext>
              </a:extLst>
            </p:cNvPr>
            <p:cNvSpPr>
              <a:spLocks noChangeArrowheads="1"/>
            </p:cNvSpPr>
            <p:nvPr/>
          </p:nvSpPr>
          <p:spPr bwMode="auto">
            <a:xfrm>
              <a:off x="4626655" y="2354244"/>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87" name="AutoShape 229">
              <a:extLst>
                <a:ext uri="{FF2B5EF4-FFF2-40B4-BE49-F238E27FC236}">
                  <a16:creationId xmlns="" xmlns:a16="http://schemas.microsoft.com/office/drawing/2014/main" id="{6CAC1BFC-F3C0-B34E-8C02-57A75BB30FB3}"/>
                </a:ext>
              </a:extLst>
            </p:cNvPr>
            <p:cNvSpPr>
              <a:spLocks noChangeArrowheads="1"/>
            </p:cNvSpPr>
            <p:nvPr/>
          </p:nvSpPr>
          <p:spPr bwMode="auto">
            <a:xfrm>
              <a:off x="5171167" y="2354244"/>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88" name="AutoShape 230">
              <a:extLst>
                <a:ext uri="{FF2B5EF4-FFF2-40B4-BE49-F238E27FC236}">
                  <a16:creationId xmlns="" xmlns:a16="http://schemas.microsoft.com/office/drawing/2014/main" id="{52631341-325A-624A-A2B2-F44B9D00CB06}"/>
                </a:ext>
              </a:extLst>
            </p:cNvPr>
            <p:cNvSpPr>
              <a:spLocks noChangeArrowheads="1"/>
            </p:cNvSpPr>
            <p:nvPr/>
          </p:nvSpPr>
          <p:spPr bwMode="auto">
            <a:xfrm>
              <a:off x="4899705" y="235424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89" name="AutoShape 231">
              <a:extLst>
                <a:ext uri="{FF2B5EF4-FFF2-40B4-BE49-F238E27FC236}">
                  <a16:creationId xmlns="" xmlns:a16="http://schemas.microsoft.com/office/drawing/2014/main" id="{E086632E-A4C1-F34B-AD6E-D0B4E7198BC3}"/>
                </a:ext>
              </a:extLst>
            </p:cNvPr>
            <p:cNvSpPr>
              <a:spLocks noChangeArrowheads="1"/>
            </p:cNvSpPr>
            <p:nvPr/>
          </p:nvSpPr>
          <p:spPr bwMode="auto">
            <a:xfrm>
              <a:off x="5442630" y="235424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90" name="AutoShape 232">
              <a:extLst>
                <a:ext uri="{FF2B5EF4-FFF2-40B4-BE49-F238E27FC236}">
                  <a16:creationId xmlns="" xmlns:a16="http://schemas.microsoft.com/office/drawing/2014/main" id="{F1A3B3B0-8C6F-A841-87D7-2724FBB7F154}"/>
                </a:ext>
              </a:extLst>
            </p:cNvPr>
            <p:cNvSpPr>
              <a:spLocks noChangeArrowheads="1"/>
            </p:cNvSpPr>
            <p:nvPr/>
          </p:nvSpPr>
          <p:spPr bwMode="auto">
            <a:xfrm>
              <a:off x="5715680" y="235424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91" name="AutoShape 233">
              <a:extLst>
                <a:ext uri="{FF2B5EF4-FFF2-40B4-BE49-F238E27FC236}">
                  <a16:creationId xmlns="" xmlns:a16="http://schemas.microsoft.com/office/drawing/2014/main" id="{21723205-5368-3B48-AEBC-17558CF52A56}"/>
                </a:ext>
              </a:extLst>
            </p:cNvPr>
            <p:cNvSpPr>
              <a:spLocks noChangeArrowheads="1"/>
            </p:cNvSpPr>
            <p:nvPr/>
          </p:nvSpPr>
          <p:spPr bwMode="auto">
            <a:xfrm>
              <a:off x="5987142" y="235424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92" name="AutoShape 225">
              <a:extLst>
                <a:ext uri="{FF2B5EF4-FFF2-40B4-BE49-F238E27FC236}">
                  <a16:creationId xmlns="" xmlns:a16="http://schemas.microsoft.com/office/drawing/2014/main" id="{BA3C779B-7179-C244-B684-7F8DC0D68F95}"/>
                </a:ext>
              </a:extLst>
            </p:cNvPr>
            <p:cNvSpPr>
              <a:spLocks noChangeArrowheads="1"/>
            </p:cNvSpPr>
            <p:nvPr/>
          </p:nvSpPr>
          <p:spPr bwMode="auto">
            <a:xfrm>
              <a:off x="3803492" y="2095540"/>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93" name="AutoShape 226">
              <a:extLst>
                <a:ext uri="{FF2B5EF4-FFF2-40B4-BE49-F238E27FC236}">
                  <a16:creationId xmlns="" xmlns:a16="http://schemas.microsoft.com/office/drawing/2014/main" id="{C7EB5ADD-0747-914D-BF95-0622F44221FB}"/>
                </a:ext>
              </a:extLst>
            </p:cNvPr>
            <p:cNvSpPr>
              <a:spLocks noChangeArrowheads="1"/>
            </p:cNvSpPr>
            <p:nvPr/>
          </p:nvSpPr>
          <p:spPr bwMode="auto">
            <a:xfrm>
              <a:off x="4074954" y="2095540"/>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94" name="AutoShape 227">
              <a:extLst>
                <a:ext uri="{FF2B5EF4-FFF2-40B4-BE49-F238E27FC236}">
                  <a16:creationId xmlns="" xmlns:a16="http://schemas.microsoft.com/office/drawing/2014/main" id="{CEB28045-0DAB-A04A-8FC0-6D86F4CB5F77}"/>
                </a:ext>
              </a:extLst>
            </p:cNvPr>
            <p:cNvSpPr>
              <a:spLocks noChangeArrowheads="1"/>
            </p:cNvSpPr>
            <p:nvPr/>
          </p:nvSpPr>
          <p:spPr bwMode="auto">
            <a:xfrm>
              <a:off x="4348004" y="2095540"/>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95" name="AutoShape 228">
              <a:extLst>
                <a:ext uri="{FF2B5EF4-FFF2-40B4-BE49-F238E27FC236}">
                  <a16:creationId xmlns="" xmlns:a16="http://schemas.microsoft.com/office/drawing/2014/main" id="{9BE2DCBE-417C-964E-AE50-0442A937128B}"/>
                </a:ext>
              </a:extLst>
            </p:cNvPr>
            <p:cNvSpPr>
              <a:spLocks noChangeArrowheads="1"/>
            </p:cNvSpPr>
            <p:nvPr/>
          </p:nvSpPr>
          <p:spPr bwMode="auto">
            <a:xfrm>
              <a:off x="4619467" y="2095540"/>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96" name="AutoShape 229">
              <a:extLst>
                <a:ext uri="{FF2B5EF4-FFF2-40B4-BE49-F238E27FC236}">
                  <a16:creationId xmlns="" xmlns:a16="http://schemas.microsoft.com/office/drawing/2014/main" id="{E2E57779-E32F-AB41-8D1E-A0495647BD8A}"/>
                </a:ext>
              </a:extLst>
            </p:cNvPr>
            <p:cNvSpPr>
              <a:spLocks noChangeArrowheads="1"/>
            </p:cNvSpPr>
            <p:nvPr/>
          </p:nvSpPr>
          <p:spPr bwMode="auto">
            <a:xfrm>
              <a:off x="5163979" y="2095540"/>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97" name="AutoShape 230">
              <a:extLst>
                <a:ext uri="{FF2B5EF4-FFF2-40B4-BE49-F238E27FC236}">
                  <a16:creationId xmlns="" xmlns:a16="http://schemas.microsoft.com/office/drawing/2014/main" id="{F175FC95-BA0D-B349-AD84-31CECA199632}"/>
                </a:ext>
              </a:extLst>
            </p:cNvPr>
            <p:cNvSpPr>
              <a:spLocks noChangeArrowheads="1"/>
            </p:cNvSpPr>
            <p:nvPr/>
          </p:nvSpPr>
          <p:spPr bwMode="auto">
            <a:xfrm>
              <a:off x="4892517" y="2095540"/>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98" name="AutoShape 231">
              <a:extLst>
                <a:ext uri="{FF2B5EF4-FFF2-40B4-BE49-F238E27FC236}">
                  <a16:creationId xmlns="" xmlns:a16="http://schemas.microsoft.com/office/drawing/2014/main" id="{67D976C8-D3B2-164D-B049-053C4A5608F9}"/>
                </a:ext>
              </a:extLst>
            </p:cNvPr>
            <p:cNvSpPr>
              <a:spLocks noChangeArrowheads="1"/>
            </p:cNvSpPr>
            <p:nvPr/>
          </p:nvSpPr>
          <p:spPr bwMode="auto">
            <a:xfrm>
              <a:off x="5435442" y="2095540"/>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099" name="AutoShape 232">
              <a:extLst>
                <a:ext uri="{FF2B5EF4-FFF2-40B4-BE49-F238E27FC236}">
                  <a16:creationId xmlns="" xmlns:a16="http://schemas.microsoft.com/office/drawing/2014/main" id="{9DB11442-8F65-634E-8887-F881DE8786AA}"/>
                </a:ext>
              </a:extLst>
            </p:cNvPr>
            <p:cNvSpPr>
              <a:spLocks noChangeArrowheads="1"/>
            </p:cNvSpPr>
            <p:nvPr/>
          </p:nvSpPr>
          <p:spPr bwMode="auto">
            <a:xfrm>
              <a:off x="5708492" y="2095540"/>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00" name="AutoShape 233">
              <a:extLst>
                <a:ext uri="{FF2B5EF4-FFF2-40B4-BE49-F238E27FC236}">
                  <a16:creationId xmlns="" xmlns:a16="http://schemas.microsoft.com/office/drawing/2014/main" id="{07556799-DEF7-7647-BB08-BA2622CD0683}"/>
                </a:ext>
              </a:extLst>
            </p:cNvPr>
            <p:cNvSpPr>
              <a:spLocks noChangeArrowheads="1"/>
            </p:cNvSpPr>
            <p:nvPr/>
          </p:nvSpPr>
          <p:spPr bwMode="auto">
            <a:xfrm>
              <a:off x="5979954" y="2095540"/>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01" name="AutoShape 225">
              <a:extLst>
                <a:ext uri="{FF2B5EF4-FFF2-40B4-BE49-F238E27FC236}">
                  <a16:creationId xmlns="" xmlns:a16="http://schemas.microsoft.com/office/drawing/2014/main" id="{62B1B176-1CA7-BC41-84CB-3E4937BA423E}"/>
                </a:ext>
              </a:extLst>
            </p:cNvPr>
            <p:cNvSpPr>
              <a:spLocks noChangeArrowheads="1"/>
            </p:cNvSpPr>
            <p:nvPr/>
          </p:nvSpPr>
          <p:spPr bwMode="auto">
            <a:xfrm>
              <a:off x="3785252" y="181102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02" name="AutoShape 226">
              <a:extLst>
                <a:ext uri="{FF2B5EF4-FFF2-40B4-BE49-F238E27FC236}">
                  <a16:creationId xmlns="" xmlns:a16="http://schemas.microsoft.com/office/drawing/2014/main" id="{BEB6EB56-E94C-5640-B076-225C5D3A0CE8}"/>
                </a:ext>
              </a:extLst>
            </p:cNvPr>
            <p:cNvSpPr>
              <a:spLocks noChangeArrowheads="1"/>
            </p:cNvSpPr>
            <p:nvPr/>
          </p:nvSpPr>
          <p:spPr bwMode="auto">
            <a:xfrm>
              <a:off x="4056714" y="1811025"/>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03" name="AutoShape 227">
              <a:extLst>
                <a:ext uri="{FF2B5EF4-FFF2-40B4-BE49-F238E27FC236}">
                  <a16:creationId xmlns="" xmlns:a16="http://schemas.microsoft.com/office/drawing/2014/main" id="{F317E12C-A295-A446-BD49-8108249B5398}"/>
                </a:ext>
              </a:extLst>
            </p:cNvPr>
            <p:cNvSpPr>
              <a:spLocks noChangeArrowheads="1"/>
            </p:cNvSpPr>
            <p:nvPr/>
          </p:nvSpPr>
          <p:spPr bwMode="auto">
            <a:xfrm>
              <a:off x="4329764" y="181102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04" name="AutoShape 228">
              <a:extLst>
                <a:ext uri="{FF2B5EF4-FFF2-40B4-BE49-F238E27FC236}">
                  <a16:creationId xmlns="" xmlns:a16="http://schemas.microsoft.com/office/drawing/2014/main" id="{F0B8E5DA-754D-EB4C-99FC-02260215831E}"/>
                </a:ext>
              </a:extLst>
            </p:cNvPr>
            <p:cNvSpPr>
              <a:spLocks noChangeArrowheads="1"/>
            </p:cNvSpPr>
            <p:nvPr/>
          </p:nvSpPr>
          <p:spPr bwMode="auto">
            <a:xfrm>
              <a:off x="4601227" y="1811025"/>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05" name="AutoShape 229">
              <a:extLst>
                <a:ext uri="{FF2B5EF4-FFF2-40B4-BE49-F238E27FC236}">
                  <a16:creationId xmlns="" xmlns:a16="http://schemas.microsoft.com/office/drawing/2014/main" id="{BF23A1DE-7207-2F4C-8D53-878E6BC7886A}"/>
                </a:ext>
              </a:extLst>
            </p:cNvPr>
            <p:cNvSpPr>
              <a:spLocks noChangeArrowheads="1"/>
            </p:cNvSpPr>
            <p:nvPr/>
          </p:nvSpPr>
          <p:spPr bwMode="auto">
            <a:xfrm>
              <a:off x="5145739" y="1811025"/>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06" name="AutoShape 230">
              <a:extLst>
                <a:ext uri="{FF2B5EF4-FFF2-40B4-BE49-F238E27FC236}">
                  <a16:creationId xmlns="" xmlns:a16="http://schemas.microsoft.com/office/drawing/2014/main" id="{35141F2E-5F9E-FC4E-B605-0F29A4EE575A}"/>
                </a:ext>
              </a:extLst>
            </p:cNvPr>
            <p:cNvSpPr>
              <a:spLocks noChangeArrowheads="1"/>
            </p:cNvSpPr>
            <p:nvPr/>
          </p:nvSpPr>
          <p:spPr bwMode="auto">
            <a:xfrm>
              <a:off x="4874277" y="181102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07" name="AutoShape 231">
              <a:extLst>
                <a:ext uri="{FF2B5EF4-FFF2-40B4-BE49-F238E27FC236}">
                  <a16:creationId xmlns="" xmlns:a16="http://schemas.microsoft.com/office/drawing/2014/main" id="{74F2479D-71A2-5140-BC1D-3A0E7385854C}"/>
                </a:ext>
              </a:extLst>
            </p:cNvPr>
            <p:cNvSpPr>
              <a:spLocks noChangeArrowheads="1"/>
            </p:cNvSpPr>
            <p:nvPr/>
          </p:nvSpPr>
          <p:spPr bwMode="auto">
            <a:xfrm>
              <a:off x="5417202" y="181102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08" name="AutoShape 232">
              <a:extLst>
                <a:ext uri="{FF2B5EF4-FFF2-40B4-BE49-F238E27FC236}">
                  <a16:creationId xmlns="" xmlns:a16="http://schemas.microsoft.com/office/drawing/2014/main" id="{33DAD21C-13B3-F340-AB5B-CE1A5B2D3EDD}"/>
                </a:ext>
              </a:extLst>
            </p:cNvPr>
            <p:cNvSpPr>
              <a:spLocks noChangeArrowheads="1"/>
            </p:cNvSpPr>
            <p:nvPr/>
          </p:nvSpPr>
          <p:spPr bwMode="auto">
            <a:xfrm>
              <a:off x="5690252" y="181102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09" name="AutoShape 233">
              <a:extLst>
                <a:ext uri="{FF2B5EF4-FFF2-40B4-BE49-F238E27FC236}">
                  <a16:creationId xmlns="" xmlns:a16="http://schemas.microsoft.com/office/drawing/2014/main" id="{9F50A37A-124D-CD45-A6B0-0C509BC44C38}"/>
                </a:ext>
              </a:extLst>
            </p:cNvPr>
            <p:cNvSpPr>
              <a:spLocks noChangeArrowheads="1"/>
            </p:cNvSpPr>
            <p:nvPr/>
          </p:nvSpPr>
          <p:spPr bwMode="auto">
            <a:xfrm>
              <a:off x="5961714" y="181102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10" name="AutoShape 225">
              <a:extLst>
                <a:ext uri="{FF2B5EF4-FFF2-40B4-BE49-F238E27FC236}">
                  <a16:creationId xmlns="" xmlns:a16="http://schemas.microsoft.com/office/drawing/2014/main" id="{051ABB8D-A237-054E-BB6A-6ACD61573002}"/>
                </a:ext>
              </a:extLst>
            </p:cNvPr>
            <p:cNvSpPr>
              <a:spLocks noChangeArrowheads="1"/>
            </p:cNvSpPr>
            <p:nvPr/>
          </p:nvSpPr>
          <p:spPr bwMode="auto">
            <a:xfrm>
              <a:off x="3778064" y="155232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11" name="AutoShape 226">
              <a:extLst>
                <a:ext uri="{FF2B5EF4-FFF2-40B4-BE49-F238E27FC236}">
                  <a16:creationId xmlns="" xmlns:a16="http://schemas.microsoft.com/office/drawing/2014/main" id="{F556BA28-B460-2C4C-8E89-44D3764B3741}"/>
                </a:ext>
              </a:extLst>
            </p:cNvPr>
            <p:cNvSpPr>
              <a:spLocks noChangeArrowheads="1"/>
            </p:cNvSpPr>
            <p:nvPr/>
          </p:nvSpPr>
          <p:spPr bwMode="auto">
            <a:xfrm>
              <a:off x="4049526" y="1552321"/>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12" name="AutoShape 227">
              <a:extLst>
                <a:ext uri="{FF2B5EF4-FFF2-40B4-BE49-F238E27FC236}">
                  <a16:creationId xmlns="" xmlns:a16="http://schemas.microsoft.com/office/drawing/2014/main" id="{B18C097A-20E1-4D4A-9B9F-6F45CCA2BD86}"/>
                </a:ext>
              </a:extLst>
            </p:cNvPr>
            <p:cNvSpPr>
              <a:spLocks noChangeArrowheads="1"/>
            </p:cNvSpPr>
            <p:nvPr/>
          </p:nvSpPr>
          <p:spPr bwMode="auto">
            <a:xfrm>
              <a:off x="4322576" y="155232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13" name="AutoShape 228">
              <a:extLst>
                <a:ext uri="{FF2B5EF4-FFF2-40B4-BE49-F238E27FC236}">
                  <a16:creationId xmlns="" xmlns:a16="http://schemas.microsoft.com/office/drawing/2014/main" id="{64588CE2-4844-E04F-A5E8-D020B372609B}"/>
                </a:ext>
              </a:extLst>
            </p:cNvPr>
            <p:cNvSpPr>
              <a:spLocks noChangeArrowheads="1"/>
            </p:cNvSpPr>
            <p:nvPr/>
          </p:nvSpPr>
          <p:spPr bwMode="auto">
            <a:xfrm>
              <a:off x="4594039" y="1552321"/>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14" name="AutoShape 229">
              <a:extLst>
                <a:ext uri="{FF2B5EF4-FFF2-40B4-BE49-F238E27FC236}">
                  <a16:creationId xmlns="" xmlns:a16="http://schemas.microsoft.com/office/drawing/2014/main" id="{DCB8E786-C7BB-E749-9FCC-F0838CCA889F}"/>
                </a:ext>
              </a:extLst>
            </p:cNvPr>
            <p:cNvSpPr>
              <a:spLocks noChangeArrowheads="1"/>
            </p:cNvSpPr>
            <p:nvPr/>
          </p:nvSpPr>
          <p:spPr bwMode="auto">
            <a:xfrm>
              <a:off x="5138551" y="1552321"/>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15" name="AutoShape 230">
              <a:extLst>
                <a:ext uri="{FF2B5EF4-FFF2-40B4-BE49-F238E27FC236}">
                  <a16:creationId xmlns="" xmlns:a16="http://schemas.microsoft.com/office/drawing/2014/main" id="{E7737593-3C56-D741-9D55-847A155A3E6B}"/>
                </a:ext>
              </a:extLst>
            </p:cNvPr>
            <p:cNvSpPr>
              <a:spLocks noChangeArrowheads="1"/>
            </p:cNvSpPr>
            <p:nvPr/>
          </p:nvSpPr>
          <p:spPr bwMode="auto">
            <a:xfrm>
              <a:off x="4867089" y="155232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16" name="AutoShape 231">
              <a:extLst>
                <a:ext uri="{FF2B5EF4-FFF2-40B4-BE49-F238E27FC236}">
                  <a16:creationId xmlns="" xmlns:a16="http://schemas.microsoft.com/office/drawing/2014/main" id="{B9E87D29-D7DA-914F-A042-087251F32121}"/>
                </a:ext>
              </a:extLst>
            </p:cNvPr>
            <p:cNvSpPr>
              <a:spLocks noChangeArrowheads="1"/>
            </p:cNvSpPr>
            <p:nvPr/>
          </p:nvSpPr>
          <p:spPr bwMode="auto">
            <a:xfrm>
              <a:off x="5410014" y="155232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17" name="AutoShape 232">
              <a:extLst>
                <a:ext uri="{FF2B5EF4-FFF2-40B4-BE49-F238E27FC236}">
                  <a16:creationId xmlns="" xmlns:a16="http://schemas.microsoft.com/office/drawing/2014/main" id="{E56E41F4-A7AB-364C-86E0-53A676216050}"/>
                </a:ext>
              </a:extLst>
            </p:cNvPr>
            <p:cNvSpPr>
              <a:spLocks noChangeArrowheads="1"/>
            </p:cNvSpPr>
            <p:nvPr/>
          </p:nvSpPr>
          <p:spPr bwMode="auto">
            <a:xfrm>
              <a:off x="5683064" y="155232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18" name="AutoShape 233">
              <a:extLst>
                <a:ext uri="{FF2B5EF4-FFF2-40B4-BE49-F238E27FC236}">
                  <a16:creationId xmlns="" xmlns:a16="http://schemas.microsoft.com/office/drawing/2014/main" id="{CA2C00B1-487B-BC45-96D7-4AD69877C2BD}"/>
                </a:ext>
              </a:extLst>
            </p:cNvPr>
            <p:cNvSpPr>
              <a:spLocks noChangeArrowheads="1"/>
            </p:cNvSpPr>
            <p:nvPr/>
          </p:nvSpPr>
          <p:spPr bwMode="auto">
            <a:xfrm>
              <a:off x="5954526" y="155232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19" name="AutoShape 225">
              <a:extLst>
                <a:ext uri="{FF2B5EF4-FFF2-40B4-BE49-F238E27FC236}">
                  <a16:creationId xmlns="" xmlns:a16="http://schemas.microsoft.com/office/drawing/2014/main" id="{FD2E8EC9-9533-784D-BD89-0570861EB61C}"/>
                </a:ext>
              </a:extLst>
            </p:cNvPr>
            <p:cNvSpPr>
              <a:spLocks noChangeArrowheads="1"/>
            </p:cNvSpPr>
            <p:nvPr/>
          </p:nvSpPr>
          <p:spPr bwMode="auto">
            <a:xfrm>
              <a:off x="3776668" y="1254587"/>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20" name="AutoShape 226">
              <a:extLst>
                <a:ext uri="{FF2B5EF4-FFF2-40B4-BE49-F238E27FC236}">
                  <a16:creationId xmlns="" xmlns:a16="http://schemas.microsoft.com/office/drawing/2014/main" id="{41121A2F-B28C-DB4B-BE32-8749932FF135}"/>
                </a:ext>
              </a:extLst>
            </p:cNvPr>
            <p:cNvSpPr>
              <a:spLocks noChangeArrowheads="1"/>
            </p:cNvSpPr>
            <p:nvPr/>
          </p:nvSpPr>
          <p:spPr bwMode="auto">
            <a:xfrm>
              <a:off x="4048130" y="1254587"/>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21" name="AutoShape 227">
              <a:extLst>
                <a:ext uri="{FF2B5EF4-FFF2-40B4-BE49-F238E27FC236}">
                  <a16:creationId xmlns="" xmlns:a16="http://schemas.microsoft.com/office/drawing/2014/main" id="{0C939AAD-ADAE-E746-925F-42588DAB4FA8}"/>
                </a:ext>
              </a:extLst>
            </p:cNvPr>
            <p:cNvSpPr>
              <a:spLocks noChangeArrowheads="1"/>
            </p:cNvSpPr>
            <p:nvPr/>
          </p:nvSpPr>
          <p:spPr bwMode="auto">
            <a:xfrm>
              <a:off x="4321180" y="1254587"/>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22" name="AutoShape 228">
              <a:extLst>
                <a:ext uri="{FF2B5EF4-FFF2-40B4-BE49-F238E27FC236}">
                  <a16:creationId xmlns="" xmlns:a16="http://schemas.microsoft.com/office/drawing/2014/main" id="{668DE510-09A6-8541-AF7F-FDA5A1CCE5C3}"/>
                </a:ext>
              </a:extLst>
            </p:cNvPr>
            <p:cNvSpPr>
              <a:spLocks noChangeArrowheads="1"/>
            </p:cNvSpPr>
            <p:nvPr/>
          </p:nvSpPr>
          <p:spPr bwMode="auto">
            <a:xfrm>
              <a:off x="4592643" y="1254587"/>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23" name="AutoShape 229">
              <a:extLst>
                <a:ext uri="{FF2B5EF4-FFF2-40B4-BE49-F238E27FC236}">
                  <a16:creationId xmlns="" xmlns:a16="http://schemas.microsoft.com/office/drawing/2014/main" id="{7ED399E0-69F3-EB45-B409-0C2A728CDAA5}"/>
                </a:ext>
              </a:extLst>
            </p:cNvPr>
            <p:cNvSpPr>
              <a:spLocks noChangeArrowheads="1"/>
            </p:cNvSpPr>
            <p:nvPr/>
          </p:nvSpPr>
          <p:spPr bwMode="auto">
            <a:xfrm>
              <a:off x="5137155" y="1254587"/>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24" name="AutoShape 230">
              <a:extLst>
                <a:ext uri="{FF2B5EF4-FFF2-40B4-BE49-F238E27FC236}">
                  <a16:creationId xmlns="" xmlns:a16="http://schemas.microsoft.com/office/drawing/2014/main" id="{CA534319-7097-9C46-9BE1-A2A7178A9D96}"/>
                </a:ext>
              </a:extLst>
            </p:cNvPr>
            <p:cNvSpPr>
              <a:spLocks noChangeArrowheads="1"/>
            </p:cNvSpPr>
            <p:nvPr/>
          </p:nvSpPr>
          <p:spPr bwMode="auto">
            <a:xfrm>
              <a:off x="4865693" y="1254587"/>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25" name="AutoShape 231">
              <a:extLst>
                <a:ext uri="{FF2B5EF4-FFF2-40B4-BE49-F238E27FC236}">
                  <a16:creationId xmlns="" xmlns:a16="http://schemas.microsoft.com/office/drawing/2014/main" id="{1366FE52-980E-9F45-AB7B-9CB5D6AF00C5}"/>
                </a:ext>
              </a:extLst>
            </p:cNvPr>
            <p:cNvSpPr>
              <a:spLocks noChangeArrowheads="1"/>
            </p:cNvSpPr>
            <p:nvPr/>
          </p:nvSpPr>
          <p:spPr bwMode="auto">
            <a:xfrm>
              <a:off x="5408618" y="1254587"/>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26" name="AutoShape 232">
              <a:extLst>
                <a:ext uri="{FF2B5EF4-FFF2-40B4-BE49-F238E27FC236}">
                  <a16:creationId xmlns="" xmlns:a16="http://schemas.microsoft.com/office/drawing/2014/main" id="{4C2FCBAA-5574-484E-ABC7-A561BD63E6FF}"/>
                </a:ext>
              </a:extLst>
            </p:cNvPr>
            <p:cNvSpPr>
              <a:spLocks noChangeArrowheads="1"/>
            </p:cNvSpPr>
            <p:nvPr/>
          </p:nvSpPr>
          <p:spPr bwMode="auto">
            <a:xfrm>
              <a:off x="5681668" y="1254587"/>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27" name="AutoShape 233">
              <a:extLst>
                <a:ext uri="{FF2B5EF4-FFF2-40B4-BE49-F238E27FC236}">
                  <a16:creationId xmlns="" xmlns:a16="http://schemas.microsoft.com/office/drawing/2014/main" id="{5DA88619-058D-9548-8DF4-7206E31237B6}"/>
                </a:ext>
              </a:extLst>
            </p:cNvPr>
            <p:cNvSpPr>
              <a:spLocks noChangeArrowheads="1"/>
            </p:cNvSpPr>
            <p:nvPr/>
          </p:nvSpPr>
          <p:spPr bwMode="auto">
            <a:xfrm>
              <a:off x="5953130" y="1254587"/>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28" name="AutoShape 225">
              <a:extLst>
                <a:ext uri="{FF2B5EF4-FFF2-40B4-BE49-F238E27FC236}">
                  <a16:creationId xmlns="" xmlns:a16="http://schemas.microsoft.com/office/drawing/2014/main" id="{3A89583D-D5C9-F34F-9DA9-926A2B87450D}"/>
                </a:ext>
              </a:extLst>
            </p:cNvPr>
            <p:cNvSpPr>
              <a:spLocks noChangeArrowheads="1"/>
            </p:cNvSpPr>
            <p:nvPr/>
          </p:nvSpPr>
          <p:spPr bwMode="auto">
            <a:xfrm>
              <a:off x="3758428" y="970072"/>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29" name="AutoShape 226">
              <a:extLst>
                <a:ext uri="{FF2B5EF4-FFF2-40B4-BE49-F238E27FC236}">
                  <a16:creationId xmlns="" xmlns:a16="http://schemas.microsoft.com/office/drawing/2014/main" id="{D005EBE1-93A1-334E-ADBF-5A4BB5184C15}"/>
                </a:ext>
              </a:extLst>
            </p:cNvPr>
            <p:cNvSpPr>
              <a:spLocks noChangeArrowheads="1"/>
            </p:cNvSpPr>
            <p:nvPr/>
          </p:nvSpPr>
          <p:spPr bwMode="auto">
            <a:xfrm>
              <a:off x="4029890" y="970072"/>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30" name="AutoShape 227">
              <a:extLst>
                <a:ext uri="{FF2B5EF4-FFF2-40B4-BE49-F238E27FC236}">
                  <a16:creationId xmlns="" xmlns:a16="http://schemas.microsoft.com/office/drawing/2014/main" id="{BFA9A09D-B545-A74E-B3BD-A87C4F3949DB}"/>
                </a:ext>
              </a:extLst>
            </p:cNvPr>
            <p:cNvSpPr>
              <a:spLocks noChangeArrowheads="1"/>
            </p:cNvSpPr>
            <p:nvPr/>
          </p:nvSpPr>
          <p:spPr bwMode="auto">
            <a:xfrm>
              <a:off x="4302940" y="970072"/>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31" name="AutoShape 228">
              <a:extLst>
                <a:ext uri="{FF2B5EF4-FFF2-40B4-BE49-F238E27FC236}">
                  <a16:creationId xmlns="" xmlns:a16="http://schemas.microsoft.com/office/drawing/2014/main" id="{50ABC269-E9D5-1D44-A741-19C68B79F675}"/>
                </a:ext>
              </a:extLst>
            </p:cNvPr>
            <p:cNvSpPr>
              <a:spLocks noChangeArrowheads="1"/>
            </p:cNvSpPr>
            <p:nvPr/>
          </p:nvSpPr>
          <p:spPr bwMode="auto">
            <a:xfrm>
              <a:off x="4574403" y="970072"/>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32" name="AutoShape 229">
              <a:extLst>
                <a:ext uri="{FF2B5EF4-FFF2-40B4-BE49-F238E27FC236}">
                  <a16:creationId xmlns="" xmlns:a16="http://schemas.microsoft.com/office/drawing/2014/main" id="{0B49D547-79CB-9C49-90A5-A6F16AA7E49A}"/>
                </a:ext>
              </a:extLst>
            </p:cNvPr>
            <p:cNvSpPr>
              <a:spLocks noChangeArrowheads="1"/>
            </p:cNvSpPr>
            <p:nvPr/>
          </p:nvSpPr>
          <p:spPr bwMode="auto">
            <a:xfrm>
              <a:off x="5118915" y="970072"/>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33" name="AutoShape 230">
              <a:extLst>
                <a:ext uri="{FF2B5EF4-FFF2-40B4-BE49-F238E27FC236}">
                  <a16:creationId xmlns="" xmlns:a16="http://schemas.microsoft.com/office/drawing/2014/main" id="{11CA9B4C-11DF-C140-8160-D06CDE33881D}"/>
                </a:ext>
              </a:extLst>
            </p:cNvPr>
            <p:cNvSpPr>
              <a:spLocks noChangeArrowheads="1"/>
            </p:cNvSpPr>
            <p:nvPr/>
          </p:nvSpPr>
          <p:spPr bwMode="auto">
            <a:xfrm>
              <a:off x="4847453" y="970072"/>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34" name="AutoShape 231">
              <a:extLst>
                <a:ext uri="{FF2B5EF4-FFF2-40B4-BE49-F238E27FC236}">
                  <a16:creationId xmlns="" xmlns:a16="http://schemas.microsoft.com/office/drawing/2014/main" id="{00E43221-6834-9C46-A714-0D785A6388AE}"/>
                </a:ext>
              </a:extLst>
            </p:cNvPr>
            <p:cNvSpPr>
              <a:spLocks noChangeArrowheads="1"/>
            </p:cNvSpPr>
            <p:nvPr/>
          </p:nvSpPr>
          <p:spPr bwMode="auto">
            <a:xfrm>
              <a:off x="5390378" y="970072"/>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35" name="AutoShape 232">
              <a:extLst>
                <a:ext uri="{FF2B5EF4-FFF2-40B4-BE49-F238E27FC236}">
                  <a16:creationId xmlns="" xmlns:a16="http://schemas.microsoft.com/office/drawing/2014/main" id="{B3B38AB4-483F-274E-B1FB-7593F5233244}"/>
                </a:ext>
              </a:extLst>
            </p:cNvPr>
            <p:cNvSpPr>
              <a:spLocks noChangeArrowheads="1"/>
            </p:cNvSpPr>
            <p:nvPr/>
          </p:nvSpPr>
          <p:spPr bwMode="auto">
            <a:xfrm>
              <a:off x="5663428" y="970072"/>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36" name="AutoShape 233">
              <a:extLst>
                <a:ext uri="{FF2B5EF4-FFF2-40B4-BE49-F238E27FC236}">
                  <a16:creationId xmlns="" xmlns:a16="http://schemas.microsoft.com/office/drawing/2014/main" id="{59E4746E-774E-0645-AC04-B4DAC6192B13}"/>
                </a:ext>
              </a:extLst>
            </p:cNvPr>
            <p:cNvSpPr>
              <a:spLocks noChangeArrowheads="1"/>
            </p:cNvSpPr>
            <p:nvPr/>
          </p:nvSpPr>
          <p:spPr bwMode="auto">
            <a:xfrm>
              <a:off x="5934890" y="970072"/>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37" name="AutoShape 225">
              <a:extLst>
                <a:ext uri="{FF2B5EF4-FFF2-40B4-BE49-F238E27FC236}">
                  <a16:creationId xmlns="" xmlns:a16="http://schemas.microsoft.com/office/drawing/2014/main" id="{53F7EB2C-F7D0-2C4A-918C-88DE4B9F2DC6}"/>
                </a:ext>
              </a:extLst>
            </p:cNvPr>
            <p:cNvSpPr>
              <a:spLocks noChangeArrowheads="1"/>
            </p:cNvSpPr>
            <p:nvPr/>
          </p:nvSpPr>
          <p:spPr bwMode="auto">
            <a:xfrm>
              <a:off x="3751240" y="7113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38" name="AutoShape 226">
              <a:extLst>
                <a:ext uri="{FF2B5EF4-FFF2-40B4-BE49-F238E27FC236}">
                  <a16:creationId xmlns="" xmlns:a16="http://schemas.microsoft.com/office/drawing/2014/main" id="{7BBE752E-E52F-7E45-8716-3B746B701E0F}"/>
                </a:ext>
              </a:extLst>
            </p:cNvPr>
            <p:cNvSpPr>
              <a:spLocks noChangeArrowheads="1"/>
            </p:cNvSpPr>
            <p:nvPr/>
          </p:nvSpPr>
          <p:spPr bwMode="auto">
            <a:xfrm>
              <a:off x="4022702" y="711368"/>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39" name="AutoShape 227">
              <a:extLst>
                <a:ext uri="{FF2B5EF4-FFF2-40B4-BE49-F238E27FC236}">
                  <a16:creationId xmlns="" xmlns:a16="http://schemas.microsoft.com/office/drawing/2014/main" id="{D397FCE0-054A-0543-8EC9-259BA32AC0E6}"/>
                </a:ext>
              </a:extLst>
            </p:cNvPr>
            <p:cNvSpPr>
              <a:spLocks noChangeArrowheads="1"/>
            </p:cNvSpPr>
            <p:nvPr/>
          </p:nvSpPr>
          <p:spPr bwMode="auto">
            <a:xfrm>
              <a:off x="4295752" y="7113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40" name="AutoShape 228">
              <a:extLst>
                <a:ext uri="{FF2B5EF4-FFF2-40B4-BE49-F238E27FC236}">
                  <a16:creationId xmlns="" xmlns:a16="http://schemas.microsoft.com/office/drawing/2014/main" id="{DB9CD679-5F26-A143-A30A-44BC71D5CC86}"/>
                </a:ext>
              </a:extLst>
            </p:cNvPr>
            <p:cNvSpPr>
              <a:spLocks noChangeArrowheads="1"/>
            </p:cNvSpPr>
            <p:nvPr/>
          </p:nvSpPr>
          <p:spPr bwMode="auto">
            <a:xfrm>
              <a:off x="4567215" y="711368"/>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41" name="AutoShape 229">
              <a:extLst>
                <a:ext uri="{FF2B5EF4-FFF2-40B4-BE49-F238E27FC236}">
                  <a16:creationId xmlns="" xmlns:a16="http://schemas.microsoft.com/office/drawing/2014/main" id="{255BE5B9-7D18-AC47-B0F8-6EC840CF71BF}"/>
                </a:ext>
              </a:extLst>
            </p:cNvPr>
            <p:cNvSpPr>
              <a:spLocks noChangeArrowheads="1"/>
            </p:cNvSpPr>
            <p:nvPr/>
          </p:nvSpPr>
          <p:spPr bwMode="auto">
            <a:xfrm>
              <a:off x="5111727" y="711368"/>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42" name="AutoShape 230">
              <a:extLst>
                <a:ext uri="{FF2B5EF4-FFF2-40B4-BE49-F238E27FC236}">
                  <a16:creationId xmlns="" xmlns:a16="http://schemas.microsoft.com/office/drawing/2014/main" id="{D2638F65-AC58-0842-A01E-94428F333BA9}"/>
                </a:ext>
              </a:extLst>
            </p:cNvPr>
            <p:cNvSpPr>
              <a:spLocks noChangeArrowheads="1"/>
            </p:cNvSpPr>
            <p:nvPr/>
          </p:nvSpPr>
          <p:spPr bwMode="auto">
            <a:xfrm>
              <a:off x="4840265" y="7113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43" name="AutoShape 231">
              <a:extLst>
                <a:ext uri="{FF2B5EF4-FFF2-40B4-BE49-F238E27FC236}">
                  <a16:creationId xmlns="" xmlns:a16="http://schemas.microsoft.com/office/drawing/2014/main" id="{4627DA73-20CF-394F-999F-DED03200D9E1}"/>
                </a:ext>
              </a:extLst>
            </p:cNvPr>
            <p:cNvSpPr>
              <a:spLocks noChangeArrowheads="1"/>
            </p:cNvSpPr>
            <p:nvPr/>
          </p:nvSpPr>
          <p:spPr bwMode="auto">
            <a:xfrm>
              <a:off x="5383190" y="7113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44" name="AutoShape 232">
              <a:extLst>
                <a:ext uri="{FF2B5EF4-FFF2-40B4-BE49-F238E27FC236}">
                  <a16:creationId xmlns="" xmlns:a16="http://schemas.microsoft.com/office/drawing/2014/main" id="{68837848-629D-9746-A6FF-D87D568FCC42}"/>
                </a:ext>
              </a:extLst>
            </p:cNvPr>
            <p:cNvSpPr>
              <a:spLocks noChangeArrowheads="1"/>
            </p:cNvSpPr>
            <p:nvPr/>
          </p:nvSpPr>
          <p:spPr bwMode="auto">
            <a:xfrm>
              <a:off x="5656240" y="7113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45" name="AutoShape 233">
              <a:extLst>
                <a:ext uri="{FF2B5EF4-FFF2-40B4-BE49-F238E27FC236}">
                  <a16:creationId xmlns="" xmlns:a16="http://schemas.microsoft.com/office/drawing/2014/main" id="{BEB72402-272F-A946-B826-2A38F567E5C3}"/>
                </a:ext>
              </a:extLst>
            </p:cNvPr>
            <p:cNvSpPr>
              <a:spLocks noChangeArrowheads="1"/>
            </p:cNvSpPr>
            <p:nvPr/>
          </p:nvSpPr>
          <p:spPr bwMode="auto">
            <a:xfrm>
              <a:off x="5927702" y="7113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grpSp>
      <p:grpSp>
        <p:nvGrpSpPr>
          <p:cNvPr id="1146" name="Grupo 34">
            <a:extLst>
              <a:ext uri="{FF2B5EF4-FFF2-40B4-BE49-F238E27FC236}">
                <a16:creationId xmlns="" xmlns:a16="http://schemas.microsoft.com/office/drawing/2014/main" id="{4784A99D-8B78-B24A-A9A4-F8CF288B28A8}"/>
              </a:ext>
            </a:extLst>
          </p:cNvPr>
          <p:cNvGrpSpPr/>
          <p:nvPr/>
        </p:nvGrpSpPr>
        <p:grpSpPr>
          <a:xfrm>
            <a:off x="5186472" y="2867261"/>
            <a:ext cx="159122" cy="150455"/>
            <a:chOff x="3634219" y="453364"/>
            <a:chExt cx="2708713" cy="3351878"/>
          </a:xfrm>
        </p:grpSpPr>
        <p:sp>
          <p:nvSpPr>
            <p:cNvPr id="1147" name="Rectángulo 136">
              <a:extLst>
                <a:ext uri="{FF2B5EF4-FFF2-40B4-BE49-F238E27FC236}">
                  <a16:creationId xmlns="" xmlns:a16="http://schemas.microsoft.com/office/drawing/2014/main" id="{BCBEB5A3-8BF4-754A-8FD7-7FCE4972B499}"/>
                </a:ext>
              </a:extLst>
            </p:cNvPr>
            <p:cNvSpPr/>
            <p:nvPr/>
          </p:nvSpPr>
          <p:spPr>
            <a:xfrm>
              <a:off x="3634219" y="453364"/>
              <a:ext cx="2708713" cy="335187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48" name="AutoShape 225">
              <a:extLst>
                <a:ext uri="{FF2B5EF4-FFF2-40B4-BE49-F238E27FC236}">
                  <a16:creationId xmlns="" xmlns:a16="http://schemas.microsoft.com/office/drawing/2014/main" id="{AC3430F9-1116-0647-82EB-14B989B455E4}"/>
                </a:ext>
              </a:extLst>
            </p:cNvPr>
            <p:cNvSpPr>
              <a:spLocks noChangeArrowheads="1"/>
            </p:cNvSpPr>
            <p:nvPr/>
          </p:nvSpPr>
          <p:spPr bwMode="auto">
            <a:xfrm>
              <a:off x="3839516" y="34306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49" name="AutoShape 226">
              <a:extLst>
                <a:ext uri="{FF2B5EF4-FFF2-40B4-BE49-F238E27FC236}">
                  <a16:creationId xmlns="" xmlns:a16="http://schemas.microsoft.com/office/drawing/2014/main" id="{9093B1A0-3272-944A-99A2-8A55438FDF5E}"/>
                </a:ext>
              </a:extLst>
            </p:cNvPr>
            <p:cNvSpPr>
              <a:spLocks noChangeArrowheads="1"/>
            </p:cNvSpPr>
            <p:nvPr/>
          </p:nvSpPr>
          <p:spPr bwMode="auto">
            <a:xfrm>
              <a:off x="4110978" y="3430668"/>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50" name="AutoShape 227">
              <a:extLst>
                <a:ext uri="{FF2B5EF4-FFF2-40B4-BE49-F238E27FC236}">
                  <a16:creationId xmlns="" xmlns:a16="http://schemas.microsoft.com/office/drawing/2014/main" id="{62FA7C32-1927-F346-BD77-F673D50D75EE}"/>
                </a:ext>
              </a:extLst>
            </p:cNvPr>
            <p:cNvSpPr>
              <a:spLocks noChangeArrowheads="1"/>
            </p:cNvSpPr>
            <p:nvPr/>
          </p:nvSpPr>
          <p:spPr bwMode="auto">
            <a:xfrm>
              <a:off x="4384028" y="34306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51" name="AutoShape 228">
              <a:extLst>
                <a:ext uri="{FF2B5EF4-FFF2-40B4-BE49-F238E27FC236}">
                  <a16:creationId xmlns="" xmlns:a16="http://schemas.microsoft.com/office/drawing/2014/main" id="{E8CDF23E-64ED-D247-9EC9-978DAAB169F7}"/>
                </a:ext>
              </a:extLst>
            </p:cNvPr>
            <p:cNvSpPr>
              <a:spLocks noChangeArrowheads="1"/>
            </p:cNvSpPr>
            <p:nvPr/>
          </p:nvSpPr>
          <p:spPr bwMode="auto">
            <a:xfrm>
              <a:off x="4655491" y="3430668"/>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52" name="AutoShape 229">
              <a:extLst>
                <a:ext uri="{FF2B5EF4-FFF2-40B4-BE49-F238E27FC236}">
                  <a16:creationId xmlns="" xmlns:a16="http://schemas.microsoft.com/office/drawing/2014/main" id="{9FED883D-C1BD-434A-AEBF-BCA900277D6A}"/>
                </a:ext>
              </a:extLst>
            </p:cNvPr>
            <p:cNvSpPr>
              <a:spLocks noChangeArrowheads="1"/>
            </p:cNvSpPr>
            <p:nvPr/>
          </p:nvSpPr>
          <p:spPr bwMode="auto">
            <a:xfrm>
              <a:off x="5200003" y="3430668"/>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53" name="AutoShape 230">
              <a:extLst>
                <a:ext uri="{FF2B5EF4-FFF2-40B4-BE49-F238E27FC236}">
                  <a16:creationId xmlns="" xmlns:a16="http://schemas.microsoft.com/office/drawing/2014/main" id="{2549E4EE-3B8F-7448-9AC5-C10A0C3B45B5}"/>
                </a:ext>
              </a:extLst>
            </p:cNvPr>
            <p:cNvSpPr>
              <a:spLocks noChangeArrowheads="1"/>
            </p:cNvSpPr>
            <p:nvPr/>
          </p:nvSpPr>
          <p:spPr bwMode="auto">
            <a:xfrm>
              <a:off x="4928541" y="34306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54" name="AutoShape 231">
              <a:extLst>
                <a:ext uri="{FF2B5EF4-FFF2-40B4-BE49-F238E27FC236}">
                  <a16:creationId xmlns="" xmlns:a16="http://schemas.microsoft.com/office/drawing/2014/main" id="{96BE9CFC-B9A0-4448-85FA-449F3DD6BEF6}"/>
                </a:ext>
              </a:extLst>
            </p:cNvPr>
            <p:cNvSpPr>
              <a:spLocks noChangeArrowheads="1"/>
            </p:cNvSpPr>
            <p:nvPr/>
          </p:nvSpPr>
          <p:spPr bwMode="auto">
            <a:xfrm>
              <a:off x="5471466" y="34306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55" name="AutoShape 232">
              <a:extLst>
                <a:ext uri="{FF2B5EF4-FFF2-40B4-BE49-F238E27FC236}">
                  <a16:creationId xmlns="" xmlns:a16="http://schemas.microsoft.com/office/drawing/2014/main" id="{5788EE23-343C-5F44-92FF-62464B33D9C2}"/>
                </a:ext>
              </a:extLst>
            </p:cNvPr>
            <p:cNvSpPr>
              <a:spLocks noChangeArrowheads="1"/>
            </p:cNvSpPr>
            <p:nvPr/>
          </p:nvSpPr>
          <p:spPr bwMode="auto">
            <a:xfrm>
              <a:off x="5744516" y="34306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56" name="AutoShape 233">
              <a:extLst>
                <a:ext uri="{FF2B5EF4-FFF2-40B4-BE49-F238E27FC236}">
                  <a16:creationId xmlns="" xmlns:a16="http://schemas.microsoft.com/office/drawing/2014/main" id="{4812BB87-A39E-D24B-A0E0-A72F0E76AACC}"/>
                </a:ext>
              </a:extLst>
            </p:cNvPr>
            <p:cNvSpPr>
              <a:spLocks noChangeArrowheads="1"/>
            </p:cNvSpPr>
            <p:nvPr/>
          </p:nvSpPr>
          <p:spPr bwMode="auto">
            <a:xfrm>
              <a:off x="6015978" y="34306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57" name="AutoShape 225">
              <a:extLst>
                <a:ext uri="{FF2B5EF4-FFF2-40B4-BE49-F238E27FC236}">
                  <a16:creationId xmlns="" xmlns:a16="http://schemas.microsoft.com/office/drawing/2014/main" id="{AEFE6C26-C4C5-3745-8E49-2BE595E694A0}"/>
                </a:ext>
              </a:extLst>
            </p:cNvPr>
            <p:cNvSpPr>
              <a:spLocks noChangeArrowheads="1"/>
            </p:cNvSpPr>
            <p:nvPr/>
          </p:nvSpPr>
          <p:spPr bwMode="auto">
            <a:xfrm>
              <a:off x="3832328" y="317196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58" name="AutoShape 226">
              <a:extLst>
                <a:ext uri="{FF2B5EF4-FFF2-40B4-BE49-F238E27FC236}">
                  <a16:creationId xmlns="" xmlns:a16="http://schemas.microsoft.com/office/drawing/2014/main" id="{54C33D0C-160F-D247-A4A2-F27686DDA696}"/>
                </a:ext>
              </a:extLst>
            </p:cNvPr>
            <p:cNvSpPr>
              <a:spLocks noChangeArrowheads="1"/>
            </p:cNvSpPr>
            <p:nvPr/>
          </p:nvSpPr>
          <p:spPr bwMode="auto">
            <a:xfrm>
              <a:off x="4103790" y="3171964"/>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59" name="AutoShape 227">
              <a:extLst>
                <a:ext uri="{FF2B5EF4-FFF2-40B4-BE49-F238E27FC236}">
                  <a16:creationId xmlns="" xmlns:a16="http://schemas.microsoft.com/office/drawing/2014/main" id="{B6868F89-E8B1-B944-B7F9-49CABC016A90}"/>
                </a:ext>
              </a:extLst>
            </p:cNvPr>
            <p:cNvSpPr>
              <a:spLocks noChangeArrowheads="1"/>
            </p:cNvSpPr>
            <p:nvPr/>
          </p:nvSpPr>
          <p:spPr bwMode="auto">
            <a:xfrm>
              <a:off x="4376840" y="317196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60" name="AutoShape 228">
              <a:extLst>
                <a:ext uri="{FF2B5EF4-FFF2-40B4-BE49-F238E27FC236}">
                  <a16:creationId xmlns="" xmlns:a16="http://schemas.microsoft.com/office/drawing/2014/main" id="{0CB370B8-79C5-784D-B7BE-4F6E00C1E941}"/>
                </a:ext>
              </a:extLst>
            </p:cNvPr>
            <p:cNvSpPr>
              <a:spLocks noChangeArrowheads="1"/>
            </p:cNvSpPr>
            <p:nvPr/>
          </p:nvSpPr>
          <p:spPr bwMode="auto">
            <a:xfrm>
              <a:off x="4648303" y="3171964"/>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61" name="AutoShape 229">
              <a:extLst>
                <a:ext uri="{FF2B5EF4-FFF2-40B4-BE49-F238E27FC236}">
                  <a16:creationId xmlns="" xmlns:a16="http://schemas.microsoft.com/office/drawing/2014/main" id="{980670CC-92B6-D743-ADE6-B9025FE84419}"/>
                </a:ext>
              </a:extLst>
            </p:cNvPr>
            <p:cNvSpPr>
              <a:spLocks noChangeArrowheads="1"/>
            </p:cNvSpPr>
            <p:nvPr/>
          </p:nvSpPr>
          <p:spPr bwMode="auto">
            <a:xfrm>
              <a:off x="5192815" y="3171964"/>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62" name="AutoShape 230">
              <a:extLst>
                <a:ext uri="{FF2B5EF4-FFF2-40B4-BE49-F238E27FC236}">
                  <a16:creationId xmlns="" xmlns:a16="http://schemas.microsoft.com/office/drawing/2014/main" id="{BAA3EBD4-954C-8149-B3B0-8994F54B12F6}"/>
                </a:ext>
              </a:extLst>
            </p:cNvPr>
            <p:cNvSpPr>
              <a:spLocks noChangeArrowheads="1"/>
            </p:cNvSpPr>
            <p:nvPr/>
          </p:nvSpPr>
          <p:spPr bwMode="auto">
            <a:xfrm>
              <a:off x="4921353" y="317196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63" name="AutoShape 231">
              <a:extLst>
                <a:ext uri="{FF2B5EF4-FFF2-40B4-BE49-F238E27FC236}">
                  <a16:creationId xmlns="" xmlns:a16="http://schemas.microsoft.com/office/drawing/2014/main" id="{0E5E3550-D421-DD49-B645-EA1E9A71ACC7}"/>
                </a:ext>
              </a:extLst>
            </p:cNvPr>
            <p:cNvSpPr>
              <a:spLocks noChangeArrowheads="1"/>
            </p:cNvSpPr>
            <p:nvPr/>
          </p:nvSpPr>
          <p:spPr bwMode="auto">
            <a:xfrm>
              <a:off x="5464278" y="317196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64" name="AutoShape 232">
              <a:extLst>
                <a:ext uri="{FF2B5EF4-FFF2-40B4-BE49-F238E27FC236}">
                  <a16:creationId xmlns="" xmlns:a16="http://schemas.microsoft.com/office/drawing/2014/main" id="{92A3174F-5EA5-6B4C-8309-4A9CAA24415E}"/>
                </a:ext>
              </a:extLst>
            </p:cNvPr>
            <p:cNvSpPr>
              <a:spLocks noChangeArrowheads="1"/>
            </p:cNvSpPr>
            <p:nvPr/>
          </p:nvSpPr>
          <p:spPr bwMode="auto">
            <a:xfrm>
              <a:off x="5737328" y="317196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65" name="AutoShape 233">
              <a:extLst>
                <a:ext uri="{FF2B5EF4-FFF2-40B4-BE49-F238E27FC236}">
                  <a16:creationId xmlns="" xmlns:a16="http://schemas.microsoft.com/office/drawing/2014/main" id="{5CFBD6E9-7001-9A4D-AB83-0616A012E5BC}"/>
                </a:ext>
              </a:extLst>
            </p:cNvPr>
            <p:cNvSpPr>
              <a:spLocks noChangeArrowheads="1"/>
            </p:cNvSpPr>
            <p:nvPr/>
          </p:nvSpPr>
          <p:spPr bwMode="auto">
            <a:xfrm>
              <a:off x="6008790" y="317196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66" name="AutoShape 225">
              <a:extLst>
                <a:ext uri="{FF2B5EF4-FFF2-40B4-BE49-F238E27FC236}">
                  <a16:creationId xmlns="" xmlns:a16="http://schemas.microsoft.com/office/drawing/2014/main" id="{394AC796-0B8E-1C4A-932D-1D6FCC29D072}"/>
                </a:ext>
              </a:extLst>
            </p:cNvPr>
            <p:cNvSpPr>
              <a:spLocks noChangeArrowheads="1"/>
            </p:cNvSpPr>
            <p:nvPr/>
          </p:nvSpPr>
          <p:spPr bwMode="auto">
            <a:xfrm>
              <a:off x="3814088" y="288744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67" name="AutoShape 226">
              <a:extLst>
                <a:ext uri="{FF2B5EF4-FFF2-40B4-BE49-F238E27FC236}">
                  <a16:creationId xmlns="" xmlns:a16="http://schemas.microsoft.com/office/drawing/2014/main" id="{1F774449-4556-CD4E-AC53-28598FD8F41E}"/>
                </a:ext>
              </a:extLst>
            </p:cNvPr>
            <p:cNvSpPr>
              <a:spLocks noChangeArrowheads="1"/>
            </p:cNvSpPr>
            <p:nvPr/>
          </p:nvSpPr>
          <p:spPr bwMode="auto">
            <a:xfrm>
              <a:off x="4085550" y="2887449"/>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68" name="AutoShape 227">
              <a:extLst>
                <a:ext uri="{FF2B5EF4-FFF2-40B4-BE49-F238E27FC236}">
                  <a16:creationId xmlns="" xmlns:a16="http://schemas.microsoft.com/office/drawing/2014/main" id="{F5C8BB32-5F83-0C4F-B69B-32032E6E7266}"/>
                </a:ext>
              </a:extLst>
            </p:cNvPr>
            <p:cNvSpPr>
              <a:spLocks noChangeArrowheads="1"/>
            </p:cNvSpPr>
            <p:nvPr/>
          </p:nvSpPr>
          <p:spPr bwMode="auto">
            <a:xfrm>
              <a:off x="4358600" y="288744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69" name="AutoShape 228">
              <a:extLst>
                <a:ext uri="{FF2B5EF4-FFF2-40B4-BE49-F238E27FC236}">
                  <a16:creationId xmlns="" xmlns:a16="http://schemas.microsoft.com/office/drawing/2014/main" id="{3A81732C-0E26-B046-AE39-B74E25570759}"/>
                </a:ext>
              </a:extLst>
            </p:cNvPr>
            <p:cNvSpPr>
              <a:spLocks noChangeArrowheads="1"/>
            </p:cNvSpPr>
            <p:nvPr/>
          </p:nvSpPr>
          <p:spPr bwMode="auto">
            <a:xfrm>
              <a:off x="4630063" y="2887449"/>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70" name="AutoShape 229">
              <a:extLst>
                <a:ext uri="{FF2B5EF4-FFF2-40B4-BE49-F238E27FC236}">
                  <a16:creationId xmlns="" xmlns:a16="http://schemas.microsoft.com/office/drawing/2014/main" id="{FC803F39-3F8F-6E40-B6A2-90D02668156F}"/>
                </a:ext>
              </a:extLst>
            </p:cNvPr>
            <p:cNvSpPr>
              <a:spLocks noChangeArrowheads="1"/>
            </p:cNvSpPr>
            <p:nvPr/>
          </p:nvSpPr>
          <p:spPr bwMode="auto">
            <a:xfrm>
              <a:off x="5174575" y="2887449"/>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71" name="AutoShape 230">
              <a:extLst>
                <a:ext uri="{FF2B5EF4-FFF2-40B4-BE49-F238E27FC236}">
                  <a16:creationId xmlns="" xmlns:a16="http://schemas.microsoft.com/office/drawing/2014/main" id="{FFE44B90-4124-CD4B-8863-743E92461EDC}"/>
                </a:ext>
              </a:extLst>
            </p:cNvPr>
            <p:cNvSpPr>
              <a:spLocks noChangeArrowheads="1"/>
            </p:cNvSpPr>
            <p:nvPr/>
          </p:nvSpPr>
          <p:spPr bwMode="auto">
            <a:xfrm>
              <a:off x="4903113" y="288744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72" name="AutoShape 231">
              <a:extLst>
                <a:ext uri="{FF2B5EF4-FFF2-40B4-BE49-F238E27FC236}">
                  <a16:creationId xmlns="" xmlns:a16="http://schemas.microsoft.com/office/drawing/2014/main" id="{D4171F4C-FBAE-0F49-98B0-A55BCE1DD903}"/>
                </a:ext>
              </a:extLst>
            </p:cNvPr>
            <p:cNvSpPr>
              <a:spLocks noChangeArrowheads="1"/>
            </p:cNvSpPr>
            <p:nvPr/>
          </p:nvSpPr>
          <p:spPr bwMode="auto">
            <a:xfrm>
              <a:off x="5446038" y="288744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73" name="AutoShape 232">
              <a:extLst>
                <a:ext uri="{FF2B5EF4-FFF2-40B4-BE49-F238E27FC236}">
                  <a16:creationId xmlns="" xmlns:a16="http://schemas.microsoft.com/office/drawing/2014/main" id="{B458CCA4-0A6E-7D42-9D60-E7339CBE62F2}"/>
                </a:ext>
              </a:extLst>
            </p:cNvPr>
            <p:cNvSpPr>
              <a:spLocks noChangeArrowheads="1"/>
            </p:cNvSpPr>
            <p:nvPr/>
          </p:nvSpPr>
          <p:spPr bwMode="auto">
            <a:xfrm>
              <a:off x="5719088" y="288744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74" name="AutoShape 233">
              <a:extLst>
                <a:ext uri="{FF2B5EF4-FFF2-40B4-BE49-F238E27FC236}">
                  <a16:creationId xmlns="" xmlns:a16="http://schemas.microsoft.com/office/drawing/2014/main" id="{B7CA5D53-BE48-5A42-AEFA-64DB0AF45A17}"/>
                </a:ext>
              </a:extLst>
            </p:cNvPr>
            <p:cNvSpPr>
              <a:spLocks noChangeArrowheads="1"/>
            </p:cNvSpPr>
            <p:nvPr/>
          </p:nvSpPr>
          <p:spPr bwMode="auto">
            <a:xfrm>
              <a:off x="5990550" y="288744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75" name="AutoShape 225">
              <a:extLst>
                <a:ext uri="{FF2B5EF4-FFF2-40B4-BE49-F238E27FC236}">
                  <a16:creationId xmlns="" xmlns:a16="http://schemas.microsoft.com/office/drawing/2014/main" id="{1C04B3CF-CD86-CE4A-A0FC-3DAC908E62D4}"/>
                </a:ext>
              </a:extLst>
            </p:cNvPr>
            <p:cNvSpPr>
              <a:spLocks noChangeArrowheads="1"/>
            </p:cNvSpPr>
            <p:nvPr/>
          </p:nvSpPr>
          <p:spPr bwMode="auto">
            <a:xfrm>
              <a:off x="3806900" y="262874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76" name="AutoShape 226">
              <a:extLst>
                <a:ext uri="{FF2B5EF4-FFF2-40B4-BE49-F238E27FC236}">
                  <a16:creationId xmlns="" xmlns:a16="http://schemas.microsoft.com/office/drawing/2014/main" id="{4A8F0F79-33EF-314F-BA8C-70B7123403A9}"/>
                </a:ext>
              </a:extLst>
            </p:cNvPr>
            <p:cNvSpPr>
              <a:spLocks noChangeArrowheads="1"/>
            </p:cNvSpPr>
            <p:nvPr/>
          </p:nvSpPr>
          <p:spPr bwMode="auto">
            <a:xfrm>
              <a:off x="4078362" y="2628745"/>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77" name="AutoShape 227">
              <a:extLst>
                <a:ext uri="{FF2B5EF4-FFF2-40B4-BE49-F238E27FC236}">
                  <a16:creationId xmlns="" xmlns:a16="http://schemas.microsoft.com/office/drawing/2014/main" id="{F5583057-46E4-894D-BECF-53C39B46BFF0}"/>
                </a:ext>
              </a:extLst>
            </p:cNvPr>
            <p:cNvSpPr>
              <a:spLocks noChangeArrowheads="1"/>
            </p:cNvSpPr>
            <p:nvPr/>
          </p:nvSpPr>
          <p:spPr bwMode="auto">
            <a:xfrm>
              <a:off x="4351412" y="262874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78" name="AutoShape 228">
              <a:extLst>
                <a:ext uri="{FF2B5EF4-FFF2-40B4-BE49-F238E27FC236}">
                  <a16:creationId xmlns="" xmlns:a16="http://schemas.microsoft.com/office/drawing/2014/main" id="{A6B1ED9A-C37B-044C-95EF-19112D4C386E}"/>
                </a:ext>
              </a:extLst>
            </p:cNvPr>
            <p:cNvSpPr>
              <a:spLocks noChangeArrowheads="1"/>
            </p:cNvSpPr>
            <p:nvPr/>
          </p:nvSpPr>
          <p:spPr bwMode="auto">
            <a:xfrm>
              <a:off x="4622875" y="2628745"/>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79" name="AutoShape 229">
              <a:extLst>
                <a:ext uri="{FF2B5EF4-FFF2-40B4-BE49-F238E27FC236}">
                  <a16:creationId xmlns="" xmlns:a16="http://schemas.microsoft.com/office/drawing/2014/main" id="{8416B6EF-D4A9-7146-B5FB-0715626E9AB4}"/>
                </a:ext>
              </a:extLst>
            </p:cNvPr>
            <p:cNvSpPr>
              <a:spLocks noChangeArrowheads="1"/>
            </p:cNvSpPr>
            <p:nvPr/>
          </p:nvSpPr>
          <p:spPr bwMode="auto">
            <a:xfrm>
              <a:off x="5167387" y="2628745"/>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80" name="AutoShape 230">
              <a:extLst>
                <a:ext uri="{FF2B5EF4-FFF2-40B4-BE49-F238E27FC236}">
                  <a16:creationId xmlns="" xmlns:a16="http://schemas.microsoft.com/office/drawing/2014/main" id="{6D01F4E1-3258-E84A-A6D5-D22CE960ECA3}"/>
                </a:ext>
              </a:extLst>
            </p:cNvPr>
            <p:cNvSpPr>
              <a:spLocks noChangeArrowheads="1"/>
            </p:cNvSpPr>
            <p:nvPr/>
          </p:nvSpPr>
          <p:spPr bwMode="auto">
            <a:xfrm>
              <a:off x="4895925" y="262874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81" name="AutoShape 231">
              <a:extLst>
                <a:ext uri="{FF2B5EF4-FFF2-40B4-BE49-F238E27FC236}">
                  <a16:creationId xmlns="" xmlns:a16="http://schemas.microsoft.com/office/drawing/2014/main" id="{62D619FD-3C49-4348-8118-9384343E90C1}"/>
                </a:ext>
              </a:extLst>
            </p:cNvPr>
            <p:cNvSpPr>
              <a:spLocks noChangeArrowheads="1"/>
            </p:cNvSpPr>
            <p:nvPr/>
          </p:nvSpPr>
          <p:spPr bwMode="auto">
            <a:xfrm>
              <a:off x="5438850" y="262874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82" name="AutoShape 232">
              <a:extLst>
                <a:ext uri="{FF2B5EF4-FFF2-40B4-BE49-F238E27FC236}">
                  <a16:creationId xmlns="" xmlns:a16="http://schemas.microsoft.com/office/drawing/2014/main" id="{30FC0C3E-1846-BF40-8B70-9E1B779F1A2B}"/>
                </a:ext>
              </a:extLst>
            </p:cNvPr>
            <p:cNvSpPr>
              <a:spLocks noChangeArrowheads="1"/>
            </p:cNvSpPr>
            <p:nvPr/>
          </p:nvSpPr>
          <p:spPr bwMode="auto">
            <a:xfrm>
              <a:off x="5711900" y="262874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83" name="AutoShape 233">
              <a:extLst>
                <a:ext uri="{FF2B5EF4-FFF2-40B4-BE49-F238E27FC236}">
                  <a16:creationId xmlns="" xmlns:a16="http://schemas.microsoft.com/office/drawing/2014/main" id="{91B01680-1DAD-9A4B-AEA5-628E7B5AF1B8}"/>
                </a:ext>
              </a:extLst>
            </p:cNvPr>
            <p:cNvSpPr>
              <a:spLocks noChangeArrowheads="1"/>
            </p:cNvSpPr>
            <p:nvPr/>
          </p:nvSpPr>
          <p:spPr bwMode="auto">
            <a:xfrm>
              <a:off x="5983362" y="262874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84" name="AutoShape 225">
              <a:extLst>
                <a:ext uri="{FF2B5EF4-FFF2-40B4-BE49-F238E27FC236}">
                  <a16:creationId xmlns="" xmlns:a16="http://schemas.microsoft.com/office/drawing/2014/main" id="{9589AA43-8EFE-8A4C-92D7-0FAEFC615C0F}"/>
                </a:ext>
              </a:extLst>
            </p:cNvPr>
            <p:cNvSpPr>
              <a:spLocks noChangeArrowheads="1"/>
            </p:cNvSpPr>
            <p:nvPr/>
          </p:nvSpPr>
          <p:spPr bwMode="auto">
            <a:xfrm>
              <a:off x="3810680" y="235424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85" name="AutoShape 226">
              <a:extLst>
                <a:ext uri="{FF2B5EF4-FFF2-40B4-BE49-F238E27FC236}">
                  <a16:creationId xmlns="" xmlns:a16="http://schemas.microsoft.com/office/drawing/2014/main" id="{34A43E50-B49B-7044-B2E0-28405D1F1FA6}"/>
                </a:ext>
              </a:extLst>
            </p:cNvPr>
            <p:cNvSpPr>
              <a:spLocks noChangeArrowheads="1"/>
            </p:cNvSpPr>
            <p:nvPr/>
          </p:nvSpPr>
          <p:spPr bwMode="auto">
            <a:xfrm>
              <a:off x="4082142" y="2354244"/>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86" name="AutoShape 227">
              <a:extLst>
                <a:ext uri="{FF2B5EF4-FFF2-40B4-BE49-F238E27FC236}">
                  <a16:creationId xmlns="" xmlns:a16="http://schemas.microsoft.com/office/drawing/2014/main" id="{7A3F649F-F824-F244-8A97-44050745F58A}"/>
                </a:ext>
              </a:extLst>
            </p:cNvPr>
            <p:cNvSpPr>
              <a:spLocks noChangeArrowheads="1"/>
            </p:cNvSpPr>
            <p:nvPr/>
          </p:nvSpPr>
          <p:spPr bwMode="auto">
            <a:xfrm>
              <a:off x="4355192" y="235424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87" name="AutoShape 228">
              <a:extLst>
                <a:ext uri="{FF2B5EF4-FFF2-40B4-BE49-F238E27FC236}">
                  <a16:creationId xmlns="" xmlns:a16="http://schemas.microsoft.com/office/drawing/2014/main" id="{AA107B15-5CC3-2E40-8429-9E43D7CC69C5}"/>
                </a:ext>
              </a:extLst>
            </p:cNvPr>
            <p:cNvSpPr>
              <a:spLocks noChangeArrowheads="1"/>
            </p:cNvSpPr>
            <p:nvPr/>
          </p:nvSpPr>
          <p:spPr bwMode="auto">
            <a:xfrm>
              <a:off x="4626655" y="2354244"/>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88" name="AutoShape 229">
              <a:extLst>
                <a:ext uri="{FF2B5EF4-FFF2-40B4-BE49-F238E27FC236}">
                  <a16:creationId xmlns="" xmlns:a16="http://schemas.microsoft.com/office/drawing/2014/main" id="{9A149D9D-2F3D-B24A-9ADC-EBEA7AB8CDF0}"/>
                </a:ext>
              </a:extLst>
            </p:cNvPr>
            <p:cNvSpPr>
              <a:spLocks noChangeArrowheads="1"/>
            </p:cNvSpPr>
            <p:nvPr/>
          </p:nvSpPr>
          <p:spPr bwMode="auto">
            <a:xfrm>
              <a:off x="5171167" y="2354244"/>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89" name="AutoShape 230">
              <a:extLst>
                <a:ext uri="{FF2B5EF4-FFF2-40B4-BE49-F238E27FC236}">
                  <a16:creationId xmlns="" xmlns:a16="http://schemas.microsoft.com/office/drawing/2014/main" id="{CCF885BC-C27D-7A4D-90B5-07A16F12B19C}"/>
                </a:ext>
              </a:extLst>
            </p:cNvPr>
            <p:cNvSpPr>
              <a:spLocks noChangeArrowheads="1"/>
            </p:cNvSpPr>
            <p:nvPr/>
          </p:nvSpPr>
          <p:spPr bwMode="auto">
            <a:xfrm>
              <a:off x="4899705" y="235424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90" name="AutoShape 231">
              <a:extLst>
                <a:ext uri="{FF2B5EF4-FFF2-40B4-BE49-F238E27FC236}">
                  <a16:creationId xmlns="" xmlns:a16="http://schemas.microsoft.com/office/drawing/2014/main" id="{240768C6-67A2-DB48-9A1F-E0947DEA896B}"/>
                </a:ext>
              </a:extLst>
            </p:cNvPr>
            <p:cNvSpPr>
              <a:spLocks noChangeArrowheads="1"/>
            </p:cNvSpPr>
            <p:nvPr/>
          </p:nvSpPr>
          <p:spPr bwMode="auto">
            <a:xfrm>
              <a:off x="5442630" y="235424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91" name="AutoShape 232">
              <a:extLst>
                <a:ext uri="{FF2B5EF4-FFF2-40B4-BE49-F238E27FC236}">
                  <a16:creationId xmlns="" xmlns:a16="http://schemas.microsoft.com/office/drawing/2014/main" id="{7E19B925-EC6A-B94E-B4BD-F3033684400E}"/>
                </a:ext>
              </a:extLst>
            </p:cNvPr>
            <p:cNvSpPr>
              <a:spLocks noChangeArrowheads="1"/>
            </p:cNvSpPr>
            <p:nvPr/>
          </p:nvSpPr>
          <p:spPr bwMode="auto">
            <a:xfrm>
              <a:off x="5715680" y="235424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92" name="AutoShape 233">
              <a:extLst>
                <a:ext uri="{FF2B5EF4-FFF2-40B4-BE49-F238E27FC236}">
                  <a16:creationId xmlns="" xmlns:a16="http://schemas.microsoft.com/office/drawing/2014/main" id="{AD37246B-68FB-E84A-B397-19F56C678FFA}"/>
                </a:ext>
              </a:extLst>
            </p:cNvPr>
            <p:cNvSpPr>
              <a:spLocks noChangeArrowheads="1"/>
            </p:cNvSpPr>
            <p:nvPr/>
          </p:nvSpPr>
          <p:spPr bwMode="auto">
            <a:xfrm>
              <a:off x="5987142" y="235424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93" name="AutoShape 225">
              <a:extLst>
                <a:ext uri="{FF2B5EF4-FFF2-40B4-BE49-F238E27FC236}">
                  <a16:creationId xmlns="" xmlns:a16="http://schemas.microsoft.com/office/drawing/2014/main" id="{76FBC8F9-0C46-E347-91B5-31A2AD863B2E}"/>
                </a:ext>
              </a:extLst>
            </p:cNvPr>
            <p:cNvSpPr>
              <a:spLocks noChangeArrowheads="1"/>
            </p:cNvSpPr>
            <p:nvPr/>
          </p:nvSpPr>
          <p:spPr bwMode="auto">
            <a:xfrm>
              <a:off x="3803492" y="2095540"/>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94" name="AutoShape 226">
              <a:extLst>
                <a:ext uri="{FF2B5EF4-FFF2-40B4-BE49-F238E27FC236}">
                  <a16:creationId xmlns="" xmlns:a16="http://schemas.microsoft.com/office/drawing/2014/main" id="{9DA16A9A-A569-5E42-A6A2-EC6F66D73073}"/>
                </a:ext>
              </a:extLst>
            </p:cNvPr>
            <p:cNvSpPr>
              <a:spLocks noChangeArrowheads="1"/>
            </p:cNvSpPr>
            <p:nvPr/>
          </p:nvSpPr>
          <p:spPr bwMode="auto">
            <a:xfrm>
              <a:off x="4074954" y="2095540"/>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95" name="AutoShape 227">
              <a:extLst>
                <a:ext uri="{FF2B5EF4-FFF2-40B4-BE49-F238E27FC236}">
                  <a16:creationId xmlns="" xmlns:a16="http://schemas.microsoft.com/office/drawing/2014/main" id="{30122A9B-64D7-C842-B024-491118D6355E}"/>
                </a:ext>
              </a:extLst>
            </p:cNvPr>
            <p:cNvSpPr>
              <a:spLocks noChangeArrowheads="1"/>
            </p:cNvSpPr>
            <p:nvPr/>
          </p:nvSpPr>
          <p:spPr bwMode="auto">
            <a:xfrm>
              <a:off x="4348004" y="2095540"/>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96" name="AutoShape 228">
              <a:extLst>
                <a:ext uri="{FF2B5EF4-FFF2-40B4-BE49-F238E27FC236}">
                  <a16:creationId xmlns="" xmlns:a16="http://schemas.microsoft.com/office/drawing/2014/main" id="{A059A928-7674-BC49-8E74-BC40EDA01155}"/>
                </a:ext>
              </a:extLst>
            </p:cNvPr>
            <p:cNvSpPr>
              <a:spLocks noChangeArrowheads="1"/>
            </p:cNvSpPr>
            <p:nvPr/>
          </p:nvSpPr>
          <p:spPr bwMode="auto">
            <a:xfrm>
              <a:off x="4619467" y="2095540"/>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97" name="AutoShape 229">
              <a:extLst>
                <a:ext uri="{FF2B5EF4-FFF2-40B4-BE49-F238E27FC236}">
                  <a16:creationId xmlns="" xmlns:a16="http://schemas.microsoft.com/office/drawing/2014/main" id="{267EF566-0DF0-3544-88B1-4E43AF6CDA42}"/>
                </a:ext>
              </a:extLst>
            </p:cNvPr>
            <p:cNvSpPr>
              <a:spLocks noChangeArrowheads="1"/>
            </p:cNvSpPr>
            <p:nvPr/>
          </p:nvSpPr>
          <p:spPr bwMode="auto">
            <a:xfrm>
              <a:off x="5163979" y="2095540"/>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98" name="AutoShape 230">
              <a:extLst>
                <a:ext uri="{FF2B5EF4-FFF2-40B4-BE49-F238E27FC236}">
                  <a16:creationId xmlns="" xmlns:a16="http://schemas.microsoft.com/office/drawing/2014/main" id="{DB40FDFE-2D23-D54D-95E9-4BC5270B8A23}"/>
                </a:ext>
              </a:extLst>
            </p:cNvPr>
            <p:cNvSpPr>
              <a:spLocks noChangeArrowheads="1"/>
            </p:cNvSpPr>
            <p:nvPr/>
          </p:nvSpPr>
          <p:spPr bwMode="auto">
            <a:xfrm>
              <a:off x="4892517" y="2095540"/>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199" name="AutoShape 231">
              <a:extLst>
                <a:ext uri="{FF2B5EF4-FFF2-40B4-BE49-F238E27FC236}">
                  <a16:creationId xmlns="" xmlns:a16="http://schemas.microsoft.com/office/drawing/2014/main" id="{E257209F-8912-2F44-82FF-932F6F5272EC}"/>
                </a:ext>
              </a:extLst>
            </p:cNvPr>
            <p:cNvSpPr>
              <a:spLocks noChangeArrowheads="1"/>
            </p:cNvSpPr>
            <p:nvPr/>
          </p:nvSpPr>
          <p:spPr bwMode="auto">
            <a:xfrm>
              <a:off x="5435442" y="2095540"/>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00" name="AutoShape 232">
              <a:extLst>
                <a:ext uri="{FF2B5EF4-FFF2-40B4-BE49-F238E27FC236}">
                  <a16:creationId xmlns="" xmlns:a16="http://schemas.microsoft.com/office/drawing/2014/main" id="{C08E6C6B-3593-D24E-945C-9DF47EB1943D}"/>
                </a:ext>
              </a:extLst>
            </p:cNvPr>
            <p:cNvSpPr>
              <a:spLocks noChangeArrowheads="1"/>
            </p:cNvSpPr>
            <p:nvPr/>
          </p:nvSpPr>
          <p:spPr bwMode="auto">
            <a:xfrm>
              <a:off x="5708492" y="2095540"/>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01" name="AutoShape 233">
              <a:extLst>
                <a:ext uri="{FF2B5EF4-FFF2-40B4-BE49-F238E27FC236}">
                  <a16:creationId xmlns="" xmlns:a16="http://schemas.microsoft.com/office/drawing/2014/main" id="{AFFBA8C4-2339-D047-ABA6-A7EB7B1C0234}"/>
                </a:ext>
              </a:extLst>
            </p:cNvPr>
            <p:cNvSpPr>
              <a:spLocks noChangeArrowheads="1"/>
            </p:cNvSpPr>
            <p:nvPr/>
          </p:nvSpPr>
          <p:spPr bwMode="auto">
            <a:xfrm>
              <a:off x="5979954" y="2095540"/>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02" name="AutoShape 225">
              <a:extLst>
                <a:ext uri="{FF2B5EF4-FFF2-40B4-BE49-F238E27FC236}">
                  <a16:creationId xmlns="" xmlns:a16="http://schemas.microsoft.com/office/drawing/2014/main" id="{FA626253-C5A4-2F4A-9A42-5872D8B57175}"/>
                </a:ext>
              </a:extLst>
            </p:cNvPr>
            <p:cNvSpPr>
              <a:spLocks noChangeArrowheads="1"/>
            </p:cNvSpPr>
            <p:nvPr/>
          </p:nvSpPr>
          <p:spPr bwMode="auto">
            <a:xfrm>
              <a:off x="3785252" y="181102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03" name="AutoShape 226">
              <a:extLst>
                <a:ext uri="{FF2B5EF4-FFF2-40B4-BE49-F238E27FC236}">
                  <a16:creationId xmlns="" xmlns:a16="http://schemas.microsoft.com/office/drawing/2014/main" id="{2F39C3EC-AA3A-C642-8A50-8020534163B5}"/>
                </a:ext>
              </a:extLst>
            </p:cNvPr>
            <p:cNvSpPr>
              <a:spLocks noChangeArrowheads="1"/>
            </p:cNvSpPr>
            <p:nvPr/>
          </p:nvSpPr>
          <p:spPr bwMode="auto">
            <a:xfrm>
              <a:off x="4056714" y="1811025"/>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04" name="AutoShape 227">
              <a:extLst>
                <a:ext uri="{FF2B5EF4-FFF2-40B4-BE49-F238E27FC236}">
                  <a16:creationId xmlns="" xmlns:a16="http://schemas.microsoft.com/office/drawing/2014/main" id="{5E662575-D99D-EB4B-A785-13762163632B}"/>
                </a:ext>
              </a:extLst>
            </p:cNvPr>
            <p:cNvSpPr>
              <a:spLocks noChangeArrowheads="1"/>
            </p:cNvSpPr>
            <p:nvPr/>
          </p:nvSpPr>
          <p:spPr bwMode="auto">
            <a:xfrm>
              <a:off x="4329764" y="181102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05" name="AutoShape 228">
              <a:extLst>
                <a:ext uri="{FF2B5EF4-FFF2-40B4-BE49-F238E27FC236}">
                  <a16:creationId xmlns="" xmlns:a16="http://schemas.microsoft.com/office/drawing/2014/main" id="{18151041-933E-8C43-AC85-DEC0D166EC66}"/>
                </a:ext>
              </a:extLst>
            </p:cNvPr>
            <p:cNvSpPr>
              <a:spLocks noChangeArrowheads="1"/>
            </p:cNvSpPr>
            <p:nvPr/>
          </p:nvSpPr>
          <p:spPr bwMode="auto">
            <a:xfrm>
              <a:off x="4601227" y="1811025"/>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06" name="AutoShape 229">
              <a:extLst>
                <a:ext uri="{FF2B5EF4-FFF2-40B4-BE49-F238E27FC236}">
                  <a16:creationId xmlns="" xmlns:a16="http://schemas.microsoft.com/office/drawing/2014/main" id="{3B01D8F3-D61C-E647-A5DC-1683F52A799D}"/>
                </a:ext>
              </a:extLst>
            </p:cNvPr>
            <p:cNvSpPr>
              <a:spLocks noChangeArrowheads="1"/>
            </p:cNvSpPr>
            <p:nvPr/>
          </p:nvSpPr>
          <p:spPr bwMode="auto">
            <a:xfrm>
              <a:off x="5145739" y="1811025"/>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07" name="AutoShape 230">
              <a:extLst>
                <a:ext uri="{FF2B5EF4-FFF2-40B4-BE49-F238E27FC236}">
                  <a16:creationId xmlns="" xmlns:a16="http://schemas.microsoft.com/office/drawing/2014/main" id="{84A436A7-DF86-B543-A810-1E4E003D2679}"/>
                </a:ext>
              </a:extLst>
            </p:cNvPr>
            <p:cNvSpPr>
              <a:spLocks noChangeArrowheads="1"/>
            </p:cNvSpPr>
            <p:nvPr/>
          </p:nvSpPr>
          <p:spPr bwMode="auto">
            <a:xfrm>
              <a:off x="4874277" y="181102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08" name="AutoShape 231">
              <a:extLst>
                <a:ext uri="{FF2B5EF4-FFF2-40B4-BE49-F238E27FC236}">
                  <a16:creationId xmlns="" xmlns:a16="http://schemas.microsoft.com/office/drawing/2014/main" id="{AB9EDE80-1C2B-2C48-822E-29140FA14C13}"/>
                </a:ext>
              </a:extLst>
            </p:cNvPr>
            <p:cNvSpPr>
              <a:spLocks noChangeArrowheads="1"/>
            </p:cNvSpPr>
            <p:nvPr/>
          </p:nvSpPr>
          <p:spPr bwMode="auto">
            <a:xfrm>
              <a:off x="5417202" y="181102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09" name="AutoShape 232">
              <a:extLst>
                <a:ext uri="{FF2B5EF4-FFF2-40B4-BE49-F238E27FC236}">
                  <a16:creationId xmlns="" xmlns:a16="http://schemas.microsoft.com/office/drawing/2014/main" id="{3C5FFCB5-5578-D641-BE43-AE91018B77B4}"/>
                </a:ext>
              </a:extLst>
            </p:cNvPr>
            <p:cNvSpPr>
              <a:spLocks noChangeArrowheads="1"/>
            </p:cNvSpPr>
            <p:nvPr/>
          </p:nvSpPr>
          <p:spPr bwMode="auto">
            <a:xfrm>
              <a:off x="5690252" y="181102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10" name="AutoShape 233">
              <a:extLst>
                <a:ext uri="{FF2B5EF4-FFF2-40B4-BE49-F238E27FC236}">
                  <a16:creationId xmlns="" xmlns:a16="http://schemas.microsoft.com/office/drawing/2014/main" id="{79EFE069-BA22-E642-A83D-174C521EBA00}"/>
                </a:ext>
              </a:extLst>
            </p:cNvPr>
            <p:cNvSpPr>
              <a:spLocks noChangeArrowheads="1"/>
            </p:cNvSpPr>
            <p:nvPr/>
          </p:nvSpPr>
          <p:spPr bwMode="auto">
            <a:xfrm>
              <a:off x="5961714" y="181102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11" name="AutoShape 225">
              <a:extLst>
                <a:ext uri="{FF2B5EF4-FFF2-40B4-BE49-F238E27FC236}">
                  <a16:creationId xmlns="" xmlns:a16="http://schemas.microsoft.com/office/drawing/2014/main" id="{59963512-5DC5-EE4A-9C83-3572BE508614}"/>
                </a:ext>
              </a:extLst>
            </p:cNvPr>
            <p:cNvSpPr>
              <a:spLocks noChangeArrowheads="1"/>
            </p:cNvSpPr>
            <p:nvPr/>
          </p:nvSpPr>
          <p:spPr bwMode="auto">
            <a:xfrm>
              <a:off x="3778064" y="155232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12" name="AutoShape 226">
              <a:extLst>
                <a:ext uri="{FF2B5EF4-FFF2-40B4-BE49-F238E27FC236}">
                  <a16:creationId xmlns="" xmlns:a16="http://schemas.microsoft.com/office/drawing/2014/main" id="{1CC5BD90-47E3-0B42-9798-BF970A9FD382}"/>
                </a:ext>
              </a:extLst>
            </p:cNvPr>
            <p:cNvSpPr>
              <a:spLocks noChangeArrowheads="1"/>
            </p:cNvSpPr>
            <p:nvPr/>
          </p:nvSpPr>
          <p:spPr bwMode="auto">
            <a:xfrm>
              <a:off x="4049526" y="1552321"/>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13" name="AutoShape 227">
              <a:extLst>
                <a:ext uri="{FF2B5EF4-FFF2-40B4-BE49-F238E27FC236}">
                  <a16:creationId xmlns="" xmlns:a16="http://schemas.microsoft.com/office/drawing/2014/main" id="{D26072E7-95C5-8441-AAFE-D9470E021814}"/>
                </a:ext>
              </a:extLst>
            </p:cNvPr>
            <p:cNvSpPr>
              <a:spLocks noChangeArrowheads="1"/>
            </p:cNvSpPr>
            <p:nvPr/>
          </p:nvSpPr>
          <p:spPr bwMode="auto">
            <a:xfrm>
              <a:off x="4322576" y="155232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14" name="AutoShape 228">
              <a:extLst>
                <a:ext uri="{FF2B5EF4-FFF2-40B4-BE49-F238E27FC236}">
                  <a16:creationId xmlns="" xmlns:a16="http://schemas.microsoft.com/office/drawing/2014/main" id="{659B54B2-3D02-2D4E-8F89-91B2ABE6D72C}"/>
                </a:ext>
              </a:extLst>
            </p:cNvPr>
            <p:cNvSpPr>
              <a:spLocks noChangeArrowheads="1"/>
            </p:cNvSpPr>
            <p:nvPr/>
          </p:nvSpPr>
          <p:spPr bwMode="auto">
            <a:xfrm>
              <a:off x="4594039" y="1552321"/>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15" name="AutoShape 229">
              <a:extLst>
                <a:ext uri="{FF2B5EF4-FFF2-40B4-BE49-F238E27FC236}">
                  <a16:creationId xmlns="" xmlns:a16="http://schemas.microsoft.com/office/drawing/2014/main" id="{22B854CE-62D0-BF48-828A-5C77367D35F2}"/>
                </a:ext>
              </a:extLst>
            </p:cNvPr>
            <p:cNvSpPr>
              <a:spLocks noChangeArrowheads="1"/>
            </p:cNvSpPr>
            <p:nvPr/>
          </p:nvSpPr>
          <p:spPr bwMode="auto">
            <a:xfrm>
              <a:off x="5138551" y="1552321"/>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16" name="AutoShape 230">
              <a:extLst>
                <a:ext uri="{FF2B5EF4-FFF2-40B4-BE49-F238E27FC236}">
                  <a16:creationId xmlns="" xmlns:a16="http://schemas.microsoft.com/office/drawing/2014/main" id="{C55E1D8D-7818-3849-A5C5-24A2DC0B155A}"/>
                </a:ext>
              </a:extLst>
            </p:cNvPr>
            <p:cNvSpPr>
              <a:spLocks noChangeArrowheads="1"/>
            </p:cNvSpPr>
            <p:nvPr/>
          </p:nvSpPr>
          <p:spPr bwMode="auto">
            <a:xfrm>
              <a:off x="4867089" y="155232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17" name="AutoShape 231">
              <a:extLst>
                <a:ext uri="{FF2B5EF4-FFF2-40B4-BE49-F238E27FC236}">
                  <a16:creationId xmlns="" xmlns:a16="http://schemas.microsoft.com/office/drawing/2014/main" id="{15EC2410-4715-7949-826E-9ACE190498F5}"/>
                </a:ext>
              </a:extLst>
            </p:cNvPr>
            <p:cNvSpPr>
              <a:spLocks noChangeArrowheads="1"/>
            </p:cNvSpPr>
            <p:nvPr/>
          </p:nvSpPr>
          <p:spPr bwMode="auto">
            <a:xfrm>
              <a:off x="5410014" y="155232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18" name="AutoShape 232">
              <a:extLst>
                <a:ext uri="{FF2B5EF4-FFF2-40B4-BE49-F238E27FC236}">
                  <a16:creationId xmlns="" xmlns:a16="http://schemas.microsoft.com/office/drawing/2014/main" id="{4B6506A5-1EA3-6946-A9F0-8444260DDFE2}"/>
                </a:ext>
              </a:extLst>
            </p:cNvPr>
            <p:cNvSpPr>
              <a:spLocks noChangeArrowheads="1"/>
            </p:cNvSpPr>
            <p:nvPr/>
          </p:nvSpPr>
          <p:spPr bwMode="auto">
            <a:xfrm>
              <a:off x="5683064" y="155232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19" name="AutoShape 233">
              <a:extLst>
                <a:ext uri="{FF2B5EF4-FFF2-40B4-BE49-F238E27FC236}">
                  <a16:creationId xmlns="" xmlns:a16="http://schemas.microsoft.com/office/drawing/2014/main" id="{5420CF6E-DCE3-D344-B54D-53F8450ACAC4}"/>
                </a:ext>
              </a:extLst>
            </p:cNvPr>
            <p:cNvSpPr>
              <a:spLocks noChangeArrowheads="1"/>
            </p:cNvSpPr>
            <p:nvPr/>
          </p:nvSpPr>
          <p:spPr bwMode="auto">
            <a:xfrm>
              <a:off x="5954526" y="155232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20" name="AutoShape 225">
              <a:extLst>
                <a:ext uri="{FF2B5EF4-FFF2-40B4-BE49-F238E27FC236}">
                  <a16:creationId xmlns="" xmlns:a16="http://schemas.microsoft.com/office/drawing/2014/main" id="{A8262562-C0C8-9C44-A1CE-DF38A05CD70F}"/>
                </a:ext>
              </a:extLst>
            </p:cNvPr>
            <p:cNvSpPr>
              <a:spLocks noChangeArrowheads="1"/>
            </p:cNvSpPr>
            <p:nvPr/>
          </p:nvSpPr>
          <p:spPr bwMode="auto">
            <a:xfrm>
              <a:off x="3776668" y="1254587"/>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21" name="AutoShape 226">
              <a:extLst>
                <a:ext uri="{FF2B5EF4-FFF2-40B4-BE49-F238E27FC236}">
                  <a16:creationId xmlns="" xmlns:a16="http://schemas.microsoft.com/office/drawing/2014/main" id="{D576F637-AB51-754E-9FB1-7547BC8311F7}"/>
                </a:ext>
              </a:extLst>
            </p:cNvPr>
            <p:cNvSpPr>
              <a:spLocks noChangeArrowheads="1"/>
            </p:cNvSpPr>
            <p:nvPr/>
          </p:nvSpPr>
          <p:spPr bwMode="auto">
            <a:xfrm>
              <a:off x="4048130" y="1254587"/>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22" name="AutoShape 227">
              <a:extLst>
                <a:ext uri="{FF2B5EF4-FFF2-40B4-BE49-F238E27FC236}">
                  <a16:creationId xmlns="" xmlns:a16="http://schemas.microsoft.com/office/drawing/2014/main" id="{524DA428-367B-064B-90B4-620B967BB9F1}"/>
                </a:ext>
              </a:extLst>
            </p:cNvPr>
            <p:cNvSpPr>
              <a:spLocks noChangeArrowheads="1"/>
            </p:cNvSpPr>
            <p:nvPr/>
          </p:nvSpPr>
          <p:spPr bwMode="auto">
            <a:xfrm>
              <a:off x="4321180" y="1254587"/>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23" name="AutoShape 228">
              <a:extLst>
                <a:ext uri="{FF2B5EF4-FFF2-40B4-BE49-F238E27FC236}">
                  <a16:creationId xmlns="" xmlns:a16="http://schemas.microsoft.com/office/drawing/2014/main" id="{3A3EC88C-8AF2-3D45-922E-8BB1DDD211D0}"/>
                </a:ext>
              </a:extLst>
            </p:cNvPr>
            <p:cNvSpPr>
              <a:spLocks noChangeArrowheads="1"/>
            </p:cNvSpPr>
            <p:nvPr/>
          </p:nvSpPr>
          <p:spPr bwMode="auto">
            <a:xfrm>
              <a:off x="4592643" y="1254587"/>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24" name="AutoShape 229">
              <a:extLst>
                <a:ext uri="{FF2B5EF4-FFF2-40B4-BE49-F238E27FC236}">
                  <a16:creationId xmlns="" xmlns:a16="http://schemas.microsoft.com/office/drawing/2014/main" id="{2F047973-9682-D847-BED3-355416F7E23E}"/>
                </a:ext>
              </a:extLst>
            </p:cNvPr>
            <p:cNvSpPr>
              <a:spLocks noChangeArrowheads="1"/>
            </p:cNvSpPr>
            <p:nvPr/>
          </p:nvSpPr>
          <p:spPr bwMode="auto">
            <a:xfrm>
              <a:off x="5137155" y="1254587"/>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25" name="AutoShape 230">
              <a:extLst>
                <a:ext uri="{FF2B5EF4-FFF2-40B4-BE49-F238E27FC236}">
                  <a16:creationId xmlns="" xmlns:a16="http://schemas.microsoft.com/office/drawing/2014/main" id="{B16F0B0D-0440-E542-9947-C3A396E27C8D}"/>
                </a:ext>
              </a:extLst>
            </p:cNvPr>
            <p:cNvSpPr>
              <a:spLocks noChangeArrowheads="1"/>
            </p:cNvSpPr>
            <p:nvPr/>
          </p:nvSpPr>
          <p:spPr bwMode="auto">
            <a:xfrm>
              <a:off x="4865693" y="1254587"/>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26" name="AutoShape 231">
              <a:extLst>
                <a:ext uri="{FF2B5EF4-FFF2-40B4-BE49-F238E27FC236}">
                  <a16:creationId xmlns="" xmlns:a16="http://schemas.microsoft.com/office/drawing/2014/main" id="{7DE5AA78-56BA-1543-ABF3-0B7D5A9E62A9}"/>
                </a:ext>
              </a:extLst>
            </p:cNvPr>
            <p:cNvSpPr>
              <a:spLocks noChangeArrowheads="1"/>
            </p:cNvSpPr>
            <p:nvPr/>
          </p:nvSpPr>
          <p:spPr bwMode="auto">
            <a:xfrm>
              <a:off x="5408618" y="1254587"/>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27" name="AutoShape 232">
              <a:extLst>
                <a:ext uri="{FF2B5EF4-FFF2-40B4-BE49-F238E27FC236}">
                  <a16:creationId xmlns="" xmlns:a16="http://schemas.microsoft.com/office/drawing/2014/main" id="{E289712A-B472-D545-BC69-E01282B706F5}"/>
                </a:ext>
              </a:extLst>
            </p:cNvPr>
            <p:cNvSpPr>
              <a:spLocks noChangeArrowheads="1"/>
            </p:cNvSpPr>
            <p:nvPr/>
          </p:nvSpPr>
          <p:spPr bwMode="auto">
            <a:xfrm>
              <a:off x="5681668" y="1254587"/>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28" name="AutoShape 233">
              <a:extLst>
                <a:ext uri="{FF2B5EF4-FFF2-40B4-BE49-F238E27FC236}">
                  <a16:creationId xmlns="" xmlns:a16="http://schemas.microsoft.com/office/drawing/2014/main" id="{14E7C98F-EEC9-3F46-9051-C3CA72568D1A}"/>
                </a:ext>
              </a:extLst>
            </p:cNvPr>
            <p:cNvSpPr>
              <a:spLocks noChangeArrowheads="1"/>
            </p:cNvSpPr>
            <p:nvPr/>
          </p:nvSpPr>
          <p:spPr bwMode="auto">
            <a:xfrm>
              <a:off x="5953130" y="1254587"/>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29" name="AutoShape 225">
              <a:extLst>
                <a:ext uri="{FF2B5EF4-FFF2-40B4-BE49-F238E27FC236}">
                  <a16:creationId xmlns="" xmlns:a16="http://schemas.microsoft.com/office/drawing/2014/main" id="{8F8A13E8-3149-AB43-838F-74FE10C2514F}"/>
                </a:ext>
              </a:extLst>
            </p:cNvPr>
            <p:cNvSpPr>
              <a:spLocks noChangeArrowheads="1"/>
            </p:cNvSpPr>
            <p:nvPr/>
          </p:nvSpPr>
          <p:spPr bwMode="auto">
            <a:xfrm>
              <a:off x="3758428" y="970072"/>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30" name="AutoShape 226">
              <a:extLst>
                <a:ext uri="{FF2B5EF4-FFF2-40B4-BE49-F238E27FC236}">
                  <a16:creationId xmlns="" xmlns:a16="http://schemas.microsoft.com/office/drawing/2014/main" id="{B319ADF2-61A3-5C43-9214-ADD92F9A4E84}"/>
                </a:ext>
              </a:extLst>
            </p:cNvPr>
            <p:cNvSpPr>
              <a:spLocks noChangeArrowheads="1"/>
            </p:cNvSpPr>
            <p:nvPr/>
          </p:nvSpPr>
          <p:spPr bwMode="auto">
            <a:xfrm>
              <a:off x="4029890" y="970072"/>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31" name="AutoShape 227">
              <a:extLst>
                <a:ext uri="{FF2B5EF4-FFF2-40B4-BE49-F238E27FC236}">
                  <a16:creationId xmlns="" xmlns:a16="http://schemas.microsoft.com/office/drawing/2014/main" id="{7922DE01-77B5-0B45-8DCA-510ADD1FC62C}"/>
                </a:ext>
              </a:extLst>
            </p:cNvPr>
            <p:cNvSpPr>
              <a:spLocks noChangeArrowheads="1"/>
            </p:cNvSpPr>
            <p:nvPr/>
          </p:nvSpPr>
          <p:spPr bwMode="auto">
            <a:xfrm>
              <a:off x="4302940" y="970072"/>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32" name="AutoShape 228">
              <a:extLst>
                <a:ext uri="{FF2B5EF4-FFF2-40B4-BE49-F238E27FC236}">
                  <a16:creationId xmlns="" xmlns:a16="http://schemas.microsoft.com/office/drawing/2014/main" id="{4A108DE1-FEF6-AB4A-B1E3-F90013EFD1DB}"/>
                </a:ext>
              </a:extLst>
            </p:cNvPr>
            <p:cNvSpPr>
              <a:spLocks noChangeArrowheads="1"/>
            </p:cNvSpPr>
            <p:nvPr/>
          </p:nvSpPr>
          <p:spPr bwMode="auto">
            <a:xfrm>
              <a:off x="4574403" y="970072"/>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33" name="AutoShape 229">
              <a:extLst>
                <a:ext uri="{FF2B5EF4-FFF2-40B4-BE49-F238E27FC236}">
                  <a16:creationId xmlns="" xmlns:a16="http://schemas.microsoft.com/office/drawing/2014/main" id="{A9844958-346C-1846-8B45-AE8AB3A11C82}"/>
                </a:ext>
              </a:extLst>
            </p:cNvPr>
            <p:cNvSpPr>
              <a:spLocks noChangeArrowheads="1"/>
            </p:cNvSpPr>
            <p:nvPr/>
          </p:nvSpPr>
          <p:spPr bwMode="auto">
            <a:xfrm>
              <a:off x="5118915" y="970072"/>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34" name="AutoShape 230">
              <a:extLst>
                <a:ext uri="{FF2B5EF4-FFF2-40B4-BE49-F238E27FC236}">
                  <a16:creationId xmlns="" xmlns:a16="http://schemas.microsoft.com/office/drawing/2014/main" id="{AE7A3967-7968-244F-A8BB-3797711DE884}"/>
                </a:ext>
              </a:extLst>
            </p:cNvPr>
            <p:cNvSpPr>
              <a:spLocks noChangeArrowheads="1"/>
            </p:cNvSpPr>
            <p:nvPr/>
          </p:nvSpPr>
          <p:spPr bwMode="auto">
            <a:xfrm>
              <a:off x="4847453" y="970072"/>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35" name="AutoShape 231">
              <a:extLst>
                <a:ext uri="{FF2B5EF4-FFF2-40B4-BE49-F238E27FC236}">
                  <a16:creationId xmlns="" xmlns:a16="http://schemas.microsoft.com/office/drawing/2014/main" id="{488E5D3C-D62F-AF49-9C52-4B156CD27999}"/>
                </a:ext>
              </a:extLst>
            </p:cNvPr>
            <p:cNvSpPr>
              <a:spLocks noChangeArrowheads="1"/>
            </p:cNvSpPr>
            <p:nvPr/>
          </p:nvSpPr>
          <p:spPr bwMode="auto">
            <a:xfrm>
              <a:off x="5390378" y="970072"/>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36" name="AutoShape 232">
              <a:extLst>
                <a:ext uri="{FF2B5EF4-FFF2-40B4-BE49-F238E27FC236}">
                  <a16:creationId xmlns="" xmlns:a16="http://schemas.microsoft.com/office/drawing/2014/main" id="{451C515C-FA2B-6241-B2B5-C26448BC0D76}"/>
                </a:ext>
              </a:extLst>
            </p:cNvPr>
            <p:cNvSpPr>
              <a:spLocks noChangeArrowheads="1"/>
            </p:cNvSpPr>
            <p:nvPr/>
          </p:nvSpPr>
          <p:spPr bwMode="auto">
            <a:xfrm>
              <a:off x="5663428" y="970072"/>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37" name="AutoShape 233">
              <a:extLst>
                <a:ext uri="{FF2B5EF4-FFF2-40B4-BE49-F238E27FC236}">
                  <a16:creationId xmlns="" xmlns:a16="http://schemas.microsoft.com/office/drawing/2014/main" id="{960CA7A8-EA7C-5B40-85B7-4899E9E78B5D}"/>
                </a:ext>
              </a:extLst>
            </p:cNvPr>
            <p:cNvSpPr>
              <a:spLocks noChangeArrowheads="1"/>
            </p:cNvSpPr>
            <p:nvPr/>
          </p:nvSpPr>
          <p:spPr bwMode="auto">
            <a:xfrm>
              <a:off x="5934890" y="970072"/>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38" name="AutoShape 225">
              <a:extLst>
                <a:ext uri="{FF2B5EF4-FFF2-40B4-BE49-F238E27FC236}">
                  <a16:creationId xmlns="" xmlns:a16="http://schemas.microsoft.com/office/drawing/2014/main" id="{2D54261E-A963-954D-8988-8369F893B237}"/>
                </a:ext>
              </a:extLst>
            </p:cNvPr>
            <p:cNvSpPr>
              <a:spLocks noChangeArrowheads="1"/>
            </p:cNvSpPr>
            <p:nvPr/>
          </p:nvSpPr>
          <p:spPr bwMode="auto">
            <a:xfrm>
              <a:off x="3751240" y="7113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39" name="AutoShape 226">
              <a:extLst>
                <a:ext uri="{FF2B5EF4-FFF2-40B4-BE49-F238E27FC236}">
                  <a16:creationId xmlns="" xmlns:a16="http://schemas.microsoft.com/office/drawing/2014/main" id="{4A5682E1-80B1-9B47-A68D-22DE494E1E10}"/>
                </a:ext>
              </a:extLst>
            </p:cNvPr>
            <p:cNvSpPr>
              <a:spLocks noChangeArrowheads="1"/>
            </p:cNvSpPr>
            <p:nvPr/>
          </p:nvSpPr>
          <p:spPr bwMode="auto">
            <a:xfrm>
              <a:off x="4022702" y="711368"/>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40" name="AutoShape 227">
              <a:extLst>
                <a:ext uri="{FF2B5EF4-FFF2-40B4-BE49-F238E27FC236}">
                  <a16:creationId xmlns="" xmlns:a16="http://schemas.microsoft.com/office/drawing/2014/main" id="{1EAABCA0-E5F4-1A4C-8639-DAFCFB16C4A5}"/>
                </a:ext>
              </a:extLst>
            </p:cNvPr>
            <p:cNvSpPr>
              <a:spLocks noChangeArrowheads="1"/>
            </p:cNvSpPr>
            <p:nvPr/>
          </p:nvSpPr>
          <p:spPr bwMode="auto">
            <a:xfrm>
              <a:off x="4295752" y="7113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41" name="AutoShape 228">
              <a:extLst>
                <a:ext uri="{FF2B5EF4-FFF2-40B4-BE49-F238E27FC236}">
                  <a16:creationId xmlns="" xmlns:a16="http://schemas.microsoft.com/office/drawing/2014/main" id="{142A09F7-F674-2C44-8C56-134B6119F8C4}"/>
                </a:ext>
              </a:extLst>
            </p:cNvPr>
            <p:cNvSpPr>
              <a:spLocks noChangeArrowheads="1"/>
            </p:cNvSpPr>
            <p:nvPr/>
          </p:nvSpPr>
          <p:spPr bwMode="auto">
            <a:xfrm>
              <a:off x="4567215" y="711368"/>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42" name="AutoShape 229">
              <a:extLst>
                <a:ext uri="{FF2B5EF4-FFF2-40B4-BE49-F238E27FC236}">
                  <a16:creationId xmlns="" xmlns:a16="http://schemas.microsoft.com/office/drawing/2014/main" id="{FFD4CD9C-69C3-2144-8BBD-83C8131B34FE}"/>
                </a:ext>
              </a:extLst>
            </p:cNvPr>
            <p:cNvSpPr>
              <a:spLocks noChangeArrowheads="1"/>
            </p:cNvSpPr>
            <p:nvPr/>
          </p:nvSpPr>
          <p:spPr bwMode="auto">
            <a:xfrm>
              <a:off x="5111727" y="711368"/>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43" name="AutoShape 230">
              <a:extLst>
                <a:ext uri="{FF2B5EF4-FFF2-40B4-BE49-F238E27FC236}">
                  <a16:creationId xmlns="" xmlns:a16="http://schemas.microsoft.com/office/drawing/2014/main" id="{710C558D-4D1B-B946-A11B-44DC619432C0}"/>
                </a:ext>
              </a:extLst>
            </p:cNvPr>
            <p:cNvSpPr>
              <a:spLocks noChangeArrowheads="1"/>
            </p:cNvSpPr>
            <p:nvPr/>
          </p:nvSpPr>
          <p:spPr bwMode="auto">
            <a:xfrm>
              <a:off x="4840265" y="7113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44" name="AutoShape 231">
              <a:extLst>
                <a:ext uri="{FF2B5EF4-FFF2-40B4-BE49-F238E27FC236}">
                  <a16:creationId xmlns="" xmlns:a16="http://schemas.microsoft.com/office/drawing/2014/main" id="{70B12644-44FC-BA4A-ABD5-8C9C5034617B}"/>
                </a:ext>
              </a:extLst>
            </p:cNvPr>
            <p:cNvSpPr>
              <a:spLocks noChangeArrowheads="1"/>
            </p:cNvSpPr>
            <p:nvPr/>
          </p:nvSpPr>
          <p:spPr bwMode="auto">
            <a:xfrm>
              <a:off x="5383190" y="7113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45" name="AutoShape 232">
              <a:extLst>
                <a:ext uri="{FF2B5EF4-FFF2-40B4-BE49-F238E27FC236}">
                  <a16:creationId xmlns="" xmlns:a16="http://schemas.microsoft.com/office/drawing/2014/main" id="{C54B92C7-E80F-9544-ABD5-356B0CF8B19A}"/>
                </a:ext>
              </a:extLst>
            </p:cNvPr>
            <p:cNvSpPr>
              <a:spLocks noChangeArrowheads="1"/>
            </p:cNvSpPr>
            <p:nvPr/>
          </p:nvSpPr>
          <p:spPr bwMode="auto">
            <a:xfrm>
              <a:off x="5656240" y="7113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46" name="AutoShape 233">
              <a:extLst>
                <a:ext uri="{FF2B5EF4-FFF2-40B4-BE49-F238E27FC236}">
                  <a16:creationId xmlns="" xmlns:a16="http://schemas.microsoft.com/office/drawing/2014/main" id="{35A5A70E-DA6C-3D4B-BAE8-4489A961D251}"/>
                </a:ext>
              </a:extLst>
            </p:cNvPr>
            <p:cNvSpPr>
              <a:spLocks noChangeArrowheads="1"/>
            </p:cNvSpPr>
            <p:nvPr/>
          </p:nvSpPr>
          <p:spPr bwMode="auto">
            <a:xfrm>
              <a:off x="5927702" y="7113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grpSp>
      <p:grpSp>
        <p:nvGrpSpPr>
          <p:cNvPr id="1247" name="Grupo 35">
            <a:extLst>
              <a:ext uri="{FF2B5EF4-FFF2-40B4-BE49-F238E27FC236}">
                <a16:creationId xmlns="" xmlns:a16="http://schemas.microsoft.com/office/drawing/2014/main" id="{3E47AABA-0F99-214A-810D-9F9963388211}"/>
              </a:ext>
            </a:extLst>
          </p:cNvPr>
          <p:cNvGrpSpPr/>
          <p:nvPr/>
        </p:nvGrpSpPr>
        <p:grpSpPr>
          <a:xfrm>
            <a:off x="5445116" y="2865572"/>
            <a:ext cx="159122" cy="150455"/>
            <a:chOff x="3634219" y="453364"/>
            <a:chExt cx="2708713" cy="3351878"/>
          </a:xfrm>
        </p:grpSpPr>
        <p:sp>
          <p:nvSpPr>
            <p:cNvPr id="1248" name="Rectángulo 36">
              <a:extLst>
                <a:ext uri="{FF2B5EF4-FFF2-40B4-BE49-F238E27FC236}">
                  <a16:creationId xmlns="" xmlns:a16="http://schemas.microsoft.com/office/drawing/2014/main" id="{1099890A-E040-744C-9868-D1E4B9E9AD43}"/>
                </a:ext>
              </a:extLst>
            </p:cNvPr>
            <p:cNvSpPr/>
            <p:nvPr/>
          </p:nvSpPr>
          <p:spPr>
            <a:xfrm>
              <a:off x="3634219" y="453364"/>
              <a:ext cx="2708713" cy="335187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49" name="AutoShape 225">
              <a:extLst>
                <a:ext uri="{FF2B5EF4-FFF2-40B4-BE49-F238E27FC236}">
                  <a16:creationId xmlns="" xmlns:a16="http://schemas.microsoft.com/office/drawing/2014/main" id="{18D74CDD-9818-574A-ACC4-D87D5EE6C69A}"/>
                </a:ext>
              </a:extLst>
            </p:cNvPr>
            <p:cNvSpPr>
              <a:spLocks noChangeArrowheads="1"/>
            </p:cNvSpPr>
            <p:nvPr/>
          </p:nvSpPr>
          <p:spPr bwMode="auto">
            <a:xfrm>
              <a:off x="3839516" y="34306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50" name="AutoShape 226">
              <a:extLst>
                <a:ext uri="{FF2B5EF4-FFF2-40B4-BE49-F238E27FC236}">
                  <a16:creationId xmlns="" xmlns:a16="http://schemas.microsoft.com/office/drawing/2014/main" id="{51D626EC-2409-9847-90E9-65EE63E98E29}"/>
                </a:ext>
              </a:extLst>
            </p:cNvPr>
            <p:cNvSpPr>
              <a:spLocks noChangeArrowheads="1"/>
            </p:cNvSpPr>
            <p:nvPr/>
          </p:nvSpPr>
          <p:spPr bwMode="auto">
            <a:xfrm>
              <a:off x="4110978" y="3430668"/>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51" name="AutoShape 227">
              <a:extLst>
                <a:ext uri="{FF2B5EF4-FFF2-40B4-BE49-F238E27FC236}">
                  <a16:creationId xmlns="" xmlns:a16="http://schemas.microsoft.com/office/drawing/2014/main" id="{831F80E9-06B5-FB47-9F11-5C9517D3595D}"/>
                </a:ext>
              </a:extLst>
            </p:cNvPr>
            <p:cNvSpPr>
              <a:spLocks noChangeArrowheads="1"/>
            </p:cNvSpPr>
            <p:nvPr/>
          </p:nvSpPr>
          <p:spPr bwMode="auto">
            <a:xfrm>
              <a:off x="4384028" y="34306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52" name="AutoShape 228">
              <a:extLst>
                <a:ext uri="{FF2B5EF4-FFF2-40B4-BE49-F238E27FC236}">
                  <a16:creationId xmlns="" xmlns:a16="http://schemas.microsoft.com/office/drawing/2014/main" id="{6CD6105C-8891-4246-9776-2540135E3D3D}"/>
                </a:ext>
              </a:extLst>
            </p:cNvPr>
            <p:cNvSpPr>
              <a:spLocks noChangeArrowheads="1"/>
            </p:cNvSpPr>
            <p:nvPr/>
          </p:nvSpPr>
          <p:spPr bwMode="auto">
            <a:xfrm>
              <a:off x="4655491" y="3430668"/>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53" name="AutoShape 229">
              <a:extLst>
                <a:ext uri="{FF2B5EF4-FFF2-40B4-BE49-F238E27FC236}">
                  <a16:creationId xmlns="" xmlns:a16="http://schemas.microsoft.com/office/drawing/2014/main" id="{5ADBFC95-297C-7E4E-95E1-5E2C195FB518}"/>
                </a:ext>
              </a:extLst>
            </p:cNvPr>
            <p:cNvSpPr>
              <a:spLocks noChangeArrowheads="1"/>
            </p:cNvSpPr>
            <p:nvPr/>
          </p:nvSpPr>
          <p:spPr bwMode="auto">
            <a:xfrm>
              <a:off x="5200003" y="3430668"/>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54" name="AutoShape 230">
              <a:extLst>
                <a:ext uri="{FF2B5EF4-FFF2-40B4-BE49-F238E27FC236}">
                  <a16:creationId xmlns="" xmlns:a16="http://schemas.microsoft.com/office/drawing/2014/main" id="{0985670E-2431-2C41-A3B2-CF63CFA3A280}"/>
                </a:ext>
              </a:extLst>
            </p:cNvPr>
            <p:cNvSpPr>
              <a:spLocks noChangeArrowheads="1"/>
            </p:cNvSpPr>
            <p:nvPr/>
          </p:nvSpPr>
          <p:spPr bwMode="auto">
            <a:xfrm>
              <a:off x="4928541" y="34306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55" name="AutoShape 231">
              <a:extLst>
                <a:ext uri="{FF2B5EF4-FFF2-40B4-BE49-F238E27FC236}">
                  <a16:creationId xmlns="" xmlns:a16="http://schemas.microsoft.com/office/drawing/2014/main" id="{12F0BF12-DBD6-464B-B52E-C1694CB9C7B9}"/>
                </a:ext>
              </a:extLst>
            </p:cNvPr>
            <p:cNvSpPr>
              <a:spLocks noChangeArrowheads="1"/>
            </p:cNvSpPr>
            <p:nvPr/>
          </p:nvSpPr>
          <p:spPr bwMode="auto">
            <a:xfrm>
              <a:off x="5471466" y="34306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56" name="AutoShape 232">
              <a:extLst>
                <a:ext uri="{FF2B5EF4-FFF2-40B4-BE49-F238E27FC236}">
                  <a16:creationId xmlns="" xmlns:a16="http://schemas.microsoft.com/office/drawing/2014/main" id="{DC9046D5-557B-134C-BAF3-E2E68984DBE0}"/>
                </a:ext>
              </a:extLst>
            </p:cNvPr>
            <p:cNvSpPr>
              <a:spLocks noChangeArrowheads="1"/>
            </p:cNvSpPr>
            <p:nvPr/>
          </p:nvSpPr>
          <p:spPr bwMode="auto">
            <a:xfrm>
              <a:off x="5744516" y="34306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57" name="AutoShape 233">
              <a:extLst>
                <a:ext uri="{FF2B5EF4-FFF2-40B4-BE49-F238E27FC236}">
                  <a16:creationId xmlns="" xmlns:a16="http://schemas.microsoft.com/office/drawing/2014/main" id="{DD39EFC8-C0C0-2649-85B9-C76733B44D93}"/>
                </a:ext>
              </a:extLst>
            </p:cNvPr>
            <p:cNvSpPr>
              <a:spLocks noChangeArrowheads="1"/>
            </p:cNvSpPr>
            <p:nvPr/>
          </p:nvSpPr>
          <p:spPr bwMode="auto">
            <a:xfrm>
              <a:off x="6015978" y="34306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58" name="AutoShape 225">
              <a:extLst>
                <a:ext uri="{FF2B5EF4-FFF2-40B4-BE49-F238E27FC236}">
                  <a16:creationId xmlns="" xmlns:a16="http://schemas.microsoft.com/office/drawing/2014/main" id="{EB3CDA55-BE52-1546-982C-B7A45DC6F82D}"/>
                </a:ext>
              </a:extLst>
            </p:cNvPr>
            <p:cNvSpPr>
              <a:spLocks noChangeArrowheads="1"/>
            </p:cNvSpPr>
            <p:nvPr/>
          </p:nvSpPr>
          <p:spPr bwMode="auto">
            <a:xfrm>
              <a:off x="3832328" y="317196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59" name="AutoShape 226">
              <a:extLst>
                <a:ext uri="{FF2B5EF4-FFF2-40B4-BE49-F238E27FC236}">
                  <a16:creationId xmlns="" xmlns:a16="http://schemas.microsoft.com/office/drawing/2014/main" id="{72828D78-0261-4741-87C5-C1F33C5845EB}"/>
                </a:ext>
              </a:extLst>
            </p:cNvPr>
            <p:cNvSpPr>
              <a:spLocks noChangeArrowheads="1"/>
            </p:cNvSpPr>
            <p:nvPr/>
          </p:nvSpPr>
          <p:spPr bwMode="auto">
            <a:xfrm>
              <a:off x="4103790" y="3171964"/>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60" name="AutoShape 227">
              <a:extLst>
                <a:ext uri="{FF2B5EF4-FFF2-40B4-BE49-F238E27FC236}">
                  <a16:creationId xmlns="" xmlns:a16="http://schemas.microsoft.com/office/drawing/2014/main" id="{532B7D4F-67D5-5446-BB45-7B7411A6EF00}"/>
                </a:ext>
              </a:extLst>
            </p:cNvPr>
            <p:cNvSpPr>
              <a:spLocks noChangeArrowheads="1"/>
            </p:cNvSpPr>
            <p:nvPr/>
          </p:nvSpPr>
          <p:spPr bwMode="auto">
            <a:xfrm>
              <a:off x="4376840" y="317196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61" name="AutoShape 228">
              <a:extLst>
                <a:ext uri="{FF2B5EF4-FFF2-40B4-BE49-F238E27FC236}">
                  <a16:creationId xmlns="" xmlns:a16="http://schemas.microsoft.com/office/drawing/2014/main" id="{B2CBFA9E-5460-0B40-853F-E513C6EA8EAC}"/>
                </a:ext>
              </a:extLst>
            </p:cNvPr>
            <p:cNvSpPr>
              <a:spLocks noChangeArrowheads="1"/>
            </p:cNvSpPr>
            <p:nvPr/>
          </p:nvSpPr>
          <p:spPr bwMode="auto">
            <a:xfrm>
              <a:off x="4648303" y="3171964"/>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62" name="AutoShape 229">
              <a:extLst>
                <a:ext uri="{FF2B5EF4-FFF2-40B4-BE49-F238E27FC236}">
                  <a16:creationId xmlns="" xmlns:a16="http://schemas.microsoft.com/office/drawing/2014/main" id="{407B57F4-6EA8-4449-8529-5AFB636C3709}"/>
                </a:ext>
              </a:extLst>
            </p:cNvPr>
            <p:cNvSpPr>
              <a:spLocks noChangeArrowheads="1"/>
            </p:cNvSpPr>
            <p:nvPr/>
          </p:nvSpPr>
          <p:spPr bwMode="auto">
            <a:xfrm>
              <a:off x="5192815" y="3171964"/>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63" name="AutoShape 230">
              <a:extLst>
                <a:ext uri="{FF2B5EF4-FFF2-40B4-BE49-F238E27FC236}">
                  <a16:creationId xmlns="" xmlns:a16="http://schemas.microsoft.com/office/drawing/2014/main" id="{362683EF-0F7C-CB47-98E6-CFDC1299AC4C}"/>
                </a:ext>
              </a:extLst>
            </p:cNvPr>
            <p:cNvSpPr>
              <a:spLocks noChangeArrowheads="1"/>
            </p:cNvSpPr>
            <p:nvPr/>
          </p:nvSpPr>
          <p:spPr bwMode="auto">
            <a:xfrm>
              <a:off x="4921353" y="317196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64" name="AutoShape 231">
              <a:extLst>
                <a:ext uri="{FF2B5EF4-FFF2-40B4-BE49-F238E27FC236}">
                  <a16:creationId xmlns="" xmlns:a16="http://schemas.microsoft.com/office/drawing/2014/main" id="{7B0FFCDB-258D-5E42-B9B0-E98E3311300E}"/>
                </a:ext>
              </a:extLst>
            </p:cNvPr>
            <p:cNvSpPr>
              <a:spLocks noChangeArrowheads="1"/>
            </p:cNvSpPr>
            <p:nvPr/>
          </p:nvSpPr>
          <p:spPr bwMode="auto">
            <a:xfrm>
              <a:off x="5464278" y="317196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65" name="AutoShape 232">
              <a:extLst>
                <a:ext uri="{FF2B5EF4-FFF2-40B4-BE49-F238E27FC236}">
                  <a16:creationId xmlns="" xmlns:a16="http://schemas.microsoft.com/office/drawing/2014/main" id="{DBFEEA59-2B00-B24C-9604-052CA2321E5A}"/>
                </a:ext>
              </a:extLst>
            </p:cNvPr>
            <p:cNvSpPr>
              <a:spLocks noChangeArrowheads="1"/>
            </p:cNvSpPr>
            <p:nvPr/>
          </p:nvSpPr>
          <p:spPr bwMode="auto">
            <a:xfrm>
              <a:off x="5737328" y="317196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66" name="AutoShape 233">
              <a:extLst>
                <a:ext uri="{FF2B5EF4-FFF2-40B4-BE49-F238E27FC236}">
                  <a16:creationId xmlns="" xmlns:a16="http://schemas.microsoft.com/office/drawing/2014/main" id="{E4ADAED5-9485-B346-BBC6-0240C99F376B}"/>
                </a:ext>
              </a:extLst>
            </p:cNvPr>
            <p:cNvSpPr>
              <a:spLocks noChangeArrowheads="1"/>
            </p:cNvSpPr>
            <p:nvPr/>
          </p:nvSpPr>
          <p:spPr bwMode="auto">
            <a:xfrm>
              <a:off x="6008790" y="317196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67" name="AutoShape 225">
              <a:extLst>
                <a:ext uri="{FF2B5EF4-FFF2-40B4-BE49-F238E27FC236}">
                  <a16:creationId xmlns="" xmlns:a16="http://schemas.microsoft.com/office/drawing/2014/main" id="{40C9A04A-1059-C54C-8312-531BEC3AB129}"/>
                </a:ext>
              </a:extLst>
            </p:cNvPr>
            <p:cNvSpPr>
              <a:spLocks noChangeArrowheads="1"/>
            </p:cNvSpPr>
            <p:nvPr/>
          </p:nvSpPr>
          <p:spPr bwMode="auto">
            <a:xfrm>
              <a:off x="3814088" y="288744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68" name="AutoShape 226">
              <a:extLst>
                <a:ext uri="{FF2B5EF4-FFF2-40B4-BE49-F238E27FC236}">
                  <a16:creationId xmlns="" xmlns:a16="http://schemas.microsoft.com/office/drawing/2014/main" id="{5196E9B1-ECD0-8145-859B-D449B6BF52C2}"/>
                </a:ext>
              </a:extLst>
            </p:cNvPr>
            <p:cNvSpPr>
              <a:spLocks noChangeArrowheads="1"/>
            </p:cNvSpPr>
            <p:nvPr/>
          </p:nvSpPr>
          <p:spPr bwMode="auto">
            <a:xfrm>
              <a:off x="4085550" y="2887449"/>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69" name="AutoShape 227">
              <a:extLst>
                <a:ext uri="{FF2B5EF4-FFF2-40B4-BE49-F238E27FC236}">
                  <a16:creationId xmlns="" xmlns:a16="http://schemas.microsoft.com/office/drawing/2014/main" id="{BBEE2E35-E610-1646-BBEC-C7A9ED575A9E}"/>
                </a:ext>
              </a:extLst>
            </p:cNvPr>
            <p:cNvSpPr>
              <a:spLocks noChangeArrowheads="1"/>
            </p:cNvSpPr>
            <p:nvPr/>
          </p:nvSpPr>
          <p:spPr bwMode="auto">
            <a:xfrm>
              <a:off x="4358600" y="288744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70" name="AutoShape 228">
              <a:extLst>
                <a:ext uri="{FF2B5EF4-FFF2-40B4-BE49-F238E27FC236}">
                  <a16:creationId xmlns="" xmlns:a16="http://schemas.microsoft.com/office/drawing/2014/main" id="{D29019A6-48EC-AC47-9F98-613507118B0F}"/>
                </a:ext>
              </a:extLst>
            </p:cNvPr>
            <p:cNvSpPr>
              <a:spLocks noChangeArrowheads="1"/>
            </p:cNvSpPr>
            <p:nvPr/>
          </p:nvSpPr>
          <p:spPr bwMode="auto">
            <a:xfrm>
              <a:off x="4630063" y="2887449"/>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71" name="AutoShape 229">
              <a:extLst>
                <a:ext uri="{FF2B5EF4-FFF2-40B4-BE49-F238E27FC236}">
                  <a16:creationId xmlns="" xmlns:a16="http://schemas.microsoft.com/office/drawing/2014/main" id="{BBB35879-714F-C244-B81F-B00B31273CD8}"/>
                </a:ext>
              </a:extLst>
            </p:cNvPr>
            <p:cNvSpPr>
              <a:spLocks noChangeArrowheads="1"/>
            </p:cNvSpPr>
            <p:nvPr/>
          </p:nvSpPr>
          <p:spPr bwMode="auto">
            <a:xfrm>
              <a:off x="5174575" y="2887449"/>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72" name="AutoShape 230">
              <a:extLst>
                <a:ext uri="{FF2B5EF4-FFF2-40B4-BE49-F238E27FC236}">
                  <a16:creationId xmlns="" xmlns:a16="http://schemas.microsoft.com/office/drawing/2014/main" id="{D53F892D-DA03-F64E-8CE5-744B90A32BA8}"/>
                </a:ext>
              </a:extLst>
            </p:cNvPr>
            <p:cNvSpPr>
              <a:spLocks noChangeArrowheads="1"/>
            </p:cNvSpPr>
            <p:nvPr/>
          </p:nvSpPr>
          <p:spPr bwMode="auto">
            <a:xfrm>
              <a:off x="4903113" y="288744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73" name="AutoShape 231">
              <a:extLst>
                <a:ext uri="{FF2B5EF4-FFF2-40B4-BE49-F238E27FC236}">
                  <a16:creationId xmlns="" xmlns:a16="http://schemas.microsoft.com/office/drawing/2014/main" id="{EBB42125-7BBF-3A46-A55C-F5FD6B28B49E}"/>
                </a:ext>
              </a:extLst>
            </p:cNvPr>
            <p:cNvSpPr>
              <a:spLocks noChangeArrowheads="1"/>
            </p:cNvSpPr>
            <p:nvPr/>
          </p:nvSpPr>
          <p:spPr bwMode="auto">
            <a:xfrm>
              <a:off x="5446038" y="288744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74" name="AutoShape 232">
              <a:extLst>
                <a:ext uri="{FF2B5EF4-FFF2-40B4-BE49-F238E27FC236}">
                  <a16:creationId xmlns="" xmlns:a16="http://schemas.microsoft.com/office/drawing/2014/main" id="{54C603DC-6515-6A43-BA7E-55195FFD9648}"/>
                </a:ext>
              </a:extLst>
            </p:cNvPr>
            <p:cNvSpPr>
              <a:spLocks noChangeArrowheads="1"/>
            </p:cNvSpPr>
            <p:nvPr/>
          </p:nvSpPr>
          <p:spPr bwMode="auto">
            <a:xfrm>
              <a:off x="5719088" y="288744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75" name="AutoShape 233">
              <a:extLst>
                <a:ext uri="{FF2B5EF4-FFF2-40B4-BE49-F238E27FC236}">
                  <a16:creationId xmlns="" xmlns:a16="http://schemas.microsoft.com/office/drawing/2014/main" id="{9DB4DE0A-FD32-1846-9A70-CE48E12F302E}"/>
                </a:ext>
              </a:extLst>
            </p:cNvPr>
            <p:cNvSpPr>
              <a:spLocks noChangeArrowheads="1"/>
            </p:cNvSpPr>
            <p:nvPr/>
          </p:nvSpPr>
          <p:spPr bwMode="auto">
            <a:xfrm>
              <a:off x="5990550" y="288744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76" name="AutoShape 225">
              <a:extLst>
                <a:ext uri="{FF2B5EF4-FFF2-40B4-BE49-F238E27FC236}">
                  <a16:creationId xmlns="" xmlns:a16="http://schemas.microsoft.com/office/drawing/2014/main" id="{1B3ACC31-8C7E-9B42-BDA3-B3C4975D0D65}"/>
                </a:ext>
              </a:extLst>
            </p:cNvPr>
            <p:cNvSpPr>
              <a:spLocks noChangeArrowheads="1"/>
            </p:cNvSpPr>
            <p:nvPr/>
          </p:nvSpPr>
          <p:spPr bwMode="auto">
            <a:xfrm>
              <a:off x="3806900" y="262874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77" name="AutoShape 226">
              <a:extLst>
                <a:ext uri="{FF2B5EF4-FFF2-40B4-BE49-F238E27FC236}">
                  <a16:creationId xmlns="" xmlns:a16="http://schemas.microsoft.com/office/drawing/2014/main" id="{5BFF3A12-42D3-BA4C-8167-68F13D24481F}"/>
                </a:ext>
              </a:extLst>
            </p:cNvPr>
            <p:cNvSpPr>
              <a:spLocks noChangeArrowheads="1"/>
            </p:cNvSpPr>
            <p:nvPr/>
          </p:nvSpPr>
          <p:spPr bwMode="auto">
            <a:xfrm>
              <a:off x="4078362" y="2628745"/>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78" name="AutoShape 227">
              <a:extLst>
                <a:ext uri="{FF2B5EF4-FFF2-40B4-BE49-F238E27FC236}">
                  <a16:creationId xmlns="" xmlns:a16="http://schemas.microsoft.com/office/drawing/2014/main" id="{7200A340-578A-A64B-B374-F257D9F1ACBF}"/>
                </a:ext>
              </a:extLst>
            </p:cNvPr>
            <p:cNvSpPr>
              <a:spLocks noChangeArrowheads="1"/>
            </p:cNvSpPr>
            <p:nvPr/>
          </p:nvSpPr>
          <p:spPr bwMode="auto">
            <a:xfrm>
              <a:off x="4351412" y="262874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79" name="AutoShape 228">
              <a:extLst>
                <a:ext uri="{FF2B5EF4-FFF2-40B4-BE49-F238E27FC236}">
                  <a16:creationId xmlns="" xmlns:a16="http://schemas.microsoft.com/office/drawing/2014/main" id="{AC340EF5-CDF0-D54B-9E61-FC1C8CDD9345}"/>
                </a:ext>
              </a:extLst>
            </p:cNvPr>
            <p:cNvSpPr>
              <a:spLocks noChangeArrowheads="1"/>
            </p:cNvSpPr>
            <p:nvPr/>
          </p:nvSpPr>
          <p:spPr bwMode="auto">
            <a:xfrm>
              <a:off x="4622875" y="2628745"/>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80" name="AutoShape 229">
              <a:extLst>
                <a:ext uri="{FF2B5EF4-FFF2-40B4-BE49-F238E27FC236}">
                  <a16:creationId xmlns="" xmlns:a16="http://schemas.microsoft.com/office/drawing/2014/main" id="{E1CA2B22-C946-9447-B378-6A7219321C61}"/>
                </a:ext>
              </a:extLst>
            </p:cNvPr>
            <p:cNvSpPr>
              <a:spLocks noChangeArrowheads="1"/>
            </p:cNvSpPr>
            <p:nvPr/>
          </p:nvSpPr>
          <p:spPr bwMode="auto">
            <a:xfrm>
              <a:off x="5167387" y="2628745"/>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81" name="AutoShape 230">
              <a:extLst>
                <a:ext uri="{FF2B5EF4-FFF2-40B4-BE49-F238E27FC236}">
                  <a16:creationId xmlns="" xmlns:a16="http://schemas.microsoft.com/office/drawing/2014/main" id="{27958EBF-3B01-A344-8DFF-0485B72677F7}"/>
                </a:ext>
              </a:extLst>
            </p:cNvPr>
            <p:cNvSpPr>
              <a:spLocks noChangeArrowheads="1"/>
            </p:cNvSpPr>
            <p:nvPr/>
          </p:nvSpPr>
          <p:spPr bwMode="auto">
            <a:xfrm>
              <a:off x="4895925" y="262874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82" name="AutoShape 231">
              <a:extLst>
                <a:ext uri="{FF2B5EF4-FFF2-40B4-BE49-F238E27FC236}">
                  <a16:creationId xmlns="" xmlns:a16="http://schemas.microsoft.com/office/drawing/2014/main" id="{688EAB62-9DCD-8645-B1F5-BB2BC25C89F7}"/>
                </a:ext>
              </a:extLst>
            </p:cNvPr>
            <p:cNvSpPr>
              <a:spLocks noChangeArrowheads="1"/>
            </p:cNvSpPr>
            <p:nvPr/>
          </p:nvSpPr>
          <p:spPr bwMode="auto">
            <a:xfrm>
              <a:off x="5438850" y="262874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83" name="AutoShape 232">
              <a:extLst>
                <a:ext uri="{FF2B5EF4-FFF2-40B4-BE49-F238E27FC236}">
                  <a16:creationId xmlns="" xmlns:a16="http://schemas.microsoft.com/office/drawing/2014/main" id="{CB00AA8C-EF63-B04B-B014-A8B70E1E2C10}"/>
                </a:ext>
              </a:extLst>
            </p:cNvPr>
            <p:cNvSpPr>
              <a:spLocks noChangeArrowheads="1"/>
            </p:cNvSpPr>
            <p:nvPr/>
          </p:nvSpPr>
          <p:spPr bwMode="auto">
            <a:xfrm>
              <a:off x="5711900" y="262874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84" name="AutoShape 233">
              <a:extLst>
                <a:ext uri="{FF2B5EF4-FFF2-40B4-BE49-F238E27FC236}">
                  <a16:creationId xmlns="" xmlns:a16="http://schemas.microsoft.com/office/drawing/2014/main" id="{CDD3D7AD-02F3-CC42-A675-4BD36718477B}"/>
                </a:ext>
              </a:extLst>
            </p:cNvPr>
            <p:cNvSpPr>
              <a:spLocks noChangeArrowheads="1"/>
            </p:cNvSpPr>
            <p:nvPr/>
          </p:nvSpPr>
          <p:spPr bwMode="auto">
            <a:xfrm>
              <a:off x="5983362" y="262874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85" name="AutoShape 225">
              <a:extLst>
                <a:ext uri="{FF2B5EF4-FFF2-40B4-BE49-F238E27FC236}">
                  <a16:creationId xmlns="" xmlns:a16="http://schemas.microsoft.com/office/drawing/2014/main" id="{2E27107C-1011-BC41-8FB3-10F48E851BC3}"/>
                </a:ext>
              </a:extLst>
            </p:cNvPr>
            <p:cNvSpPr>
              <a:spLocks noChangeArrowheads="1"/>
            </p:cNvSpPr>
            <p:nvPr/>
          </p:nvSpPr>
          <p:spPr bwMode="auto">
            <a:xfrm>
              <a:off x="3810680" y="235424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86" name="AutoShape 226">
              <a:extLst>
                <a:ext uri="{FF2B5EF4-FFF2-40B4-BE49-F238E27FC236}">
                  <a16:creationId xmlns="" xmlns:a16="http://schemas.microsoft.com/office/drawing/2014/main" id="{31A88D26-B3DD-E149-A938-160FED11759B}"/>
                </a:ext>
              </a:extLst>
            </p:cNvPr>
            <p:cNvSpPr>
              <a:spLocks noChangeArrowheads="1"/>
            </p:cNvSpPr>
            <p:nvPr/>
          </p:nvSpPr>
          <p:spPr bwMode="auto">
            <a:xfrm>
              <a:off x="4082142" y="2354244"/>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87" name="AutoShape 227">
              <a:extLst>
                <a:ext uri="{FF2B5EF4-FFF2-40B4-BE49-F238E27FC236}">
                  <a16:creationId xmlns="" xmlns:a16="http://schemas.microsoft.com/office/drawing/2014/main" id="{1C33414A-36A8-F94A-81FB-6F9F627FAAD2}"/>
                </a:ext>
              </a:extLst>
            </p:cNvPr>
            <p:cNvSpPr>
              <a:spLocks noChangeArrowheads="1"/>
            </p:cNvSpPr>
            <p:nvPr/>
          </p:nvSpPr>
          <p:spPr bwMode="auto">
            <a:xfrm>
              <a:off x="4355192" y="235424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88" name="AutoShape 228">
              <a:extLst>
                <a:ext uri="{FF2B5EF4-FFF2-40B4-BE49-F238E27FC236}">
                  <a16:creationId xmlns="" xmlns:a16="http://schemas.microsoft.com/office/drawing/2014/main" id="{82963B21-6D89-B240-93A9-3AFFCF23EB4A}"/>
                </a:ext>
              </a:extLst>
            </p:cNvPr>
            <p:cNvSpPr>
              <a:spLocks noChangeArrowheads="1"/>
            </p:cNvSpPr>
            <p:nvPr/>
          </p:nvSpPr>
          <p:spPr bwMode="auto">
            <a:xfrm>
              <a:off x="4626655" y="2354244"/>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89" name="AutoShape 229">
              <a:extLst>
                <a:ext uri="{FF2B5EF4-FFF2-40B4-BE49-F238E27FC236}">
                  <a16:creationId xmlns="" xmlns:a16="http://schemas.microsoft.com/office/drawing/2014/main" id="{C82385BF-DE44-5A47-8FBC-6E804920FA5B}"/>
                </a:ext>
              </a:extLst>
            </p:cNvPr>
            <p:cNvSpPr>
              <a:spLocks noChangeArrowheads="1"/>
            </p:cNvSpPr>
            <p:nvPr/>
          </p:nvSpPr>
          <p:spPr bwMode="auto">
            <a:xfrm>
              <a:off x="5171167" y="2354244"/>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90" name="AutoShape 230">
              <a:extLst>
                <a:ext uri="{FF2B5EF4-FFF2-40B4-BE49-F238E27FC236}">
                  <a16:creationId xmlns="" xmlns:a16="http://schemas.microsoft.com/office/drawing/2014/main" id="{8AE0F731-049F-884A-8EBB-284C3746F5CE}"/>
                </a:ext>
              </a:extLst>
            </p:cNvPr>
            <p:cNvSpPr>
              <a:spLocks noChangeArrowheads="1"/>
            </p:cNvSpPr>
            <p:nvPr/>
          </p:nvSpPr>
          <p:spPr bwMode="auto">
            <a:xfrm>
              <a:off x="4899705" y="235424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91" name="AutoShape 231">
              <a:extLst>
                <a:ext uri="{FF2B5EF4-FFF2-40B4-BE49-F238E27FC236}">
                  <a16:creationId xmlns="" xmlns:a16="http://schemas.microsoft.com/office/drawing/2014/main" id="{3794BF2F-959B-F442-96E5-C0EEA9AFA742}"/>
                </a:ext>
              </a:extLst>
            </p:cNvPr>
            <p:cNvSpPr>
              <a:spLocks noChangeArrowheads="1"/>
            </p:cNvSpPr>
            <p:nvPr/>
          </p:nvSpPr>
          <p:spPr bwMode="auto">
            <a:xfrm>
              <a:off x="5442630" y="235424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92" name="AutoShape 232">
              <a:extLst>
                <a:ext uri="{FF2B5EF4-FFF2-40B4-BE49-F238E27FC236}">
                  <a16:creationId xmlns="" xmlns:a16="http://schemas.microsoft.com/office/drawing/2014/main" id="{3761FA4E-E37E-7B4F-9B08-13614246423B}"/>
                </a:ext>
              </a:extLst>
            </p:cNvPr>
            <p:cNvSpPr>
              <a:spLocks noChangeArrowheads="1"/>
            </p:cNvSpPr>
            <p:nvPr/>
          </p:nvSpPr>
          <p:spPr bwMode="auto">
            <a:xfrm>
              <a:off x="5715680" y="235424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93" name="AutoShape 233">
              <a:extLst>
                <a:ext uri="{FF2B5EF4-FFF2-40B4-BE49-F238E27FC236}">
                  <a16:creationId xmlns="" xmlns:a16="http://schemas.microsoft.com/office/drawing/2014/main" id="{D6A66EA4-A764-D244-B4B4-63CBFEE0771F}"/>
                </a:ext>
              </a:extLst>
            </p:cNvPr>
            <p:cNvSpPr>
              <a:spLocks noChangeArrowheads="1"/>
            </p:cNvSpPr>
            <p:nvPr/>
          </p:nvSpPr>
          <p:spPr bwMode="auto">
            <a:xfrm>
              <a:off x="5987142" y="235424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94" name="AutoShape 225">
              <a:extLst>
                <a:ext uri="{FF2B5EF4-FFF2-40B4-BE49-F238E27FC236}">
                  <a16:creationId xmlns="" xmlns:a16="http://schemas.microsoft.com/office/drawing/2014/main" id="{EEDE3E9B-C6AC-6845-996C-E98750090811}"/>
                </a:ext>
              </a:extLst>
            </p:cNvPr>
            <p:cNvSpPr>
              <a:spLocks noChangeArrowheads="1"/>
            </p:cNvSpPr>
            <p:nvPr/>
          </p:nvSpPr>
          <p:spPr bwMode="auto">
            <a:xfrm>
              <a:off x="3803492" y="2095540"/>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95" name="AutoShape 226">
              <a:extLst>
                <a:ext uri="{FF2B5EF4-FFF2-40B4-BE49-F238E27FC236}">
                  <a16:creationId xmlns="" xmlns:a16="http://schemas.microsoft.com/office/drawing/2014/main" id="{63CA8AC2-7077-7040-A90A-F83F64011DB0}"/>
                </a:ext>
              </a:extLst>
            </p:cNvPr>
            <p:cNvSpPr>
              <a:spLocks noChangeArrowheads="1"/>
            </p:cNvSpPr>
            <p:nvPr/>
          </p:nvSpPr>
          <p:spPr bwMode="auto">
            <a:xfrm>
              <a:off x="4074954" y="2095540"/>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96" name="AutoShape 227">
              <a:extLst>
                <a:ext uri="{FF2B5EF4-FFF2-40B4-BE49-F238E27FC236}">
                  <a16:creationId xmlns="" xmlns:a16="http://schemas.microsoft.com/office/drawing/2014/main" id="{1BA95BA4-BC7F-8D42-AED1-A5DB8DA10463}"/>
                </a:ext>
              </a:extLst>
            </p:cNvPr>
            <p:cNvSpPr>
              <a:spLocks noChangeArrowheads="1"/>
            </p:cNvSpPr>
            <p:nvPr/>
          </p:nvSpPr>
          <p:spPr bwMode="auto">
            <a:xfrm>
              <a:off x="4348004" y="2095540"/>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97" name="AutoShape 228">
              <a:extLst>
                <a:ext uri="{FF2B5EF4-FFF2-40B4-BE49-F238E27FC236}">
                  <a16:creationId xmlns="" xmlns:a16="http://schemas.microsoft.com/office/drawing/2014/main" id="{C091EEAC-932D-E04D-8D7D-A72F899E4DBD}"/>
                </a:ext>
              </a:extLst>
            </p:cNvPr>
            <p:cNvSpPr>
              <a:spLocks noChangeArrowheads="1"/>
            </p:cNvSpPr>
            <p:nvPr/>
          </p:nvSpPr>
          <p:spPr bwMode="auto">
            <a:xfrm>
              <a:off x="4619467" y="2095540"/>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98" name="AutoShape 229">
              <a:extLst>
                <a:ext uri="{FF2B5EF4-FFF2-40B4-BE49-F238E27FC236}">
                  <a16:creationId xmlns="" xmlns:a16="http://schemas.microsoft.com/office/drawing/2014/main" id="{2F1DB540-1C17-CA4A-A76E-D750FD5880D5}"/>
                </a:ext>
              </a:extLst>
            </p:cNvPr>
            <p:cNvSpPr>
              <a:spLocks noChangeArrowheads="1"/>
            </p:cNvSpPr>
            <p:nvPr/>
          </p:nvSpPr>
          <p:spPr bwMode="auto">
            <a:xfrm>
              <a:off x="5163979" y="2095540"/>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299" name="AutoShape 230">
              <a:extLst>
                <a:ext uri="{FF2B5EF4-FFF2-40B4-BE49-F238E27FC236}">
                  <a16:creationId xmlns="" xmlns:a16="http://schemas.microsoft.com/office/drawing/2014/main" id="{3793FEC0-1DBE-D54F-9089-B8C482192D6E}"/>
                </a:ext>
              </a:extLst>
            </p:cNvPr>
            <p:cNvSpPr>
              <a:spLocks noChangeArrowheads="1"/>
            </p:cNvSpPr>
            <p:nvPr/>
          </p:nvSpPr>
          <p:spPr bwMode="auto">
            <a:xfrm>
              <a:off x="4892517" y="2095540"/>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00" name="AutoShape 231">
              <a:extLst>
                <a:ext uri="{FF2B5EF4-FFF2-40B4-BE49-F238E27FC236}">
                  <a16:creationId xmlns="" xmlns:a16="http://schemas.microsoft.com/office/drawing/2014/main" id="{F19817AF-2CC4-D643-BF52-A6E56FF7AF2C}"/>
                </a:ext>
              </a:extLst>
            </p:cNvPr>
            <p:cNvSpPr>
              <a:spLocks noChangeArrowheads="1"/>
            </p:cNvSpPr>
            <p:nvPr/>
          </p:nvSpPr>
          <p:spPr bwMode="auto">
            <a:xfrm>
              <a:off x="5435442" y="2095540"/>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01" name="AutoShape 232">
              <a:extLst>
                <a:ext uri="{FF2B5EF4-FFF2-40B4-BE49-F238E27FC236}">
                  <a16:creationId xmlns="" xmlns:a16="http://schemas.microsoft.com/office/drawing/2014/main" id="{91AE5AE7-51B1-6F4E-AB8F-59805F42D4BE}"/>
                </a:ext>
              </a:extLst>
            </p:cNvPr>
            <p:cNvSpPr>
              <a:spLocks noChangeArrowheads="1"/>
            </p:cNvSpPr>
            <p:nvPr/>
          </p:nvSpPr>
          <p:spPr bwMode="auto">
            <a:xfrm>
              <a:off x="5708492" y="2095540"/>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02" name="AutoShape 233">
              <a:extLst>
                <a:ext uri="{FF2B5EF4-FFF2-40B4-BE49-F238E27FC236}">
                  <a16:creationId xmlns="" xmlns:a16="http://schemas.microsoft.com/office/drawing/2014/main" id="{93BE43CD-4278-1448-90B0-A4AA5C9CBF05}"/>
                </a:ext>
              </a:extLst>
            </p:cNvPr>
            <p:cNvSpPr>
              <a:spLocks noChangeArrowheads="1"/>
            </p:cNvSpPr>
            <p:nvPr/>
          </p:nvSpPr>
          <p:spPr bwMode="auto">
            <a:xfrm>
              <a:off x="5979954" y="2095540"/>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03" name="AutoShape 225">
              <a:extLst>
                <a:ext uri="{FF2B5EF4-FFF2-40B4-BE49-F238E27FC236}">
                  <a16:creationId xmlns="" xmlns:a16="http://schemas.microsoft.com/office/drawing/2014/main" id="{4F74BE29-453F-584F-A035-10C1CDDC5AE0}"/>
                </a:ext>
              </a:extLst>
            </p:cNvPr>
            <p:cNvSpPr>
              <a:spLocks noChangeArrowheads="1"/>
            </p:cNvSpPr>
            <p:nvPr/>
          </p:nvSpPr>
          <p:spPr bwMode="auto">
            <a:xfrm>
              <a:off x="3785252" y="181102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04" name="AutoShape 226">
              <a:extLst>
                <a:ext uri="{FF2B5EF4-FFF2-40B4-BE49-F238E27FC236}">
                  <a16:creationId xmlns="" xmlns:a16="http://schemas.microsoft.com/office/drawing/2014/main" id="{4258C5E8-36E0-7848-9AA2-AAC2A5492584}"/>
                </a:ext>
              </a:extLst>
            </p:cNvPr>
            <p:cNvSpPr>
              <a:spLocks noChangeArrowheads="1"/>
            </p:cNvSpPr>
            <p:nvPr/>
          </p:nvSpPr>
          <p:spPr bwMode="auto">
            <a:xfrm>
              <a:off x="4056714" y="1811025"/>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05" name="AutoShape 227">
              <a:extLst>
                <a:ext uri="{FF2B5EF4-FFF2-40B4-BE49-F238E27FC236}">
                  <a16:creationId xmlns="" xmlns:a16="http://schemas.microsoft.com/office/drawing/2014/main" id="{742D40A3-13C4-DC48-8594-29A2F190D06F}"/>
                </a:ext>
              </a:extLst>
            </p:cNvPr>
            <p:cNvSpPr>
              <a:spLocks noChangeArrowheads="1"/>
            </p:cNvSpPr>
            <p:nvPr/>
          </p:nvSpPr>
          <p:spPr bwMode="auto">
            <a:xfrm>
              <a:off x="4329764" y="181102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06" name="AutoShape 228">
              <a:extLst>
                <a:ext uri="{FF2B5EF4-FFF2-40B4-BE49-F238E27FC236}">
                  <a16:creationId xmlns="" xmlns:a16="http://schemas.microsoft.com/office/drawing/2014/main" id="{596355CD-A752-5F47-B6E9-F68EF50B2C40}"/>
                </a:ext>
              </a:extLst>
            </p:cNvPr>
            <p:cNvSpPr>
              <a:spLocks noChangeArrowheads="1"/>
            </p:cNvSpPr>
            <p:nvPr/>
          </p:nvSpPr>
          <p:spPr bwMode="auto">
            <a:xfrm>
              <a:off x="4601227" y="1811025"/>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07" name="AutoShape 229">
              <a:extLst>
                <a:ext uri="{FF2B5EF4-FFF2-40B4-BE49-F238E27FC236}">
                  <a16:creationId xmlns="" xmlns:a16="http://schemas.microsoft.com/office/drawing/2014/main" id="{0BE300B3-F7CB-3E40-AB8B-F6EF183F726B}"/>
                </a:ext>
              </a:extLst>
            </p:cNvPr>
            <p:cNvSpPr>
              <a:spLocks noChangeArrowheads="1"/>
            </p:cNvSpPr>
            <p:nvPr/>
          </p:nvSpPr>
          <p:spPr bwMode="auto">
            <a:xfrm>
              <a:off x="5145739" y="1811025"/>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08" name="AutoShape 230">
              <a:extLst>
                <a:ext uri="{FF2B5EF4-FFF2-40B4-BE49-F238E27FC236}">
                  <a16:creationId xmlns="" xmlns:a16="http://schemas.microsoft.com/office/drawing/2014/main" id="{45BDA7E8-A161-854A-A6D0-7C861E88AFE2}"/>
                </a:ext>
              </a:extLst>
            </p:cNvPr>
            <p:cNvSpPr>
              <a:spLocks noChangeArrowheads="1"/>
            </p:cNvSpPr>
            <p:nvPr/>
          </p:nvSpPr>
          <p:spPr bwMode="auto">
            <a:xfrm>
              <a:off x="4874277" y="181102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09" name="AutoShape 231">
              <a:extLst>
                <a:ext uri="{FF2B5EF4-FFF2-40B4-BE49-F238E27FC236}">
                  <a16:creationId xmlns="" xmlns:a16="http://schemas.microsoft.com/office/drawing/2014/main" id="{F8A210F2-044C-8540-BE22-9541D3ACAFDC}"/>
                </a:ext>
              </a:extLst>
            </p:cNvPr>
            <p:cNvSpPr>
              <a:spLocks noChangeArrowheads="1"/>
            </p:cNvSpPr>
            <p:nvPr/>
          </p:nvSpPr>
          <p:spPr bwMode="auto">
            <a:xfrm>
              <a:off x="5417202" y="181102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10" name="AutoShape 232">
              <a:extLst>
                <a:ext uri="{FF2B5EF4-FFF2-40B4-BE49-F238E27FC236}">
                  <a16:creationId xmlns="" xmlns:a16="http://schemas.microsoft.com/office/drawing/2014/main" id="{1355ADE0-52A8-4A47-B9D4-B0E500E073DE}"/>
                </a:ext>
              </a:extLst>
            </p:cNvPr>
            <p:cNvSpPr>
              <a:spLocks noChangeArrowheads="1"/>
            </p:cNvSpPr>
            <p:nvPr/>
          </p:nvSpPr>
          <p:spPr bwMode="auto">
            <a:xfrm>
              <a:off x="5690252" y="181102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11" name="AutoShape 233">
              <a:extLst>
                <a:ext uri="{FF2B5EF4-FFF2-40B4-BE49-F238E27FC236}">
                  <a16:creationId xmlns="" xmlns:a16="http://schemas.microsoft.com/office/drawing/2014/main" id="{FCF533EA-8640-A340-9473-7FAED0F693E8}"/>
                </a:ext>
              </a:extLst>
            </p:cNvPr>
            <p:cNvSpPr>
              <a:spLocks noChangeArrowheads="1"/>
            </p:cNvSpPr>
            <p:nvPr/>
          </p:nvSpPr>
          <p:spPr bwMode="auto">
            <a:xfrm>
              <a:off x="5961714" y="1811025"/>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12" name="AutoShape 225">
              <a:extLst>
                <a:ext uri="{FF2B5EF4-FFF2-40B4-BE49-F238E27FC236}">
                  <a16:creationId xmlns="" xmlns:a16="http://schemas.microsoft.com/office/drawing/2014/main" id="{E8E946FB-36F5-D346-8161-1BBEE608255D}"/>
                </a:ext>
              </a:extLst>
            </p:cNvPr>
            <p:cNvSpPr>
              <a:spLocks noChangeArrowheads="1"/>
            </p:cNvSpPr>
            <p:nvPr/>
          </p:nvSpPr>
          <p:spPr bwMode="auto">
            <a:xfrm>
              <a:off x="3778064" y="155232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13" name="AutoShape 226">
              <a:extLst>
                <a:ext uri="{FF2B5EF4-FFF2-40B4-BE49-F238E27FC236}">
                  <a16:creationId xmlns="" xmlns:a16="http://schemas.microsoft.com/office/drawing/2014/main" id="{6E99D089-1C72-D147-9C3F-00941065A6CA}"/>
                </a:ext>
              </a:extLst>
            </p:cNvPr>
            <p:cNvSpPr>
              <a:spLocks noChangeArrowheads="1"/>
            </p:cNvSpPr>
            <p:nvPr/>
          </p:nvSpPr>
          <p:spPr bwMode="auto">
            <a:xfrm>
              <a:off x="4049526" y="1552321"/>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14" name="AutoShape 227">
              <a:extLst>
                <a:ext uri="{FF2B5EF4-FFF2-40B4-BE49-F238E27FC236}">
                  <a16:creationId xmlns="" xmlns:a16="http://schemas.microsoft.com/office/drawing/2014/main" id="{9D767A9E-0554-2B4D-B1C4-CE466EAE6DEC}"/>
                </a:ext>
              </a:extLst>
            </p:cNvPr>
            <p:cNvSpPr>
              <a:spLocks noChangeArrowheads="1"/>
            </p:cNvSpPr>
            <p:nvPr/>
          </p:nvSpPr>
          <p:spPr bwMode="auto">
            <a:xfrm>
              <a:off x="4322576" y="155232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15" name="AutoShape 228">
              <a:extLst>
                <a:ext uri="{FF2B5EF4-FFF2-40B4-BE49-F238E27FC236}">
                  <a16:creationId xmlns="" xmlns:a16="http://schemas.microsoft.com/office/drawing/2014/main" id="{FAE8499A-3DDB-9642-929F-31363EA02A6F}"/>
                </a:ext>
              </a:extLst>
            </p:cNvPr>
            <p:cNvSpPr>
              <a:spLocks noChangeArrowheads="1"/>
            </p:cNvSpPr>
            <p:nvPr/>
          </p:nvSpPr>
          <p:spPr bwMode="auto">
            <a:xfrm>
              <a:off x="4594039" y="1552321"/>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16" name="AutoShape 229">
              <a:extLst>
                <a:ext uri="{FF2B5EF4-FFF2-40B4-BE49-F238E27FC236}">
                  <a16:creationId xmlns="" xmlns:a16="http://schemas.microsoft.com/office/drawing/2014/main" id="{C829D864-A9BE-A949-B4B3-D23E636AD0DB}"/>
                </a:ext>
              </a:extLst>
            </p:cNvPr>
            <p:cNvSpPr>
              <a:spLocks noChangeArrowheads="1"/>
            </p:cNvSpPr>
            <p:nvPr/>
          </p:nvSpPr>
          <p:spPr bwMode="auto">
            <a:xfrm>
              <a:off x="5138551" y="1552321"/>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17" name="AutoShape 230">
              <a:extLst>
                <a:ext uri="{FF2B5EF4-FFF2-40B4-BE49-F238E27FC236}">
                  <a16:creationId xmlns="" xmlns:a16="http://schemas.microsoft.com/office/drawing/2014/main" id="{D2F47414-09D7-1643-9391-7513522020FA}"/>
                </a:ext>
              </a:extLst>
            </p:cNvPr>
            <p:cNvSpPr>
              <a:spLocks noChangeArrowheads="1"/>
            </p:cNvSpPr>
            <p:nvPr/>
          </p:nvSpPr>
          <p:spPr bwMode="auto">
            <a:xfrm>
              <a:off x="4867089" y="155232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18" name="AutoShape 231">
              <a:extLst>
                <a:ext uri="{FF2B5EF4-FFF2-40B4-BE49-F238E27FC236}">
                  <a16:creationId xmlns="" xmlns:a16="http://schemas.microsoft.com/office/drawing/2014/main" id="{2C2EF7EB-5B00-4948-8593-709A027F8A87}"/>
                </a:ext>
              </a:extLst>
            </p:cNvPr>
            <p:cNvSpPr>
              <a:spLocks noChangeArrowheads="1"/>
            </p:cNvSpPr>
            <p:nvPr/>
          </p:nvSpPr>
          <p:spPr bwMode="auto">
            <a:xfrm>
              <a:off x="5410014" y="155232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19" name="AutoShape 232">
              <a:extLst>
                <a:ext uri="{FF2B5EF4-FFF2-40B4-BE49-F238E27FC236}">
                  <a16:creationId xmlns="" xmlns:a16="http://schemas.microsoft.com/office/drawing/2014/main" id="{8B8655C9-4D41-B04D-9D90-FD6800681B50}"/>
                </a:ext>
              </a:extLst>
            </p:cNvPr>
            <p:cNvSpPr>
              <a:spLocks noChangeArrowheads="1"/>
            </p:cNvSpPr>
            <p:nvPr/>
          </p:nvSpPr>
          <p:spPr bwMode="auto">
            <a:xfrm>
              <a:off x="5683064" y="155232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20" name="AutoShape 233">
              <a:extLst>
                <a:ext uri="{FF2B5EF4-FFF2-40B4-BE49-F238E27FC236}">
                  <a16:creationId xmlns="" xmlns:a16="http://schemas.microsoft.com/office/drawing/2014/main" id="{9E53C573-7648-6F43-BD79-17D553FDBC5D}"/>
                </a:ext>
              </a:extLst>
            </p:cNvPr>
            <p:cNvSpPr>
              <a:spLocks noChangeArrowheads="1"/>
            </p:cNvSpPr>
            <p:nvPr/>
          </p:nvSpPr>
          <p:spPr bwMode="auto">
            <a:xfrm>
              <a:off x="5954526" y="155232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21" name="AutoShape 225">
              <a:extLst>
                <a:ext uri="{FF2B5EF4-FFF2-40B4-BE49-F238E27FC236}">
                  <a16:creationId xmlns="" xmlns:a16="http://schemas.microsoft.com/office/drawing/2014/main" id="{11CDB796-E918-DE49-A227-41178AAD96AF}"/>
                </a:ext>
              </a:extLst>
            </p:cNvPr>
            <p:cNvSpPr>
              <a:spLocks noChangeArrowheads="1"/>
            </p:cNvSpPr>
            <p:nvPr/>
          </p:nvSpPr>
          <p:spPr bwMode="auto">
            <a:xfrm>
              <a:off x="3776668" y="1254587"/>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22" name="AutoShape 226">
              <a:extLst>
                <a:ext uri="{FF2B5EF4-FFF2-40B4-BE49-F238E27FC236}">
                  <a16:creationId xmlns="" xmlns:a16="http://schemas.microsoft.com/office/drawing/2014/main" id="{AED38219-1BB8-F44E-8DA1-D7C9B9E2298B}"/>
                </a:ext>
              </a:extLst>
            </p:cNvPr>
            <p:cNvSpPr>
              <a:spLocks noChangeArrowheads="1"/>
            </p:cNvSpPr>
            <p:nvPr/>
          </p:nvSpPr>
          <p:spPr bwMode="auto">
            <a:xfrm>
              <a:off x="4048130" y="1254587"/>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23" name="AutoShape 227">
              <a:extLst>
                <a:ext uri="{FF2B5EF4-FFF2-40B4-BE49-F238E27FC236}">
                  <a16:creationId xmlns="" xmlns:a16="http://schemas.microsoft.com/office/drawing/2014/main" id="{9F6EF392-AB1D-AF4E-8A74-970660411F08}"/>
                </a:ext>
              </a:extLst>
            </p:cNvPr>
            <p:cNvSpPr>
              <a:spLocks noChangeArrowheads="1"/>
            </p:cNvSpPr>
            <p:nvPr/>
          </p:nvSpPr>
          <p:spPr bwMode="auto">
            <a:xfrm>
              <a:off x="4321180" y="1254587"/>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24" name="AutoShape 228">
              <a:extLst>
                <a:ext uri="{FF2B5EF4-FFF2-40B4-BE49-F238E27FC236}">
                  <a16:creationId xmlns="" xmlns:a16="http://schemas.microsoft.com/office/drawing/2014/main" id="{10647FFC-F3FF-6444-B228-7F76A84CE2CE}"/>
                </a:ext>
              </a:extLst>
            </p:cNvPr>
            <p:cNvSpPr>
              <a:spLocks noChangeArrowheads="1"/>
            </p:cNvSpPr>
            <p:nvPr/>
          </p:nvSpPr>
          <p:spPr bwMode="auto">
            <a:xfrm>
              <a:off x="4592643" y="1254587"/>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25" name="AutoShape 229">
              <a:extLst>
                <a:ext uri="{FF2B5EF4-FFF2-40B4-BE49-F238E27FC236}">
                  <a16:creationId xmlns="" xmlns:a16="http://schemas.microsoft.com/office/drawing/2014/main" id="{F8066439-D53E-CB46-ACE1-33636B6F1201}"/>
                </a:ext>
              </a:extLst>
            </p:cNvPr>
            <p:cNvSpPr>
              <a:spLocks noChangeArrowheads="1"/>
            </p:cNvSpPr>
            <p:nvPr/>
          </p:nvSpPr>
          <p:spPr bwMode="auto">
            <a:xfrm>
              <a:off x="5137155" y="1254587"/>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26" name="AutoShape 230">
              <a:extLst>
                <a:ext uri="{FF2B5EF4-FFF2-40B4-BE49-F238E27FC236}">
                  <a16:creationId xmlns="" xmlns:a16="http://schemas.microsoft.com/office/drawing/2014/main" id="{3090F61D-206C-1049-BBC5-D7D50AB7FA8C}"/>
                </a:ext>
              </a:extLst>
            </p:cNvPr>
            <p:cNvSpPr>
              <a:spLocks noChangeArrowheads="1"/>
            </p:cNvSpPr>
            <p:nvPr/>
          </p:nvSpPr>
          <p:spPr bwMode="auto">
            <a:xfrm>
              <a:off x="4865693" y="1254587"/>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27" name="AutoShape 231">
              <a:extLst>
                <a:ext uri="{FF2B5EF4-FFF2-40B4-BE49-F238E27FC236}">
                  <a16:creationId xmlns="" xmlns:a16="http://schemas.microsoft.com/office/drawing/2014/main" id="{94D1F2AC-EF14-414F-9185-AB1024A78E73}"/>
                </a:ext>
              </a:extLst>
            </p:cNvPr>
            <p:cNvSpPr>
              <a:spLocks noChangeArrowheads="1"/>
            </p:cNvSpPr>
            <p:nvPr/>
          </p:nvSpPr>
          <p:spPr bwMode="auto">
            <a:xfrm>
              <a:off x="5408618" y="1254587"/>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28" name="AutoShape 232">
              <a:extLst>
                <a:ext uri="{FF2B5EF4-FFF2-40B4-BE49-F238E27FC236}">
                  <a16:creationId xmlns="" xmlns:a16="http://schemas.microsoft.com/office/drawing/2014/main" id="{3EDB1497-BEBF-0447-9B99-021F67D080E6}"/>
                </a:ext>
              </a:extLst>
            </p:cNvPr>
            <p:cNvSpPr>
              <a:spLocks noChangeArrowheads="1"/>
            </p:cNvSpPr>
            <p:nvPr/>
          </p:nvSpPr>
          <p:spPr bwMode="auto">
            <a:xfrm>
              <a:off x="5681668" y="1254587"/>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29" name="AutoShape 233">
              <a:extLst>
                <a:ext uri="{FF2B5EF4-FFF2-40B4-BE49-F238E27FC236}">
                  <a16:creationId xmlns="" xmlns:a16="http://schemas.microsoft.com/office/drawing/2014/main" id="{440CF82D-5004-0949-9589-431B3E4B2222}"/>
                </a:ext>
              </a:extLst>
            </p:cNvPr>
            <p:cNvSpPr>
              <a:spLocks noChangeArrowheads="1"/>
            </p:cNvSpPr>
            <p:nvPr/>
          </p:nvSpPr>
          <p:spPr bwMode="auto">
            <a:xfrm>
              <a:off x="5953130" y="1254587"/>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30" name="AutoShape 225">
              <a:extLst>
                <a:ext uri="{FF2B5EF4-FFF2-40B4-BE49-F238E27FC236}">
                  <a16:creationId xmlns="" xmlns:a16="http://schemas.microsoft.com/office/drawing/2014/main" id="{7621D257-4AEE-9941-AC41-D5DA89D76D12}"/>
                </a:ext>
              </a:extLst>
            </p:cNvPr>
            <p:cNvSpPr>
              <a:spLocks noChangeArrowheads="1"/>
            </p:cNvSpPr>
            <p:nvPr/>
          </p:nvSpPr>
          <p:spPr bwMode="auto">
            <a:xfrm>
              <a:off x="3758428" y="970072"/>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31" name="AutoShape 226">
              <a:extLst>
                <a:ext uri="{FF2B5EF4-FFF2-40B4-BE49-F238E27FC236}">
                  <a16:creationId xmlns="" xmlns:a16="http://schemas.microsoft.com/office/drawing/2014/main" id="{66699F67-15B9-D043-A460-0FE309C1D777}"/>
                </a:ext>
              </a:extLst>
            </p:cNvPr>
            <p:cNvSpPr>
              <a:spLocks noChangeArrowheads="1"/>
            </p:cNvSpPr>
            <p:nvPr/>
          </p:nvSpPr>
          <p:spPr bwMode="auto">
            <a:xfrm>
              <a:off x="4029890" y="970072"/>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32" name="AutoShape 227">
              <a:extLst>
                <a:ext uri="{FF2B5EF4-FFF2-40B4-BE49-F238E27FC236}">
                  <a16:creationId xmlns="" xmlns:a16="http://schemas.microsoft.com/office/drawing/2014/main" id="{31612CA5-096E-1844-9EB9-A46AE4958C90}"/>
                </a:ext>
              </a:extLst>
            </p:cNvPr>
            <p:cNvSpPr>
              <a:spLocks noChangeArrowheads="1"/>
            </p:cNvSpPr>
            <p:nvPr/>
          </p:nvSpPr>
          <p:spPr bwMode="auto">
            <a:xfrm>
              <a:off x="4302940" y="970072"/>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33" name="AutoShape 228">
              <a:extLst>
                <a:ext uri="{FF2B5EF4-FFF2-40B4-BE49-F238E27FC236}">
                  <a16:creationId xmlns="" xmlns:a16="http://schemas.microsoft.com/office/drawing/2014/main" id="{FAF58DC0-6A5C-6646-A3A9-83D120153540}"/>
                </a:ext>
              </a:extLst>
            </p:cNvPr>
            <p:cNvSpPr>
              <a:spLocks noChangeArrowheads="1"/>
            </p:cNvSpPr>
            <p:nvPr/>
          </p:nvSpPr>
          <p:spPr bwMode="auto">
            <a:xfrm>
              <a:off x="4574403" y="970072"/>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34" name="AutoShape 229">
              <a:extLst>
                <a:ext uri="{FF2B5EF4-FFF2-40B4-BE49-F238E27FC236}">
                  <a16:creationId xmlns="" xmlns:a16="http://schemas.microsoft.com/office/drawing/2014/main" id="{9607D574-7737-1249-A0A2-3E407DD689E3}"/>
                </a:ext>
              </a:extLst>
            </p:cNvPr>
            <p:cNvSpPr>
              <a:spLocks noChangeArrowheads="1"/>
            </p:cNvSpPr>
            <p:nvPr/>
          </p:nvSpPr>
          <p:spPr bwMode="auto">
            <a:xfrm>
              <a:off x="5118915" y="970072"/>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35" name="AutoShape 230">
              <a:extLst>
                <a:ext uri="{FF2B5EF4-FFF2-40B4-BE49-F238E27FC236}">
                  <a16:creationId xmlns="" xmlns:a16="http://schemas.microsoft.com/office/drawing/2014/main" id="{92098921-41C8-8C4B-8825-67D769A28ECC}"/>
                </a:ext>
              </a:extLst>
            </p:cNvPr>
            <p:cNvSpPr>
              <a:spLocks noChangeArrowheads="1"/>
            </p:cNvSpPr>
            <p:nvPr/>
          </p:nvSpPr>
          <p:spPr bwMode="auto">
            <a:xfrm>
              <a:off x="4847453" y="970072"/>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36" name="AutoShape 231">
              <a:extLst>
                <a:ext uri="{FF2B5EF4-FFF2-40B4-BE49-F238E27FC236}">
                  <a16:creationId xmlns="" xmlns:a16="http://schemas.microsoft.com/office/drawing/2014/main" id="{1F7AF90C-0398-8E49-BE55-64418D0C9314}"/>
                </a:ext>
              </a:extLst>
            </p:cNvPr>
            <p:cNvSpPr>
              <a:spLocks noChangeArrowheads="1"/>
            </p:cNvSpPr>
            <p:nvPr/>
          </p:nvSpPr>
          <p:spPr bwMode="auto">
            <a:xfrm>
              <a:off x="5390378" y="970072"/>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37" name="AutoShape 232">
              <a:extLst>
                <a:ext uri="{FF2B5EF4-FFF2-40B4-BE49-F238E27FC236}">
                  <a16:creationId xmlns="" xmlns:a16="http://schemas.microsoft.com/office/drawing/2014/main" id="{01784ADF-E2C3-E148-AF6F-74807709C710}"/>
                </a:ext>
              </a:extLst>
            </p:cNvPr>
            <p:cNvSpPr>
              <a:spLocks noChangeArrowheads="1"/>
            </p:cNvSpPr>
            <p:nvPr/>
          </p:nvSpPr>
          <p:spPr bwMode="auto">
            <a:xfrm>
              <a:off x="5663428" y="970072"/>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38" name="AutoShape 233">
              <a:extLst>
                <a:ext uri="{FF2B5EF4-FFF2-40B4-BE49-F238E27FC236}">
                  <a16:creationId xmlns="" xmlns:a16="http://schemas.microsoft.com/office/drawing/2014/main" id="{7A0F925A-0835-F648-9A62-0DEAC91F38CD}"/>
                </a:ext>
              </a:extLst>
            </p:cNvPr>
            <p:cNvSpPr>
              <a:spLocks noChangeArrowheads="1"/>
            </p:cNvSpPr>
            <p:nvPr/>
          </p:nvSpPr>
          <p:spPr bwMode="auto">
            <a:xfrm>
              <a:off x="5934890" y="970072"/>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39" name="AutoShape 225">
              <a:extLst>
                <a:ext uri="{FF2B5EF4-FFF2-40B4-BE49-F238E27FC236}">
                  <a16:creationId xmlns="" xmlns:a16="http://schemas.microsoft.com/office/drawing/2014/main" id="{79640D3E-DC58-D14C-BC15-31B6429400F0}"/>
                </a:ext>
              </a:extLst>
            </p:cNvPr>
            <p:cNvSpPr>
              <a:spLocks noChangeArrowheads="1"/>
            </p:cNvSpPr>
            <p:nvPr/>
          </p:nvSpPr>
          <p:spPr bwMode="auto">
            <a:xfrm>
              <a:off x="3751240" y="7113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40" name="AutoShape 226">
              <a:extLst>
                <a:ext uri="{FF2B5EF4-FFF2-40B4-BE49-F238E27FC236}">
                  <a16:creationId xmlns="" xmlns:a16="http://schemas.microsoft.com/office/drawing/2014/main" id="{0DF48A28-C8A7-1242-86DE-623C3B16F59B}"/>
                </a:ext>
              </a:extLst>
            </p:cNvPr>
            <p:cNvSpPr>
              <a:spLocks noChangeArrowheads="1"/>
            </p:cNvSpPr>
            <p:nvPr/>
          </p:nvSpPr>
          <p:spPr bwMode="auto">
            <a:xfrm>
              <a:off x="4022702" y="711368"/>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41" name="AutoShape 227">
              <a:extLst>
                <a:ext uri="{FF2B5EF4-FFF2-40B4-BE49-F238E27FC236}">
                  <a16:creationId xmlns="" xmlns:a16="http://schemas.microsoft.com/office/drawing/2014/main" id="{521F2686-42DD-D14B-AA63-D15A5DE8ADBD}"/>
                </a:ext>
              </a:extLst>
            </p:cNvPr>
            <p:cNvSpPr>
              <a:spLocks noChangeArrowheads="1"/>
            </p:cNvSpPr>
            <p:nvPr/>
          </p:nvSpPr>
          <p:spPr bwMode="auto">
            <a:xfrm>
              <a:off x="4295752" y="7113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42" name="AutoShape 228">
              <a:extLst>
                <a:ext uri="{FF2B5EF4-FFF2-40B4-BE49-F238E27FC236}">
                  <a16:creationId xmlns="" xmlns:a16="http://schemas.microsoft.com/office/drawing/2014/main" id="{1E20A6F7-6C25-004E-BEE0-09AC050B8547}"/>
                </a:ext>
              </a:extLst>
            </p:cNvPr>
            <p:cNvSpPr>
              <a:spLocks noChangeArrowheads="1"/>
            </p:cNvSpPr>
            <p:nvPr/>
          </p:nvSpPr>
          <p:spPr bwMode="auto">
            <a:xfrm>
              <a:off x="4567215" y="711368"/>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43" name="AutoShape 229">
              <a:extLst>
                <a:ext uri="{FF2B5EF4-FFF2-40B4-BE49-F238E27FC236}">
                  <a16:creationId xmlns="" xmlns:a16="http://schemas.microsoft.com/office/drawing/2014/main" id="{13501A3B-E2F9-DD43-9C4B-8F70191A9B94}"/>
                </a:ext>
              </a:extLst>
            </p:cNvPr>
            <p:cNvSpPr>
              <a:spLocks noChangeArrowheads="1"/>
            </p:cNvSpPr>
            <p:nvPr/>
          </p:nvSpPr>
          <p:spPr bwMode="auto">
            <a:xfrm>
              <a:off x="5111727" y="711368"/>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44" name="AutoShape 230">
              <a:extLst>
                <a:ext uri="{FF2B5EF4-FFF2-40B4-BE49-F238E27FC236}">
                  <a16:creationId xmlns="" xmlns:a16="http://schemas.microsoft.com/office/drawing/2014/main" id="{DBD1E864-A456-5D49-AD96-1F3500D638F6}"/>
                </a:ext>
              </a:extLst>
            </p:cNvPr>
            <p:cNvSpPr>
              <a:spLocks noChangeArrowheads="1"/>
            </p:cNvSpPr>
            <p:nvPr/>
          </p:nvSpPr>
          <p:spPr bwMode="auto">
            <a:xfrm>
              <a:off x="4840265" y="7113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45" name="AutoShape 231">
              <a:extLst>
                <a:ext uri="{FF2B5EF4-FFF2-40B4-BE49-F238E27FC236}">
                  <a16:creationId xmlns="" xmlns:a16="http://schemas.microsoft.com/office/drawing/2014/main" id="{8F39E863-BFA6-3B4D-A201-22FC4EE2FFDD}"/>
                </a:ext>
              </a:extLst>
            </p:cNvPr>
            <p:cNvSpPr>
              <a:spLocks noChangeArrowheads="1"/>
            </p:cNvSpPr>
            <p:nvPr/>
          </p:nvSpPr>
          <p:spPr bwMode="auto">
            <a:xfrm>
              <a:off x="5383190" y="7113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46" name="AutoShape 232">
              <a:extLst>
                <a:ext uri="{FF2B5EF4-FFF2-40B4-BE49-F238E27FC236}">
                  <a16:creationId xmlns="" xmlns:a16="http://schemas.microsoft.com/office/drawing/2014/main" id="{779EB37B-9319-7B47-8B86-E32C86434FC8}"/>
                </a:ext>
              </a:extLst>
            </p:cNvPr>
            <p:cNvSpPr>
              <a:spLocks noChangeArrowheads="1"/>
            </p:cNvSpPr>
            <p:nvPr/>
          </p:nvSpPr>
          <p:spPr bwMode="auto">
            <a:xfrm>
              <a:off x="5656240" y="7113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47" name="AutoShape 233">
              <a:extLst>
                <a:ext uri="{FF2B5EF4-FFF2-40B4-BE49-F238E27FC236}">
                  <a16:creationId xmlns="" xmlns:a16="http://schemas.microsoft.com/office/drawing/2014/main" id="{930B4BBF-50B0-0B41-B1FF-9B3438178B3C}"/>
                </a:ext>
              </a:extLst>
            </p:cNvPr>
            <p:cNvSpPr>
              <a:spLocks noChangeArrowheads="1"/>
            </p:cNvSpPr>
            <p:nvPr/>
          </p:nvSpPr>
          <p:spPr bwMode="auto">
            <a:xfrm>
              <a:off x="5927702" y="711368"/>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grpSp>
      <p:sp>
        <p:nvSpPr>
          <p:cNvPr id="1348" name="Rectángulo 627">
            <a:extLst>
              <a:ext uri="{FF2B5EF4-FFF2-40B4-BE49-F238E27FC236}">
                <a16:creationId xmlns="" xmlns:a16="http://schemas.microsoft.com/office/drawing/2014/main" id="{501BA672-8727-EC40-B837-3DCF2F650E14}"/>
              </a:ext>
            </a:extLst>
          </p:cNvPr>
          <p:cNvSpPr/>
          <p:nvPr/>
        </p:nvSpPr>
        <p:spPr>
          <a:xfrm>
            <a:off x="577737" y="4302108"/>
            <a:ext cx="3279682" cy="27251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49" name="CuadroTexto 628">
            <a:extLst>
              <a:ext uri="{FF2B5EF4-FFF2-40B4-BE49-F238E27FC236}">
                <a16:creationId xmlns="" xmlns:a16="http://schemas.microsoft.com/office/drawing/2014/main" id="{EC826DB7-7DD9-CA40-A197-9E4FB5BC7F76}"/>
              </a:ext>
            </a:extLst>
          </p:cNvPr>
          <p:cNvSpPr txBox="1"/>
          <p:nvPr/>
        </p:nvSpPr>
        <p:spPr>
          <a:xfrm>
            <a:off x="585942" y="4287314"/>
            <a:ext cx="255198" cy="246221"/>
          </a:xfrm>
          <a:prstGeom prst="rect">
            <a:avLst/>
          </a:prstGeom>
          <a:noFill/>
        </p:spPr>
        <p:txBody>
          <a:bodyPr wrap="none" rtlCol="0">
            <a:spAutoFit/>
          </a:bodyPr>
          <a:lstStyle/>
          <a:p>
            <a:r>
              <a:rPr lang="es-ES" sz="1000" b="1" dirty="0">
                <a:solidFill>
                  <a:srgbClr val="FF0000"/>
                </a:solidFill>
                <a:latin typeface="Arial" panose="020B0604020202020204" pitchFamily="34" charset="0"/>
                <a:cs typeface="Arial" panose="020B0604020202020204" pitchFamily="34" charset="0"/>
              </a:rPr>
              <a:t>a</a:t>
            </a:r>
          </a:p>
        </p:txBody>
      </p:sp>
      <p:sp>
        <p:nvSpPr>
          <p:cNvPr id="1350" name="CuadroTexto 629">
            <a:extLst>
              <a:ext uri="{FF2B5EF4-FFF2-40B4-BE49-F238E27FC236}">
                <a16:creationId xmlns="" xmlns:a16="http://schemas.microsoft.com/office/drawing/2014/main" id="{FADD52F1-526A-2447-AC88-6DC7108A5B20}"/>
              </a:ext>
            </a:extLst>
          </p:cNvPr>
          <p:cNvSpPr txBox="1"/>
          <p:nvPr/>
        </p:nvSpPr>
        <p:spPr>
          <a:xfrm>
            <a:off x="853985" y="4291786"/>
            <a:ext cx="255198" cy="246221"/>
          </a:xfrm>
          <a:prstGeom prst="rect">
            <a:avLst/>
          </a:prstGeom>
          <a:noFill/>
        </p:spPr>
        <p:txBody>
          <a:bodyPr wrap="none" rtlCol="0">
            <a:spAutoFit/>
          </a:bodyPr>
          <a:lstStyle/>
          <a:p>
            <a:r>
              <a:rPr lang="es-ES" sz="1000" b="1" dirty="0">
                <a:solidFill>
                  <a:srgbClr val="FF0000"/>
                </a:solidFill>
                <a:latin typeface="Arial" panose="020B0604020202020204" pitchFamily="34" charset="0"/>
                <a:cs typeface="Arial" panose="020B0604020202020204" pitchFamily="34" charset="0"/>
              </a:rPr>
              <a:t>a</a:t>
            </a:r>
          </a:p>
        </p:txBody>
      </p:sp>
      <p:sp>
        <p:nvSpPr>
          <p:cNvPr id="1351" name="CuadroTexto 630">
            <a:extLst>
              <a:ext uri="{FF2B5EF4-FFF2-40B4-BE49-F238E27FC236}">
                <a16:creationId xmlns="" xmlns:a16="http://schemas.microsoft.com/office/drawing/2014/main" id="{E5763680-5520-E643-98F6-B89834B2D47C}"/>
              </a:ext>
            </a:extLst>
          </p:cNvPr>
          <p:cNvSpPr txBox="1"/>
          <p:nvPr/>
        </p:nvSpPr>
        <p:spPr>
          <a:xfrm>
            <a:off x="1143230" y="4287313"/>
            <a:ext cx="255198" cy="246221"/>
          </a:xfrm>
          <a:prstGeom prst="rect">
            <a:avLst/>
          </a:prstGeom>
          <a:noFill/>
        </p:spPr>
        <p:txBody>
          <a:bodyPr wrap="none" rtlCol="0">
            <a:spAutoFit/>
          </a:bodyPr>
          <a:lstStyle/>
          <a:p>
            <a:r>
              <a:rPr lang="es-ES" sz="1000" b="1" dirty="0">
                <a:solidFill>
                  <a:srgbClr val="FF0000"/>
                </a:solidFill>
                <a:latin typeface="Arial" panose="020B0604020202020204" pitchFamily="34" charset="0"/>
                <a:cs typeface="Arial" panose="020B0604020202020204" pitchFamily="34" charset="0"/>
              </a:rPr>
              <a:t>a</a:t>
            </a:r>
          </a:p>
        </p:txBody>
      </p:sp>
      <p:sp>
        <p:nvSpPr>
          <p:cNvPr id="1352" name="CuadroTexto 631">
            <a:extLst>
              <a:ext uri="{FF2B5EF4-FFF2-40B4-BE49-F238E27FC236}">
                <a16:creationId xmlns="" xmlns:a16="http://schemas.microsoft.com/office/drawing/2014/main" id="{4BEA6DA2-E162-AE45-A86F-7B2AE9949510}"/>
              </a:ext>
            </a:extLst>
          </p:cNvPr>
          <p:cNvSpPr txBox="1"/>
          <p:nvPr/>
        </p:nvSpPr>
        <p:spPr>
          <a:xfrm>
            <a:off x="1408000" y="4297019"/>
            <a:ext cx="263214" cy="246221"/>
          </a:xfrm>
          <a:prstGeom prst="rect">
            <a:avLst/>
          </a:prstGeom>
          <a:noFill/>
        </p:spPr>
        <p:txBody>
          <a:bodyPr wrap="none" rtlCol="0">
            <a:spAutoFit/>
          </a:bodyPr>
          <a:lstStyle/>
          <a:p>
            <a:r>
              <a:rPr lang="es-ES" sz="1000" b="1" dirty="0">
                <a:solidFill>
                  <a:srgbClr val="FF0000"/>
                </a:solidFill>
                <a:latin typeface="Arial" panose="020B0604020202020204" pitchFamily="34" charset="0"/>
                <a:cs typeface="Arial" panose="020B0604020202020204" pitchFamily="34" charset="0"/>
              </a:rPr>
              <a:t>b</a:t>
            </a:r>
          </a:p>
        </p:txBody>
      </p:sp>
      <p:sp>
        <p:nvSpPr>
          <p:cNvPr id="1353" name="CuadroTexto 632">
            <a:extLst>
              <a:ext uri="{FF2B5EF4-FFF2-40B4-BE49-F238E27FC236}">
                <a16:creationId xmlns="" xmlns:a16="http://schemas.microsoft.com/office/drawing/2014/main" id="{7D1EFFC4-DF65-7C45-841F-4FD74E4A7C1A}"/>
              </a:ext>
            </a:extLst>
          </p:cNvPr>
          <p:cNvSpPr txBox="1"/>
          <p:nvPr/>
        </p:nvSpPr>
        <p:spPr>
          <a:xfrm>
            <a:off x="1676740" y="4301935"/>
            <a:ext cx="263214" cy="246221"/>
          </a:xfrm>
          <a:prstGeom prst="rect">
            <a:avLst/>
          </a:prstGeom>
          <a:noFill/>
        </p:spPr>
        <p:txBody>
          <a:bodyPr wrap="none" rtlCol="0">
            <a:spAutoFit/>
          </a:bodyPr>
          <a:lstStyle/>
          <a:p>
            <a:r>
              <a:rPr lang="es-ES" sz="1000" b="1" dirty="0">
                <a:solidFill>
                  <a:srgbClr val="FF0000"/>
                </a:solidFill>
                <a:latin typeface="Arial" panose="020B0604020202020204" pitchFamily="34" charset="0"/>
                <a:cs typeface="Arial" panose="020B0604020202020204" pitchFamily="34" charset="0"/>
              </a:rPr>
              <a:t>b</a:t>
            </a:r>
          </a:p>
        </p:txBody>
      </p:sp>
      <p:sp>
        <p:nvSpPr>
          <p:cNvPr id="1354" name="CuadroTexto 633">
            <a:extLst>
              <a:ext uri="{FF2B5EF4-FFF2-40B4-BE49-F238E27FC236}">
                <a16:creationId xmlns="" xmlns:a16="http://schemas.microsoft.com/office/drawing/2014/main" id="{2D93DAAA-195A-A746-928C-A20ED40DD3F2}"/>
              </a:ext>
            </a:extLst>
          </p:cNvPr>
          <p:cNvSpPr txBox="1"/>
          <p:nvPr/>
        </p:nvSpPr>
        <p:spPr>
          <a:xfrm>
            <a:off x="1954324" y="4296927"/>
            <a:ext cx="263214" cy="246221"/>
          </a:xfrm>
          <a:prstGeom prst="rect">
            <a:avLst/>
          </a:prstGeom>
          <a:noFill/>
        </p:spPr>
        <p:txBody>
          <a:bodyPr wrap="none" rtlCol="0">
            <a:spAutoFit/>
          </a:bodyPr>
          <a:lstStyle/>
          <a:p>
            <a:r>
              <a:rPr lang="es-ES" sz="1000" b="1" dirty="0">
                <a:solidFill>
                  <a:srgbClr val="FF0000"/>
                </a:solidFill>
                <a:latin typeface="Arial" panose="020B0604020202020204" pitchFamily="34" charset="0"/>
                <a:cs typeface="Arial" panose="020B0604020202020204" pitchFamily="34" charset="0"/>
              </a:rPr>
              <a:t>b</a:t>
            </a:r>
          </a:p>
        </p:txBody>
      </p:sp>
      <p:sp>
        <p:nvSpPr>
          <p:cNvPr id="1355" name="AutoShape 26">
            <a:extLst>
              <a:ext uri="{FF2B5EF4-FFF2-40B4-BE49-F238E27FC236}">
                <a16:creationId xmlns="" xmlns:a16="http://schemas.microsoft.com/office/drawing/2014/main" id="{10F48DB9-77E2-5A4C-8FC1-532572799C8D}"/>
              </a:ext>
            </a:extLst>
          </p:cNvPr>
          <p:cNvSpPr>
            <a:spLocks noChangeArrowheads="1"/>
          </p:cNvSpPr>
          <p:nvPr/>
        </p:nvSpPr>
        <p:spPr bwMode="auto">
          <a:xfrm>
            <a:off x="3049381" y="3763006"/>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56" name="AutoShape 27">
            <a:extLst>
              <a:ext uri="{FF2B5EF4-FFF2-40B4-BE49-F238E27FC236}">
                <a16:creationId xmlns="" xmlns:a16="http://schemas.microsoft.com/office/drawing/2014/main" id="{19008BA3-CDD9-9F46-AFE5-D937ABEB686E}"/>
              </a:ext>
            </a:extLst>
          </p:cNvPr>
          <p:cNvSpPr>
            <a:spLocks noChangeArrowheads="1"/>
          </p:cNvSpPr>
          <p:nvPr/>
        </p:nvSpPr>
        <p:spPr bwMode="auto">
          <a:xfrm>
            <a:off x="3322431" y="3763006"/>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57" name="AutoShape 28">
            <a:extLst>
              <a:ext uri="{FF2B5EF4-FFF2-40B4-BE49-F238E27FC236}">
                <a16:creationId xmlns="" xmlns:a16="http://schemas.microsoft.com/office/drawing/2014/main" id="{0DF39F0E-D025-0B44-9E93-39ED6A69A950}"/>
              </a:ext>
            </a:extLst>
          </p:cNvPr>
          <p:cNvSpPr>
            <a:spLocks noChangeArrowheads="1"/>
          </p:cNvSpPr>
          <p:nvPr/>
        </p:nvSpPr>
        <p:spPr bwMode="auto">
          <a:xfrm>
            <a:off x="3593894" y="3763006"/>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58" name="AutoShape 38">
            <a:extLst>
              <a:ext uri="{FF2B5EF4-FFF2-40B4-BE49-F238E27FC236}">
                <a16:creationId xmlns="" xmlns:a16="http://schemas.microsoft.com/office/drawing/2014/main" id="{73A6FD8B-25C9-954D-9B2B-66B205D5DA34}"/>
              </a:ext>
            </a:extLst>
          </p:cNvPr>
          <p:cNvSpPr>
            <a:spLocks noChangeArrowheads="1"/>
          </p:cNvSpPr>
          <p:nvPr/>
        </p:nvSpPr>
        <p:spPr bwMode="auto">
          <a:xfrm>
            <a:off x="3049381" y="347566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59" name="AutoShape 39">
            <a:extLst>
              <a:ext uri="{FF2B5EF4-FFF2-40B4-BE49-F238E27FC236}">
                <a16:creationId xmlns="" xmlns:a16="http://schemas.microsoft.com/office/drawing/2014/main" id="{11B63E0C-423B-F741-87E1-294A083397DB}"/>
              </a:ext>
            </a:extLst>
          </p:cNvPr>
          <p:cNvSpPr>
            <a:spLocks noChangeArrowheads="1"/>
          </p:cNvSpPr>
          <p:nvPr/>
        </p:nvSpPr>
        <p:spPr bwMode="auto">
          <a:xfrm>
            <a:off x="3322431" y="347566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60" name="AutoShape 40">
            <a:extLst>
              <a:ext uri="{FF2B5EF4-FFF2-40B4-BE49-F238E27FC236}">
                <a16:creationId xmlns="" xmlns:a16="http://schemas.microsoft.com/office/drawing/2014/main" id="{0A08C4E6-9767-474E-BA18-314F21F6B016}"/>
              </a:ext>
            </a:extLst>
          </p:cNvPr>
          <p:cNvSpPr>
            <a:spLocks noChangeArrowheads="1"/>
          </p:cNvSpPr>
          <p:nvPr/>
        </p:nvSpPr>
        <p:spPr bwMode="auto">
          <a:xfrm>
            <a:off x="3593894" y="3475669"/>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61" name="AutoShape 50">
            <a:extLst>
              <a:ext uri="{FF2B5EF4-FFF2-40B4-BE49-F238E27FC236}">
                <a16:creationId xmlns="" xmlns:a16="http://schemas.microsoft.com/office/drawing/2014/main" id="{78899C58-61AA-A14F-B4AD-1817F607DBA8}"/>
              </a:ext>
            </a:extLst>
          </p:cNvPr>
          <p:cNvSpPr>
            <a:spLocks noChangeArrowheads="1"/>
          </p:cNvSpPr>
          <p:nvPr/>
        </p:nvSpPr>
        <p:spPr bwMode="auto">
          <a:xfrm>
            <a:off x="3049381" y="318674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62" name="AutoShape 51">
            <a:extLst>
              <a:ext uri="{FF2B5EF4-FFF2-40B4-BE49-F238E27FC236}">
                <a16:creationId xmlns="" xmlns:a16="http://schemas.microsoft.com/office/drawing/2014/main" id="{DBAFEB4E-01DF-3F41-9ABF-3F4F1A7F4230}"/>
              </a:ext>
            </a:extLst>
          </p:cNvPr>
          <p:cNvSpPr>
            <a:spLocks noChangeArrowheads="1"/>
          </p:cNvSpPr>
          <p:nvPr/>
        </p:nvSpPr>
        <p:spPr bwMode="auto">
          <a:xfrm>
            <a:off x="3322431" y="318674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63" name="AutoShape 52">
            <a:extLst>
              <a:ext uri="{FF2B5EF4-FFF2-40B4-BE49-F238E27FC236}">
                <a16:creationId xmlns="" xmlns:a16="http://schemas.microsoft.com/office/drawing/2014/main" id="{38FA3ED9-BE5E-F34A-AD24-C60D4E942AB6}"/>
              </a:ext>
            </a:extLst>
          </p:cNvPr>
          <p:cNvSpPr>
            <a:spLocks noChangeArrowheads="1"/>
          </p:cNvSpPr>
          <p:nvPr/>
        </p:nvSpPr>
        <p:spPr bwMode="auto">
          <a:xfrm>
            <a:off x="3593894" y="318674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64" name="AutoShape 62">
            <a:extLst>
              <a:ext uri="{FF2B5EF4-FFF2-40B4-BE49-F238E27FC236}">
                <a16:creationId xmlns="" xmlns:a16="http://schemas.microsoft.com/office/drawing/2014/main" id="{AA57CC59-774F-2945-98C5-4F2F3658FE68}"/>
              </a:ext>
            </a:extLst>
          </p:cNvPr>
          <p:cNvSpPr>
            <a:spLocks noChangeArrowheads="1"/>
          </p:cNvSpPr>
          <p:nvPr/>
        </p:nvSpPr>
        <p:spPr bwMode="auto">
          <a:xfrm>
            <a:off x="3049381" y="2899406"/>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65" name="AutoShape 63">
            <a:extLst>
              <a:ext uri="{FF2B5EF4-FFF2-40B4-BE49-F238E27FC236}">
                <a16:creationId xmlns="" xmlns:a16="http://schemas.microsoft.com/office/drawing/2014/main" id="{DD612C02-B669-B445-AFC3-915B1619DA65}"/>
              </a:ext>
            </a:extLst>
          </p:cNvPr>
          <p:cNvSpPr>
            <a:spLocks noChangeArrowheads="1"/>
          </p:cNvSpPr>
          <p:nvPr/>
        </p:nvSpPr>
        <p:spPr bwMode="auto">
          <a:xfrm>
            <a:off x="3322431" y="2899406"/>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66" name="AutoShape 64">
            <a:extLst>
              <a:ext uri="{FF2B5EF4-FFF2-40B4-BE49-F238E27FC236}">
                <a16:creationId xmlns="" xmlns:a16="http://schemas.microsoft.com/office/drawing/2014/main" id="{7B975A0B-6B74-1B40-B78A-F9E756BD9347}"/>
              </a:ext>
            </a:extLst>
          </p:cNvPr>
          <p:cNvSpPr>
            <a:spLocks noChangeArrowheads="1"/>
          </p:cNvSpPr>
          <p:nvPr/>
        </p:nvSpPr>
        <p:spPr bwMode="auto">
          <a:xfrm>
            <a:off x="3593894" y="2899406"/>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67" name="AutoShape 74">
            <a:extLst>
              <a:ext uri="{FF2B5EF4-FFF2-40B4-BE49-F238E27FC236}">
                <a16:creationId xmlns="" xmlns:a16="http://schemas.microsoft.com/office/drawing/2014/main" id="{3785965D-B956-DE42-8FEF-E69CF0F275D4}"/>
              </a:ext>
            </a:extLst>
          </p:cNvPr>
          <p:cNvSpPr>
            <a:spLocks noChangeArrowheads="1"/>
          </p:cNvSpPr>
          <p:nvPr/>
        </p:nvSpPr>
        <p:spPr bwMode="auto">
          <a:xfrm>
            <a:off x="3049381" y="2613656"/>
            <a:ext cx="203200" cy="214313"/>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68" name="AutoShape 75">
            <a:extLst>
              <a:ext uri="{FF2B5EF4-FFF2-40B4-BE49-F238E27FC236}">
                <a16:creationId xmlns="" xmlns:a16="http://schemas.microsoft.com/office/drawing/2014/main" id="{CF1EC1A6-AD79-B84A-A0F8-5E3BD5C7E5B9}"/>
              </a:ext>
            </a:extLst>
          </p:cNvPr>
          <p:cNvSpPr>
            <a:spLocks noChangeArrowheads="1"/>
          </p:cNvSpPr>
          <p:nvPr/>
        </p:nvSpPr>
        <p:spPr bwMode="auto">
          <a:xfrm>
            <a:off x="3322431" y="2613656"/>
            <a:ext cx="203200" cy="214313"/>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69" name="AutoShape 76">
            <a:extLst>
              <a:ext uri="{FF2B5EF4-FFF2-40B4-BE49-F238E27FC236}">
                <a16:creationId xmlns="" xmlns:a16="http://schemas.microsoft.com/office/drawing/2014/main" id="{94D768B0-0D9F-D647-8394-2AB47B8AE495}"/>
              </a:ext>
            </a:extLst>
          </p:cNvPr>
          <p:cNvSpPr>
            <a:spLocks noChangeArrowheads="1"/>
          </p:cNvSpPr>
          <p:nvPr/>
        </p:nvSpPr>
        <p:spPr bwMode="auto">
          <a:xfrm>
            <a:off x="3593894" y="2613656"/>
            <a:ext cx="203200" cy="214313"/>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70" name="AutoShape 86">
            <a:extLst>
              <a:ext uri="{FF2B5EF4-FFF2-40B4-BE49-F238E27FC236}">
                <a16:creationId xmlns="" xmlns:a16="http://schemas.microsoft.com/office/drawing/2014/main" id="{3FFCCDED-9FC3-0146-B4F1-7916E1425682}"/>
              </a:ext>
            </a:extLst>
          </p:cNvPr>
          <p:cNvSpPr>
            <a:spLocks noChangeArrowheads="1"/>
          </p:cNvSpPr>
          <p:nvPr/>
        </p:nvSpPr>
        <p:spPr bwMode="auto">
          <a:xfrm>
            <a:off x="3050969" y="2321556"/>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71" name="AutoShape 87">
            <a:extLst>
              <a:ext uri="{FF2B5EF4-FFF2-40B4-BE49-F238E27FC236}">
                <a16:creationId xmlns="" xmlns:a16="http://schemas.microsoft.com/office/drawing/2014/main" id="{C69818A3-1441-0049-B771-92721BF0470F}"/>
              </a:ext>
            </a:extLst>
          </p:cNvPr>
          <p:cNvSpPr>
            <a:spLocks noChangeArrowheads="1"/>
          </p:cNvSpPr>
          <p:nvPr/>
        </p:nvSpPr>
        <p:spPr bwMode="auto">
          <a:xfrm>
            <a:off x="3324019" y="2321556"/>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72" name="AutoShape 88">
            <a:extLst>
              <a:ext uri="{FF2B5EF4-FFF2-40B4-BE49-F238E27FC236}">
                <a16:creationId xmlns="" xmlns:a16="http://schemas.microsoft.com/office/drawing/2014/main" id="{DC4F08FB-A8AD-1F4D-83CD-3669D536AD29}"/>
              </a:ext>
            </a:extLst>
          </p:cNvPr>
          <p:cNvSpPr>
            <a:spLocks noChangeArrowheads="1"/>
          </p:cNvSpPr>
          <p:nvPr/>
        </p:nvSpPr>
        <p:spPr bwMode="auto">
          <a:xfrm>
            <a:off x="3595481" y="2321556"/>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73" name="Text Box 102">
            <a:extLst>
              <a:ext uri="{FF2B5EF4-FFF2-40B4-BE49-F238E27FC236}">
                <a16:creationId xmlns="" xmlns:a16="http://schemas.microsoft.com/office/drawing/2014/main" id="{E40895C7-7417-774B-96CF-7A9EB3E83CA5}"/>
              </a:ext>
            </a:extLst>
          </p:cNvPr>
          <p:cNvSpPr txBox="1">
            <a:spLocks noChangeArrowheads="1"/>
          </p:cNvSpPr>
          <p:nvPr/>
        </p:nvSpPr>
        <p:spPr bwMode="auto">
          <a:xfrm>
            <a:off x="3293856" y="3764594"/>
            <a:ext cx="2540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4</a:t>
            </a:r>
          </a:p>
        </p:txBody>
      </p:sp>
      <p:sp>
        <p:nvSpPr>
          <p:cNvPr id="1374" name="Text Box 103">
            <a:extLst>
              <a:ext uri="{FF2B5EF4-FFF2-40B4-BE49-F238E27FC236}">
                <a16:creationId xmlns="" xmlns:a16="http://schemas.microsoft.com/office/drawing/2014/main" id="{1F742855-6AC2-F847-AB41-0565C450C3E4}"/>
              </a:ext>
            </a:extLst>
          </p:cNvPr>
          <p:cNvSpPr txBox="1">
            <a:spLocks noChangeArrowheads="1"/>
          </p:cNvSpPr>
          <p:nvPr/>
        </p:nvSpPr>
        <p:spPr bwMode="auto">
          <a:xfrm>
            <a:off x="3581194" y="3764594"/>
            <a:ext cx="255198"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4</a:t>
            </a:r>
          </a:p>
        </p:txBody>
      </p:sp>
      <p:sp>
        <p:nvSpPr>
          <p:cNvPr id="1375" name="Text Box 111">
            <a:extLst>
              <a:ext uri="{FF2B5EF4-FFF2-40B4-BE49-F238E27FC236}">
                <a16:creationId xmlns="" xmlns:a16="http://schemas.microsoft.com/office/drawing/2014/main" id="{810583A4-FD22-C14D-B410-461113BD61D8}"/>
              </a:ext>
            </a:extLst>
          </p:cNvPr>
          <p:cNvSpPr txBox="1">
            <a:spLocks noChangeArrowheads="1"/>
          </p:cNvSpPr>
          <p:nvPr/>
        </p:nvSpPr>
        <p:spPr bwMode="auto">
          <a:xfrm>
            <a:off x="3293856" y="3475669"/>
            <a:ext cx="2540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8</a:t>
            </a:r>
          </a:p>
        </p:txBody>
      </p:sp>
      <p:sp>
        <p:nvSpPr>
          <p:cNvPr id="1376" name="Text Box 112">
            <a:extLst>
              <a:ext uri="{FF2B5EF4-FFF2-40B4-BE49-F238E27FC236}">
                <a16:creationId xmlns="" xmlns:a16="http://schemas.microsoft.com/office/drawing/2014/main" id="{DAE67420-35DA-0143-8BA8-E62762B5EB4B}"/>
              </a:ext>
            </a:extLst>
          </p:cNvPr>
          <p:cNvSpPr txBox="1">
            <a:spLocks noChangeArrowheads="1"/>
          </p:cNvSpPr>
          <p:nvPr/>
        </p:nvSpPr>
        <p:spPr bwMode="auto">
          <a:xfrm>
            <a:off x="3581194" y="3475669"/>
            <a:ext cx="2540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8</a:t>
            </a:r>
          </a:p>
        </p:txBody>
      </p:sp>
      <p:sp>
        <p:nvSpPr>
          <p:cNvPr id="1377" name="Text Box 123">
            <a:extLst>
              <a:ext uri="{FF2B5EF4-FFF2-40B4-BE49-F238E27FC236}">
                <a16:creationId xmlns="" xmlns:a16="http://schemas.microsoft.com/office/drawing/2014/main" id="{E41D3DCA-105D-5948-B85B-AA35F48D8617}"/>
              </a:ext>
            </a:extLst>
          </p:cNvPr>
          <p:cNvSpPr txBox="1">
            <a:spLocks noChangeArrowheads="1"/>
          </p:cNvSpPr>
          <p:nvPr/>
        </p:nvSpPr>
        <p:spPr bwMode="auto">
          <a:xfrm>
            <a:off x="3227567" y="3180093"/>
            <a:ext cx="860754"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 12    12</a:t>
            </a:r>
          </a:p>
        </p:txBody>
      </p:sp>
      <p:sp>
        <p:nvSpPr>
          <p:cNvPr id="1378" name="Text Box 129">
            <a:extLst>
              <a:ext uri="{FF2B5EF4-FFF2-40B4-BE49-F238E27FC236}">
                <a16:creationId xmlns="" xmlns:a16="http://schemas.microsoft.com/office/drawing/2014/main" id="{E031528F-953A-0346-BBB1-C028BEF68ECA}"/>
              </a:ext>
            </a:extLst>
          </p:cNvPr>
          <p:cNvSpPr txBox="1">
            <a:spLocks noChangeArrowheads="1"/>
          </p:cNvSpPr>
          <p:nvPr/>
        </p:nvSpPr>
        <p:spPr bwMode="auto">
          <a:xfrm>
            <a:off x="3260519" y="2899406"/>
            <a:ext cx="681037"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16    16</a:t>
            </a:r>
          </a:p>
        </p:txBody>
      </p:sp>
      <p:sp>
        <p:nvSpPr>
          <p:cNvPr id="1379" name="AutoShape 195">
            <a:extLst>
              <a:ext uri="{FF2B5EF4-FFF2-40B4-BE49-F238E27FC236}">
                <a16:creationId xmlns="" xmlns:a16="http://schemas.microsoft.com/office/drawing/2014/main" id="{A06DD976-0B8C-CB46-9F92-858D121615AD}"/>
              </a:ext>
            </a:extLst>
          </p:cNvPr>
          <p:cNvSpPr>
            <a:spLocks noChangeArrowheads="1"/>
          </p:cNvSpPr>
          <p:nvPr/>
        </p:nvSpPr>
        <p:spPr bwMode="auto">
          <a:xfrm>
            <a:off x="3052556" y="2035806"/>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80" name="AutoShape 196">
            <a:extLst>
              <a:ext uri="{FF2B5EF4-FFF2-40B4-BE49-F238E27FC236}">
                <a16:creationId xmlns="" xmlns:a16="http://schemas.microsoft.com/office/drawing/2014/main" id="{C2ADEF9A-DC8F-A64F-951C-E6EDDB5A4CED}"/>
              </a:ext>
            </a:extLst>
          </p:cNvPr>
          <p:cNvSpPr>
            <a:spLocks noChangeArrowheads="1"/>
          </p:cNvSpPr>
          <p:nvPr/>
        </p:nvSpPr>
        <p:spPr bwMode="auto">
          <a:xfrm>
            <a:off x="3325606" y="2035806"/>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81" name="AutoShape 197">
            <a:extLst>
              <a:ext uri="{FF2B5EF4-FFF2-40B4-BE49-F238E27FC236}">
                <a16:creationId xmlns="" xmlns:a16="http://schemas.microsoft.com/office/drawing/2014/main" id="{CAAC50D1-02CD-7C48-967A-34FCAF388844}"/>
              </a:ext>
            </a:extLst>
          </p:cNvPr>
          <p:cNvSpPr>
            <a:spLocks noChangeArrowheads="1"/>
          </p:cNvSpPr>
          <p:nvPr/>
        </p:nvSpPr>
        <p:spPr bwMode="auto">
          <a:xfrm>
            <a:off x="3597069" y="2035806"/>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82" name="AutoShape 213">
            <a:extLst>
              <a:ext uri="{FF2B5EF4-FFF2-40B4-BE49-F238E27FC236}">
                <a16:creationId xmlns="" xmlns:a16="http://schemas.microsoft.com/office/drawing/2014/main" id="{43AE0A9C-7A0D-C740-8D2A-8A5859CC99F7}"/>
              </a:ext>
            </a:extLst>
          </p:cNvPr>
          <p:cNvSpPr>
            <a:spLocks noChangeArrowheads="1"/>
          </p:cNvSpPr>
          <p:nvPr/>
        </p:nvSpPr>
        <p:spPr bwMode="auto">
          <a:xfrm>
            <a:off x="3062081" y="174529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83" name="AutoShape 214">
            <a:extLst>
              <a:ext uri="{FF2B5EF4-FFF2-40B4-BE49-F238E27FC236}">
                <a16:creationId xmlns="" xmlns:a16="http://schemas.microsoft.com/office/drawing/2014/main" id="{55B7771B-36A2-274C-8C50-27F912F8FB91}"/>
              </a:ext>
            </a:extLst>
          </p:cNvPr>
          <p:cNvSpPr>
            <a:spLocks noChangeArrowheads="1"/>
          </p:cNvSpPr>
          <p:nvPr/>
        </p:nvSpPr>
        <p:spPr bwMode="auto">
          <a:xfrm>
            <a:off x="3335131" y="174529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84" name="AutoShape 215">
            <a:extLst>
              <a:ext uri="{FF2B5EF4-FFF2-40B4-BE49-F238E27FC236}">
                <a16:creationId xmlns="" xmlns:a16="http://schemas.microsoft.com/office/drawing/2014/main" id="{9286BB27-C525-3F47-A7F6-963CD18BD059}"/>
              </a:ext>
            </a:extLst>
          </p:cNvPr>
          <p:cNvSpPr>
            <a:spLocks noChangeArrowheads="1"/>
          </p:cNvSpPr>
          <p:nvPr/>
        </p:nvSpPr>
        <p:spPr bwMode="auto">
          <a:xfrm>
            <a:off x="3606594" y="174529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85" name="AutoShape 231">
            <a:extLst>
              <a:ext uri="{FF2B5EF4-FFF2-40B4-BE49-F238E27FC236}">
                <a16:creationId xmlns="" xmlns:a16="http://schemas.microsoft.com/office/drawing/2014/main" id="{9069611D-4B2E-F047-9E25-8329F034E407}"/>
              </a:ext>
            </a:extLst>
          </p:cNvPr>
          <p:cNvSpPr>
            <a:spLocks noChangeArrowheads="1"/>
          </p:cNvSpPr>
          <p:nvPr/>
        </p:nvSpPr>
        <p:spPr bwMode="auto">
          <a:xfrm>
            <a:off x="3063669" y="145954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86" name="AutoShape 232">
            <a:extLst>
              <a:ext uri="{FF2B5EF4-FFF2-40B4-BE49-F238E27FC236}">
                <a16:creationId xmlns="" xmlns:a16="http://schemas.microsoft.com/office/drawing/2014/main" id="{7F92CE3A-B909-0F48-ABCB-645072630D97}"/>
              </a:ext>
            </a:extLst>
          </p:cNvPr>
          <p:cNvSpPr>
            <a:spLocks noChangeArrowheads="1"/>
          </p:cNvSpPr>
          <p:nvPr/>
        </p:nvSpPr>
        <p:spPr bwMode="auto">
          <a:xfrm>
            <a:off x="3336719" y="145954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87" name="AutoShape 233">
            <a:extLst>
              <a:ext uri="{FF2B5EF4-FFF2-40B4-BE49-F238E27FC236}">
                <a16:creationId xmlns="" xmlns:a16="http://schemas.microsoft.com/office/drawing/2014/main" id="{076AE01A-F84C-F24D-A79A-E656369A63A5}"/>
              </a:ext>
            </a:extLst>
          </p:cNvPr>
          <p:cNvSpPr>
            <a:spLocks noChangeArrowheads="1"/>
          </p:cNvSpPr>
          <p:nvPr/>
        </p:nvSpPr>
        <p:spPr bwMode="auto">
          <a:xfrm>
            <a:off x="3608181" y="1459544"/>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88" name="Text Box 250">
            <a:extLst>
              <a:ext uri="{FF2B5EF4-FFF2-40B4-BE49-F238E27FC236}">
                <a16:creationId xmlns="" xmlns:a16="http://schemas.microsoft.com/office/drawing/2014/main" id="{6E40D910-1412-5A46-9A90-F5684839E740}"/>
              </a:ext>
            </a:extLst>
          </p:cNvPr>
          <p:cNvSpPr txBox="1">
            <a:spLocks noChangeArrowheads="1"/>
          </p:cNvSpPr>
          <p:nvPr/>
        </p:nvSpPr>
        <p:spPr bwMode="auto">
          <a:xfrm>
            <a:off x="3243414" y="2311793"/>
            <a:ext cx="408274"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 24    </a:t>
            </a:r>
          </a:p>
        </p:txBody>
      </p:sp>
      <p:sp>
        <p:nvSpPr>
          <p:cNvPr id="1389" name="Text Box 318">
            <a:extLst>
              <a:ext uri="{FF2B5EF4-FFF2-40B4-BE49-F238E27FC236}">
                <a16:creationId xmlns="" xmlns:a16="http://schemas.microsoft.com/office/drawing/2014/main" id="{E4957B46-E4EB-AF4E-A6D5-545D6202D1FC}"/>
              </a:ext>
            </a:extLst>
          </p:cNvPr>
          <p:cNvSpPr txBox="1">
            <a:spLocks noChangeArrowheads="1"/>
          </p:cNvSpPr>
          <p:nvPr/>
        </p:nvSpPr>
        <p:spPr bwMode="auto">
          <a:xfrm>
            <a:off x="3251816" y="2612069"/>
            <a:ext cx="325730"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lumMod val="95000"/>
                  </a:schemeClr>
                </a:solidFill>
              </a:rPr>
              <a:t>20</a:t>
            </a:r>
          </a:p>
        </p:txBody>
      </p:sp>
      <p:sp>
        <p:nvSpPr>
          <p:cNvPr id="1390" name="Text Box 319">
            <a:extLst>
              <a:ext uri="{FF2B5EF4-FFF2-40B4-BE49-F238E27FC236}">
                <a16:creationId xmlns="" xmlns:a16="http://schemas.microsoft.com/office/drawing/2014/main" id="{5ACEF236-7185-7143-80E1-9A9AE54AF32B}"/>
              </a:ext>
            </a:extLst>
          </p:cNvPr>
          <p:cNvSpPr txBox="1">
            <a:spLocks noChangeArrowheads="1"/>
          </p:cNvSpPr>
          <p:nvPr/>
        </p:nvSpPr>
        <p:spPr bwMode="auto">
          <a:xfrm>
            <a:off x="3528644" y="2612069"/>
            <a:ext cx="325730"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lumMod val="95000"/>
                  </a:schemeClr>
                </a:solidFill>
              </a:rPr>
              <a:t>20</a:t>
            </a:r>
          </a:p>
        </p:txBody>
      </p:sp>
      <p:sp>
        <p:nvSpPr>
          <p:cNvPr id="1391" name="Text Box 327">
            <a:extLst>
              <a:ext uri="{FF2B5EF4-FFF2-40B4-BE49-F238E27FC236}">
                <a16:creationId xmlns="" xmlns:a16="http://schemas.microsoft.com/office/drawing/2014/main" id="{49ED7ADC-EBFE-894D-B551-3D58286B424C}"/>
              </a:ext>
            </a:extLst>
          </p:cNvPr>
          <p:cNvSpPr txBox="1">
            <a:spLocks noChangeArrowheads="1"/>
          </p:cNvSpPr>
          <p:nvPr/>
        </p:nvSpPr>
        <p:spPr bwMode="auto">
          <a:xfrm>
            <a:off x="3288493" y="1719894"/>
            <a:ext cx="325730"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32</a:t>
            </a:r>
          </a:p>
        </p:txBody>
      </p:sp>
      <p:sp>
        <p:nvSpPr>
          <p:cNvPr id="1392" name="Text Box 328">
            <a:extLst>
              <a:ext uri="{FF2B5EF4-FFF2-40B4-BE49-F238E27FC236}">
                <a16:creationId xmlns="" xmlns:a16="http://schemas.microsoft.com/office/drawing/2014/main" id="{4FF4B511-889E-864E-AC70-C89A034EF7C1}"/>
              </a:ext>
            </a:extLst>
          </p:cNvPr>
          <p:cNvSpPr txBox="1">
            <a:spLocks noChangeArrowheads="1"/>
          </p:cNvSpPr>
          <p:nvPr/>
        </p:nvSpPr>
        <p:spPr bwMode="auto">
          <a:xfrm>
            <a:off x="3546975" y="1711656"/>
            <a:ext cx="325730"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32</a:t>
            </a:r>
          </a:p>
        </p:txBody>
      </p:sp>
      <p:sp>
        <p:nvSpPr>
          <p:cNvPr id="1393" name="AutoShape 231">
            <a:extLst>
              <a:ext uri="{FF2B5EF4-FFF2-40B4-BE49-F238E27FC236}">
                <a16:creationId xmlns="" xmlns:a16="http://schemas.microsoft.com/office/drawing/2014/main" id="{EE0A2202-171F-B041-AE6C-929592122D2C}"/>
              </a:ext>
            </a:extLst>
          </p:cNvPr>
          <p:cNvSpPr>
            <a:spLocks noChangeArrowheads="1"/>
          </p:cNvSpPr>
          <p:nvPr/>
        </p:nvSpPr>
        <p:spPr bwMode="auto">
          <a:xfrm>
            <a:off x="3049382" y="4050532"/>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solidFill>
                <a:srgbClr val="0432FF"/>
              </a:solidFill>
            </a:endParaRPr>
          </a:p>
        </p:txBody>
      </p:sp>
      <p:sp>
        <p:nvSpPr>
          <p:cNvPr id="1394" name="AutoShape 232">
            <a:extLst>
              <a:ext uri="{FF2B5EF4-FFF2-40B4-BE49-F238E27FC236}">
                <a16:creationId xmlns="" xmlns:a16="http://schemas.microsoft.com/office/drawing/2014/main" id="{535422B8-C4FF-A348-80A8-0504E178325E}"/>
              </a:ext>
            </a:extLst>
          </p:cNvPr>
          <p:cNvSpPr>
            <a:spLocks noChangeArrowheads="1"/>
          </p:cNvSpPr>
          <p:nvPr/>
        </p:nvSpPr>
        <p:spPr bwMode="auto">
          <a:xfrm>
            <a:off x="3322432" y="4050532"/>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solidFill>
                <a:srgbClr val="0432FF"/>
              </a:solidFill>
            </a:endParaRPr>
          </a:p>
        </p:txBody>
      </p:sp>
      <p:sp>
        <p:nvSpPr>
          <p:cNvPr id="1395" name="AutoShape 233">
            <a:extLst>
              <a:ext uri="{FF2B5EF4-FFF2-40B4-BE49-F238E27FC236}">
                <a16:creationId xmlns="" xmlns:a16="http://schemas.microsoft.com/office/drawing/2014/main" id="{921765D1-DC42-0E46-8393-B537AF3A72C2}"/>
              </a:ext>
            </a:extLst>
          </p:cNvPr>
          <p:cNvSpPr>
            <a:spLocks noChangeArrowheads="1"/>
          </p:cNvSpPr>
          <p:nvPr/>
        </p:nvSpPr>
        <p:spPr bwMode="auto">
          <a:xfrm>
            <a:off x="3593894" y="4050532"/>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solidFill>
                <a:srgbClr val="0432FF"/>
              </a:solidFill>
            </a:endParaRPr>
          </a:p>
        </p:txBody>
      </p:sp>
      <p:sp>
        <p:nvSpPr>
          <p:cNvPr id="1396" name="AutoShape 231">
            <a:extLst>
              <a:ext uri="{FF2B5EF4-FFF2-40B4-BE49-F238E27FC236}">
                <a16:creationId xmlns="" xmlns:a16="http://schemas.microsoft.com/office/drawing/2014/main" id="{DA6191D1-2175-F246-8BB9-57113F3DDB85}"/>
              </a:ext>
            </a:extLst>
          </p:cNvPr>
          <p:cNvSpPr>
            <a:spLocks noChangeArrowheads="1"/>
          </p:cNvSpPr>
          <p:nvPr/>
        </p:nvSpPr>
        <p:spPr bwMode="auto">
          <a:xfrm>
            <a:off x="3047576" y="4331530"/>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97" name="AutoShape 232">
            <a:extLst>
              <a:ext uri="{FF2B5EF4-FFF2-40B4-BE49-F238E27FC236}">
                <a16:creationId xmlns="" xmlns:a16="http://schemas.microsoft.com/office/drawing/2014/main" id="{DC2768BF-10C5-884C-A310-C7920FACD661}"/>
              </a:ext>
            </a:extLst>
          </p:cNvPr>
          <p:cNvSpPr>
            <a:spLocks noChangeArrowheads="1"/>
          </p:cNvSpPr>
          <p:nvPr/>
        </p:nvSpPr>
        <p:spPr bwMode="auto">
          <a:xfrm>
            <a:off x="3320626" y="4331530"/>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98" name="AutoShape 233">
            <a:extLst>
              <a:ext uri="{FF2B5EF4-FFF2-40B4-BE49-F238E27FC236}">
                <a16:creationId xmlns="" xmlns:a16="http://schemas.microsoft.com/office/drawing/2014/main" id="{CAC111F8-4E50-5F4C-863B-474D865DE401}"/>
              </a:ext>
            </a:extLst>
          </p:cNvPr>
          <p:cNvSpPr>
            <a:spLocks noChangeArrowheads="1"/>
          </p:cNvSpPr>
          <p:nvPr/>
        </p:nvSpPr>
        <p:spPr bwMode="auto">
          <a:xfrm>
            <a:off x="3592088" y="4331530"/>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399" name="Rectángulo 678">
            <a:extLst>
              <a:ext uri="{FF2B5EF4-FFF2-40B4-BE49-F238E27FC236}">
                <a16:creationId xmlns="" xmlns:a16="http://schemas.microsoft.com/office/drawing/2014/main" id="{05F78F3B-AB01-B240-BA4C-84F2E926E761}"/>
              </a:ext>
            </a:extLst>
          </p:cNvPr>
          <p:cNvSpPr/>
          <p:nvPr/>
        </p:nvSpPr>
        <p:spPr>
          <a:xfrm>
            <a:off x="3015336" y="1430528"/>
            <a:ext cx="325730" cy="246221"/>
          </a:xfrm>
          <a:prstGeom prst="rect">
            <a:avLst/>
          </a:prstGeom>
        </p:spPr>
        <p:txBody>
          <a:bodyPr wrap="none">
            <a:spAutoFit/>
          </a:bodyPr>
          <a:lstStyle/>
          <a:p>
            <a:pPr>
              <a:spcBef>
                <a:spcPct val="0"/>
              </a:spcBef>
            </a:pPr>
            <a:r>
              <a:rPr lang="es-ES" altLang="es-ES" sz="1000" b="1" dirty="0">
                <a:solidFill>
                  <a:schemeClr val="bg1"/>
                </a:solidFill>
                <a:latin typeface="Arial" panose="020B0604020202020204" pitchFamily="34" charset="0"/>
                <a:cs typeface="Arial" panose="020B0604020202020204" pitchFamily="34" charset="0"/>
              </a:rPr>
              <a:t>36</a:t>
            </a:r>
          </a:p>
        </p:txBody>
      </p:sp>
      <p:sp>
        <p:nvSpPr>
          <p:cNvPr id="1400" name="Rectángulo 679">
            <a:extLst>
              <a:ext uri="{FF2B5EF4-FFF2-40B4-BE49-F238E27FC236}">
                <a16:creationId xmlns="" xmlns:a16="http://schemas.microsoft.com/office/drawing/2014/main" id="{0EC5B6CF-4DA9-0545-AF25-2CF641D541CE}"/>
              </a:ext>
            </a:extLst>
          </p:cNvPr>
          <p:cNvSpPr/>
          <p:nvPr/>
        </p:nvSpPr>
        <p:spPr>
          <a:xfrm>
            <a:off x="3274692" y="1437473"/>
            <a:ext cx="325730" cy="246221"/>
          </a:xfrm>
          <a:prstGeom prst="rect">
            <a:avLst/>
          </a:prstGeom>
        </p:spPr>
        <p:txBody>
          <a:bodyPr wrap="none">
            <a:spAutoFit/>
          </a:bodyPr>
          <a:lstStyle/>
          <a:p>
            <a:pPr>
              <a:spcBef>
                <a:spcPct val="0"/>
              </a:spcBef>
            </a:pPr>
            <a:r>
              <a:rPr lang="es-ES" altLang="es-ES" sz="1000" b="1" dirty="0">
                <a:solidFill>
                  <a:schemeClr val="bg1"/>
                </a:solidFill>
                <a:latin typeface="Arial" panose="020B0604020202020204" pitchFamily="34" charset="0"/>
                <a:cs typeface="Arial" panose="020B0604020202020204" pitchFamily="34" charset="0"/>
              </a:rPr>
              <a:t>36</a:t>
            </a:r>
          </a:p>
        </p:txBody>
      </p:sp>
      <p:sp>
        <p:nvSpPr>
          <p:cNvPr id="1401" name="Rectángulo 680">
            <a:extLst>
              <a:ext uri="{FF2B5EF4-FFF2-40B4-BE49-F238E27FC236}">
                <a16:creationId xmlns="" xmlns:a16="http://schemas.microsoft.com/office/drawing/2014/main" id="{F4C45DBE-82B5-154B-BADD-A43C3BDCBB28}"/>
              </a:ext>
            </a:extLst>
          </p:cNvPr>
          <p:cNvSpPr/>
          <p:nvPr/>
        </p:nvSpPr>
        <p:spPr>
          <a:xfrm>
            <a:off x="3556364" y="1428128"/>
            <a:ext cx="325730" cy="246221"/>
          </a:xfrm>
          <a:prstGeom prst="rect">
            <a:avLst/>
          </a:prstGeom>
        </p:spPr>
        <p:txBody>
          <a:bodyPr wrap="none">
            <a:spAutoFit/>
          </a:bodyPr>
          <a:lstStyle/>
          <a:p>
            <a:pPr>
              <a:spcBef>
                <a:spcPct val="0"/>
              </a:spcBef>
            </a:pPr>
            <a:r>
              <a:rPr lang="es-ES" altLang="es-ES" sz="1000" b="1" dirty="0">
                <a:solidFill>
                  <a:schemeClr val="bg1"/>
                </a:solidFill>
                <a:latin typeface="Arial" panose="020B0604020202020204" pitchFamily="34" charset="0"/>
                <a:cs typeface="Arial" panose="020B0604020202020204" pitchFamily="34" charset="0"/>
              </a:rPr>
              <a:t>36</a:t>
            </a:r>
          </a:p>
        </p:txBody>
      </p:sp>
      <p:sp>
        <p:nvSpPr>
          <p:cNvPr id="1402" name="Rectángulo 681">
            <a:extLst>
              <a:ext uri="{FF2B5EF4-FFF2-40B4-BE49-F238E27FC236}">
                <a16:creationId xmlns="" xmlns:a16="http://schemas.microsoft.com/office/drawing/2014/main" id="{FEBE1EC2-D688-6A4A-ABAA-F5C58A07DF4B}"/>
              </a:ext>
            </a:extLst>
          </p:cNvPr>
          <p:cNvSpPr/>
          <p:nvPr/>
        </p:nvSpPr>
        <p:spPr>
          <a:xfrm>
            <a:off x="3531566" y="2305242"/>
            <a:ext cx="325730" cy="246221"/>
          </a:xfrm>
          <a:prstGeom prst="rect">
            <a:avLst/>
          </a:prstGeom>
        </p:spPr>
        <p:txBody>
          <a:bodyPr wrap="none">
            <a:spAutoFit/>
          </a:bodyPr>
          <a:lstStyle/>
          <a:p>
            <a:pPr>
              <a:spcBef>
                <a:spcPct val="0"/>
              </a:spcBef>
            </a:pPr>
            <a:r>
              <a:rPr lang="es-ES" altLang="es-ES" sz="1000" b="1" dirty="0">
                <a:solidFill>
                  <a:schemeClr val="bg1"/>
                </a:solidFill>
                <a:latin typeface="Arial" panose="020B0604020202020204" pitchFamily="34" charset="0"/>
                <a:cs typeface="Arial" panose="020B0604020202020204" pitchFamily="34" charset="0"/>
              </a:rPr>
              <a:t>24</a:t>
            </a:r>
          </a:p>
        </p:txBody>
      </p:sp>
      <p:sp>
        <p:nvSpPr>
          <p:cNvPr id="1403" name="Rectángulo 682">
            <a:extLst>
              <a:ext uri="{FF2B5EF4-FFF2-40B4-BE49-F238E27FC236}">
                <a16:creationId xmlns="" xmlns:a16="http://schemas.microsoft.com/office/drawing/2014/main" id="{E462D83D-A800-2948-A21E-0A952CD57023}"/>
              </a:ext>
            </a:extLst>
          </p:cNvPr>
          <p:cNvSpPr/>
          <p:nvPr/>
        </p:nvSpPr>
        <p:spPr>
          <a:xfrm>
            <a:off x="3272611" y="2008819"/>
            <a:ext cx="325730" cy="246221"/>
          </a:xfrm>
          <a:prstGeom prst="rect">
            <a:avLst/>
          </a:prstGeom>
        </p:spPr>
        <p:txBody>
          <a:bodyPr wrap="none">
            <a:spAutoFit/>
          </a:bodyPr>
          <a:lstStyle/>
          <a:p>
            <a:pPr>
              <a:spcBef>
                <a:spcPct val="0"/>
              </a:spcBef>
            </a:pPr>
            <a:r>
              <a:rPr lang="es-ES" altLang="es-ES" sz="1000" b="1" dirty="0">
                <a:solidFill>
                  <a:schemeClr val="bg1"/>
                </a:solidFill>
                <a:latin typeface="Arial" panose="020B0604020202020204" pitchFamily="34" charset="0"/>
                <a:cs typeface="Arial" panose="020B0604020202020204" pitchFamily="34" charset="0"/>
              </a:rPr>
              <a:t>28</a:t>
            </a:r>
          </a:p>
        </p:txBody>
      </p:sp>
      <p:sp>
        <p:nvSpPr>
          <p:cNvPr id="1404" name="Rectángulo 683">
            <a:extLst>
              <a:ext uri="{FF2B5EF4-FFF2-40B4-BE49-F238E27FC236}">
                <a16:creationId xmlns="" xmlns:a16="http://schemas.microsoft.com/office/drawing/2014/main" id="{0C1A9ABD-B96F-514A-B4D2-75458505046F}"/>
              </a:ext>
            </a:extLst>
          </p:cNvPr>
          <p:cNvSpPr/>
          <p:nvPr/>
        </p:nvSpPr>
        <p:spPr>
          <a:xfrm>
            <a:off x="3547941" y="2008107"/>
            <a:ext cx="325730" cy="246221"/>
          </a:xfrm>
          <a:prstGeom prst="rect">
            <a:avLst/>
          </a:prstGeom>
        </p:spPr>
        <p:txBody>
          <a:bodyPr wrap="none">
            <a:spAutoFit/>
          </a:bodyPr>
          <a:lstStyle/>
          <a:p>
            <a:pPr>
              <a:spcBef>
                <a:spcPct val="0"/>
              </a:spcBef>
            </a:pPr>
            <a:r>
              <a:rPr lang="es-ES" altLang="es-ES" sz="1000" b="1" dirty="0">
                <a:solidFill>
                  <a:schemeClr val="bg1"/>
                </a:solidFill>
                <a:latin typeface="Arial" panose="020B0604020202020204" pitchFamily="34" charset="0"/>
                <a:cs typeface="Arial" panose="020B0604020202020204" pitchFamily="34" charset="0"/>
              </a:rPr>
              <a:t>28</a:t>
            </a:r>
          </a:p>
        </p:txBody>
      </p:sp>
      <p:sp>
        <p:nvSpPr>
          <p:cNvPr id="1405" name="Rectángulo 684">
            <a:extLst>
              <a:ext uri="{FF2B5EF4-FFF2-40B4-BE49-F238E27FC236}">
                <a16:creationId xmlns="" xmlns:a16="http://schemas.microsoft.com/office/drawing/2014/main" id="{F4E038CF-834B-8542-A857-71FDB04B5EC5}"/>
              </a:ext>
            </a:extLst>
          </p:cNvPr>
          <p:cNvSpPr/>
          <p:nvPr/>
        </p:nvSpPr>
        <p:spPr>
          <a:xfrm>
            <a:off x="3295100" y="4313767"/>
            <a:ext cx="263214" cy="246221"/>
          </a:xfrm>
          <a:prstGeom prst="rect">
            <a:avLst/>
          </a:prstGeom>
        </p:spPr>
        <p:txBody>
          <a:bodyPr wrap="none">
            <a:spAutoFit/>
          </a:bodyPr>
          <a:lstStyle/>
          <a:p>
            <a:pPr>
              <a:spcBef>
                <a:spcPct val="0"/>
              </a:spcBef>
            </a:pPr>
            <a:r>
              <a:rPr lang="es-ES" altLang="es-ES" sz="1000" b="1" dirty="0">
                <a:solidFill>
                  <a:srgbClr val="FF0000"/>
                </a:solidFill>
                <a:latin typeface="Arial" panose="020B0604020202020204" pitchFamily="34" charset="0"/>
                <a:cs typeface="Arial" panose="020B0604020202020204" pitchFamily="34" charset="0"/>
              </a:rPr>
              <a:t>d</a:t>
            </a:r>
          </a:p>
        </p:txBody>
      </p:sp>
      <p:sp>
        <p:nvSpPr>
          <p:cNvPr id="1406" name="Rectángulo 685">
            <a:extLst>
              <a:ext uri="{FF2B5EF4-FFF2-40B4-BE49-F238E27FC236}">
                <a16:creationId xmlns="" xmlns:a16="http://schemas.microsoft.com/office/drawing/2014/main" id="{4CB4F1D7-2FD8-AF46-B790-FE93D12A0D72}"/>
              </a:ext>
            </a:extLst>
          </p:cNvPr>
          <p:cNvSpPr/>
          <p:nvPr/>
        </p:nvSpPr>
        <p:spPr>
          <a:xfrm>
            <a:off x="3566562" y="4316631"/>
            <a:ext cx="263214" cy="246221"/>
          </a:xfrm>
          <a:prstGeom prst="rect">
            <a:avLst/>
          </a:prstGeom>
        </p:spPr>
        <p:txBody>
          <a:bodyPr wrap="none">
            <a:spAutoFit/>
          </a:bodyPr>
          <a:lstStyle/>
          <a:p>
            <a:pPr>
              <a:spcBef>
                <a:spcPct val="0"/>
              </a:spcBef>
            </a:pPr>
            <a:r>
              <a:rPr lang="es-ES" altLang="es-ES" sz="1000" b="1" dirty="0">
                <a:solidFill>
                  <a:srgbClr val="FF0000"/>
                </a:solidFill>
                <a:latin typeface="Arial" panose="020B0604020202020204" pitchFamily="34" charset="0"/>
                <a:cs typeface="Arial" panose="020B0604020202020204" pitchFamily="34" charset="0"/>
              </a:rPr>
              <a:t>d</a:t>
            </a:r>
          </a:p>
        </p:txBody>
      </p:sp>
      <p:sp>
        <p:nvSpPr>
          <p:cNvPr id="1407" name="Rectángulo 686">
            <a:extLst>
              <a:ext uri="{FF2B5EF4-FFF2-40B4-BE49-F238E27FC236}">
                <a16:creationId xmlns="" xmlns:a16="http://schemas.microsoft.com/office/drawing/2014/main" id="{0A422E76-9949-B549-9570-88A10BA42F87}"/>
              </a:ext>
            </a:extLst>
          </p:cNvPr>
          <p:cNvSpPr/>
          <p:nvPr/>
        </p:nvSpPr>
        <p:spPr>
          <a:xfrm>
            <a:off x="3299406" y="4027706"/>
            <a:ext cx="277640" cy="246221"/>
          </a:xfrm>
          <a:prstGeom prst="rect">
            <a:avLst/>
          </a:prstGeom>
        </p:spPr>
        <p:txBody>
          <a:bodyPr wrap="none">
            <a:spAutoFit/>
          </a:bodyPr>
          <a:lstStyle/>
          <a:p>
            <a:pPr>
              <a:spcBef>
                <a:spcPct val="0"/>
              </a:spcBef>
            </a:pPr>
            <a:r>
              <a:rPr lang="es-ES" altLang="es-ES" sz="1000" b="1" dirty="0">
                <a:solidFill>
                  <a:srgbClr val="0432FF"/>
                </a:solidFill>
                <a:latin typeface="Arial" panose="020B0604020202020204" pitchFamily="34" charset="0"/>
                <a:cs typeface="Arial" panose="020B0604020202020204" pitchFamily="34" charset="0"/>
              </a:rPr>
              <a:t>C</a:t>
            </a:r>
          </a:p>
        </p:txBody>
      </p:sp>
      <p:sp>
        <p:nvSpPr>
          <p:cNvPr id="1408" name="Rectángulo 687">
            <a:extLst>
              <a:ext uri="{FF2B5EF4-FFF2-40B4-BE49-F238E27FC236}">
                <a16:creationId xmlns="" xmlns:a16="http://schemas.microsoft.com/office/drawing/2014/main" id="{97A3D8C3-060E-CB4F-A742-A2DA614D8DF3}"/>
              </a:ext>
            </a:extLst>
          </p:cNvPr>
          <p:cNvSpPr/>
          <p:nvPr/>
        </p:nvSpPr>
        <p:spPr>
          <a:xfrm>
            <a:off x="3561603" y="4016847"/>
            <a:ext cx="277640" cy="246221"/>
          </a:xfrm>
          <a:prstGeom prst="rect">
            <a:avLst/>
          </a:prstGeom>
        </p:spPr>
        <p:txBody>
          <a:bodyPr wrap="none">
            <a:spAutoFit/>
          </a:bodyPr>
          <a:lstStyle/>
          <a:p>
            <a:pPr>
              <a:spcBef>
                <a:spcPct val="0"/>
              </a:spcBef>
            </a:pPr>
            <a:r>
              <a:rPr lang="es-ES" altLang="es-ES" sz="1000" b="1" dirty="0">
                <a:solidFill>
                  <a:srgbClr val="0432FF"/>
                </a:solidFill>
                <a:latin typeface="Arial" panose="020B0604020202020204" pitchFamily="34" charset="0"/>
                <a:cs typeface="Arial" panose="020B0604020202020204" pitchFamily="34" charset="0"/>
              </a:rPr>
              <a:t>C</a:t>
            </a:r>
          </a:p>
        </p:txBody>
      </p:sp>
      <p:sp>
        <p:nvSpPr>
          <p:cNvPr id="1409" name="Rectángulo 688">
            <a:extLst>
              <a:ext uri="{FF2B5EF4-FFF2-40B4-BE49-F238E27FC236}">
                <a16:creationId xmlns="" xmlns:a16="http://schemas.microsoft.com/office/drawing/2014/main" id="{61DB6972-A876-724C-9CDC-645C056705D9}"/>
              </a:ext>
            </a:extLst>
          </p:cNvPr>
          <p:cNvSpPr/>
          <p:nvPr/>
        </p:nvSpPr>
        <p:spPr>
          <a:xfrm>
            <a:off x="3026697" y="4318088"/>
            <a:ext cx="263214" cy="246221"/>
          </a:xfrm>
          <a:prstGeom prst="rect">
            <a:avLst/>
          </a:prstGeom>
        </p:spPr>
        <p:txBody>
          <a:bodyPr wrap="none">
            <a:spAutoFit/>
          </a:bodyPr>
          <a:lstStyle/>
          <a:p>
            <a:pPr>
              <a:spcBef>
                <a:spcPct val="0"/>
              </a:spcBef>
            </a:pPr>
            <a:r>
              <a:rPr lang="es-ES" altLang="es-ES" sz="1000" b="1" dirty="0">
                <a:solidFill>
                  <a:srgbClr val="FF0000"/>
                </a:solidFill>
                <a:latin typeface="Arial" panose="020B0604020202020204" pitchFamily="34" charset="0"/>
                <a:cs typeface="Arial" panose="020B0604020202020204" pitchFamily="34" charset="0"/>
              </a:rPr>
              <a:t>d</a:t>
            </a:r>
          </a:p>
        </p:txBody>
      </p:sp>
      <p:sp>
        <p:nvSpPr>
          <p:cNvPr id="1410" name="Rectángulo 690">
            <a:extLst>
              <a:ext uri="{FF2B5EF4-FFF2-40B4-BE49-F238E27FC236}">
                <a16:creationId xmlns="" xmlns:a16="http://schemas.microsoft.com/office/drawing/2014/main" id="{080FD434-094B-DF43-B4B1-25473F31C179}"/>
              </a:ext>
            </a:extLst>
          </p:cNvPr>
          <p:cNvSpPr/>
          <p:nvPr/>
        </p:nvSpPr>
        <p:spPr>
          <a:xfrm>
            <a:off x="3008540" y="4031883"/>
            <a:ext cx="277640" cy="246221"/>
          </a:xfrm>
          <a:prstGeom prst="rect">
            <a:avLst/>
          </a:prstGeom>
        </p:spPr>
        <p:txBody>
          <a:bodyPr wrap="none">
            <a:spAutoFit/>
          </a:bodyPr>
          <a:lstStyle/>
          <a:p>
            <a:pPr>
              <a:spcBef>
                <a:spcPct val="0"/>
              </a:spcBef>
            </a:pPr>
            <a:r>
              <a:rPr lang="es-ES" altLang="es-ES" sz="1000" b="1" dirty="0">
                <a:solidFill>
                  <a:srgbClr val="0432FF"/>
                </a:solidFill>
                <a:latin typeface="Arial" panose="020B0604020202020204" pitchFamily="34" charset="0"/>
                <a:cs typeface="Arial" panose="020B0604020202020204" pitchFamily="34" charset="0"/>
              </a:rPr>
              <a:t>C</a:t>
            </a:r>
          </a:p>
        </p:txBody>
      </p:sp>
      <p:sp>
        <p:nvSpPr>
          <p:cNvPr id="1411" name="Text Box 103">
            <a:extLst>
              <a:ext uri="{FF2B5EF4-FFF2-40B4-BE49-F238E27FC236}">
                <a16:creationId xmlns="" xmlns:a16="http://schemas.microsoft.com/office/drawing/2014/main" id="{485B9216-63C7-A44B-8512-CA3EBEAB4A98}"/>
              </a:ext>
            </a:extLst>
          </p:cNvPr>
          <p:cNvSpPr txBox="1">
            <a:spLocks noChangeArrowheads="1"/>
          </p:cNvSpPr>
          <p:nvPr/>
        </p:nvSpPr>
        <p:spPr bwMode="auto">
          <a:xfrm>
            <a:off x="3033327" y="3752274"/>
            <a:ext cx="255198"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4</a:t>
            </a:r>
          </a:p>
        </p:txBody>
      </p:sp>
      <p:sp>
        <p:nvSpPr>
          <p:cNvPr id="1412" name="Text Box 112">
            <a:extLst>
              <a:ext uri="{FF2B5EF4-FFF2-40B4-BE49-F238E27FC236}">
                <a16:creationId xmlns="" xmlns:a16="http://schemas.microsoft.com/office/drawing/2014/main" id="{AB826C56-2DC3-B147-92EA-D1699FC64319}"/>
              </a:ext>
            </a:extLst>
          </p:cNvPr>
          <p:cNvSpPr txBox="1">
            <a:spLocks noChangeArrowheads="1"/>
          </p:cNvSpPr>
          <p:nvPr/>
        </p:nvSpPr>
        <p:spPr bwMode="auto">
          <a:xfrm>
            <a:off x="3025213" y="3470341"/>
            <a:ext cx="2540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8</a:t>
            </a:r>
          </a:p>
        </p:txBody>
      </p:sp>
      <p:sp>
        <p:nvSpPr>
          <p:cNvPr id="1413" name="Text Box 123">
            <a:extLst>
              <a:ext uri="{FF2B5EF4-FFF2-40B4-BE49-F238E27FC236}">
                <a16:creationId xmlns="" xmlns:a16="http://schemas.microsoft.com/office/drawing/2014/main" id="{BEAD9772-369C-9F49-8D91-244352D769CD}"/>
              </a:ext>
            </a:extLst>
          </p:cNvPr>
          <p:cNvSpPr txBox="1">
            <a:spLocks noChangeArrowheads="1"/>
          </p:cNvSpPr>
          <p:nvPr/>
        </p:nvSpPr>
        <p:spPr bwMode="auto">
          <a:xfrm>
            <a:off x="2934148" y="3176628"/>
            <a:ext cx="860754"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 12</a:t>
            </a:r>
          </a:p>
        </p:txBody>
      </p:sp>
      <p:sp>
        <p:nvSpPr>
          <p:cNvPr id="1414" name="Text Box 129">
            <a:extLst>
              <a:ext uri="{FF2B5EF4-FFF2-40B4-BE49-F238E27FC236}">
                <a16:creationId xmlns="" xmlns:a16="http://schemas.microsoft.com/office/drawing/2014/main" id="{46887307-C3EE-184E-8C54-9B577ED8D705}"/>
              </a:ext>
            </a:extLst>
          </p:cNvPr>
          <p:cNvSpPr txBox="1">
            <a:spLocks noChangeArrowheads="1"/>
          </p:cNvSpPr>
          <p:nvPr/>
        </p:nvSpPr>
        <p:spPr bwMode="auto">
          <a:xfrm>
            <a:off x="3010614" y="2886278"/>
            <a:ext cx="681037"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16</a:t>
            </a:r>
          </a:p>
        </p:txBody>
      </p:sp>
      <p:sp>
        <p:nvSpPr>
          <p:cNvPr id="1415" name="Text Box 319">
            <a:extLst>
              <a:ext uri="{FF2B5EF4-FFF2-40B4-BE49-F238E27FC236}">
                <a16:creationId xmlns="" xmlns:a16="http://schemas.microsoft.com/office/drawing/2014/main" id="{B4304E88-BAFC-0D46-B5AE-683695AA4366}"/>
              </a:ext>
            </a:extLst>
          </p:cNvPr>
          <p:cNvSpPr txBox="1">
            <a:spLocks noChangeArrowheads="1"/>
          </p:cNvSpPr>
          <p:nvPr/>
        </p:nvSpPr>
        <p:spPr bwMode="auto">
          <a:xfrm>
            <a:off x="2997090" y="2593175"/>
            <a:ext cx="325730"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lumMod val="95000"/>
                  </a:schemeClr>
                </a:solidFill>
              </a:rPr>
              <a:t>20</a:t>
            </a:r>
          </a:p>
        </p:txBody>
      </p:sp>
      <p:sp>
        <p:nvSpPr>
          <p:cNvPr id="1416" name="Rectángulo 696">
            <a:extLst>
              <a:ext uri="{FF2B5EF4-FFF2-40B4-BE49-F238E27FC236}">
                <a16:creationId xmlns="" xmlns:a16="http://schemas.microsoft.com/office/drawing/2014/main" id="{19E89B9E-BA46-CD4D-A7F7-5A25086AC093}"/>
              </a:ext>
            </a:extLst>
          </p:cNvPr>
          <p:cNvSpPr/>
          <p:nvPr/>
        </p:nvSpPr>
        <p:spPr>
          <a:xfrm>
            <a:off x="2995500" y="2303775"/>
            <a:ext cx="325730" cy="246221"/>
          </a:xfrm>
          <a:prstGeom prst="rect">
            <a:avLst/>
          </a:prstGeom>
        </p:spPr>
        <p:txBody>
          <a:bodyPr wrap="none">
            <a:spAutoFit/>
          </a:bodyPr>
          <a:lstStyle/>
          <a:p>
            <a:pPr>
              <a:spcBef>
                <a:spcPct val="0"/>
              </a:spcBef>
            </a:pPr>
            <a:r>
              <a:rPr lang="es-ES" altLang="es-ES" sz="1000" b="1" dirty="0">
                <a:solidFill>
                  <a:schemeClr val="bg1"/>
                </a:solidFill>
                <a:latin typeface="Arial" panose="020B0604020202020204" pitchFamily="34" charset="0"/>
                <a:cs typeface="Arial" panose="020B0604020202020204" pitchFamily="34" charset="0"/>
              </a:rPr>
              <a:t>24</a:t>
            </a:r>
          </a:p>
        </p:txBody>
      </p:sp>
      <p:sp>
        <p:nvSpPr>
          <p:cNvPr id="1417" name="Rectángulo 698">
            <a:extLst>
              <a:ext uri="{FF2B5EF4-FFF2-40B4-BE49-F238E27FC236}">
                <a16:creationId xmlns="" xmlns:a16="http://schemas.microsoft.com/office/drawing/2014/main" id="{635D728F-9850-6C47-9F3D-3FD9305A7B44}"/>
              </a:ext>
            </a:extLst>
          </p:cNvPr>
          <p:cNvSpPr/>
          <p:nvPr/>
        </p:nvSpPr>
        <p:spPr>
          <a:xfrm>
            <a:off x="2995439" y="2013074"/>
            <a:ext cx="325730" cy="246221"/>
          </a:xfrm>
          <a:prstGeom prst="rect">
            <a:avLst/>
          </a:prstGeom>
        </p:spPr>
        <p:txBody>
          <a:bodyPr wrap="none">
            <a:spAutoFit/>
          </a:bodyPr>
          <a:lstStyle/>
          <a:p>
            <a:pPr>
              <a:spcBef>
                <a:spcPct val="0"/>
              </a:spcBef>
            </a:pPr>
            <a:r>
              <a:rPr lang="es-ES" altLang="es-ES" sz="1000" b="1" dirty="0">
                <a:solidFill>
                  <a:schemeClr val="bg1"/>
                </a:solidFill>
                <a:latin typeface="Arial" panose="020B0604020202020204" pitchFamily="34" charset="0"/>
                <a:cs typeface="Arial" panose="020B0604020202020204" pitchFamily="34" charset="0"/>
              </a:rPr>
              <a:t>28</a:t>
            </a:r>
          </a:p>
        </p:txBody>
      </p:sp>
      <p:sp>
        <p:nvSpPr>
          <p:cNvPr id="1418" name="Text Box 328">
            <a:extLst>
              <a:ext uri="{FF2B5EF4-FFF2-40B4-BE49-F238E27FC236}">
                <a16:creationId xmlns="" xmlns:a16="http://schemas.microsoft.com/office/drawing/2014/main" id="{6E8D77D4-88FB-2042-A759-8AB08FC54B04}"/>
              </a:ext>
            </a:extLst>
          </p:cNvPr>
          <p:cNvSpPr txBox="1">
            <a:spLocks noChangeArrowheads="1"/>
          </p:cNvSpPr>
          <p:nvPr/>
        </p:nvSpPr>
        <p:spPr bwMode="auto">
          <a:xfrm>
            <a:off x="3001446" y="1723976"/>
            <a:ext cx="325730"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000" b="1" dirty="0">
                <a:solidFill>
                  <a:schemeClr val="bg1"/>
                </a:solidFill>
              </a:rPr>
              <a:t>32</a:t>
            </a:r>
          </a:p>
        </p:txBody>
      </p:sp>
      <p:sp>
        <p:nvSpPr>
          <p:cNvPr id="1419" name="AutoShape 225">
            <a:extLst>
              <a:ext uri="{FF2B5EF4-FFF2-40B4-BE49-F238E27FC236}">
                <a16:creationId xmlns="" xmlns:a16="http://schemas.microsoft.com/office/drawing/2014/main" id="{57B6CD14-8F70-754C-86E0-E99372446F45}"/>
              </a:ext>
            </a:extLst>
          </p:cNvPr>
          <p:cNvSpPr>
            <a:spLocks noChangeArrowheads="1"/>
          </p:cNvSpPr>
          <p:nvPr/>
        </p:nvSpPr>
        <p:spPr bwMode="auto">
          <a:xfrm>
            <a:off x="607187" y="115697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20" name="AutoShape 226">
            <a:extLst>
              <a:ext uri="{FF2B5EF4-FFF2-40B4-BE49-F238E27FC236}">
                <a16:creationId xmlns="" xmlns:a16="http://schemas.microsoft.com/office/drawing/2014/main" id="{F3400203-56EC-2448-B085-CFFAE2BC8F9D}"/>
              </a:ext>
            </a:extLst>
          </p:cNvPr>
          <p:cNvSpPr>
            <a:spLocks noChangeArrowheads="1"/>
          </p:cNvSpPr>
          <p:nvPr/>
        </p:nvSpPr>
        <p:spPr bwMode="auto">
          <a:xfrm>
            <a:off x="878649" y="1156971"/>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21" name="AutoShape 227">
            <a:extLst>
              <a:ext uri="{FF2B5EF4-FFF2-40B4-BE49-F238E27FC236}">
                <a16:creationId xmlns="" xmlns:a16="http://schemas.microsoft.com/office/drawing/2014/main" id="{721FDF3E-01DB-224B-9EF3-219E3358336A}"/>
              </a:ext>
            </a:extLst>
          </p:cNvPr>
          <p:cNvSpPr>
            <a:spLocks noChangeArrowheads="1"/>
          </p:cNvSpPr>
          <p:nvPr/>
        </p:nvSpPr>
        <p:spPr bwMode="auto">
          <a:xfrm>
            <a:off x="1151699" y="115697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22" name="AutoShape 228">
            <a:extLst>
              <a:ext uri="{FF2B5EF4-FFF2-40B4-BE49-F238E27FC236}">
                <a16:creationId xmlns="" xmlns:a16="http://schemas.microsoft.com/office/drawing/2014/main" id="{BE6F35A2-68D6-EC4B-9822-2D10A3EA2CCA}"/>
              </a:ext>
            </a:extLst>
          </p:cNvPr>
          <p:cNvSpPr>
            <a:spLocks noChangeArrowheads="1"/>
          </p:cNvSpPr>
          <p:nvPr/>
        </p:nvSpPr>
        <p:spPr bwMode="auto">
          <a:xfrm>
            <a:off x="1423162" y="1156971"/>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23" name="AutoShape 229">
            <a:extLst>
              <a:ext uri="{FF2B5EF4-FFF2-40B4-BE49-F238E27FC236}">
                <a16:creationId xmlns="" xmlns:a16="http://schemas.microsoft.com/office/drawing/2014/main" id="{4EED35C2-4140-DA41-B29B-3E9384D0C2C2}"/>
              </a:ext>
            </a:extLst>
          </p:cNvPr>
          <p:cNvSpPr>
            <a:spLocks noChangeArrowheads="1"/>
          </p:cNvSpPr>
          <p:nvPr/>
        </p:nvSpPr>
        <p:spPr bwMode="auto">
          <a:xfrm>
            <a:off x="1967674" y="1156971"/>
            <a:ext cx="204787"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24" name="AutoShape 230">
            <a:extLst>
              <a:ext uri="{FF2B5EF4-FFF2-40B4-BE49-F238E27FC236}">
                <a16:creationId xmlns="" xmlns:a16="http://schemas.microsoft.com/office/drawing/2014/main" id="{928F12F4-32E7-4848-8986-1C0E6C3B7452}"/>
              </a:ext>
            </a:extLst>
          </p:cNvPr>
          <p:cNvSpPr>
            <a:spLocks noChangeArrowheads="1"/>
          </p:cNvSpPr>
          <p:nvPr/>
        </p:nvSpPr>
        <p:spPr bwMode="auto">
          <a:xfrm>
            <a:off x="1696212" y="115697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25" name="AutoShape 231">
            <a:extLst>
              <a:ext uri="{FF2B5EF4-FFF2-40B4-BE49-F238E27FC236}">
                <a16:creationId xmlns="" xmlns:a16="http://schemas.microsoft.com/office/drawing/2014/main" id="{CB348ABB-47F8-B549-B697-5CC78F24A693}"/>
              </a:ext>
            </a:extLst>
          </p:cNvPr>
          <p:cNvSpPr>
            <a:spLocks noChangeArrowheads="1"/>
          </p:cNvSpPr>
          <p:nvPr/>
        </p:nvSpPr>
        <p:spPr bwMode="auto">
          <a:xfrm>
            <a:off x="2239137" y="115697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26" name="AutoShape 232">
            <a:extLst>
              <a:ext uri="{FF2B5EF4-FFF2-40B4-BE49-F238E27FC236}">
                <a16:creationId xmlns="" xmlns:a16="http://schemas.microsoft.com/office/drawing/2014/main" id="{CCE994C0-7D49-3D4C-8082-BC6978C31292}"/>
              </a:ext>
            </a:extLst>
          </p:cNvPr>
          <p:cNvSpPr>
            <a:spLocks noChangeArrowheads="1"/>
          </p:cNvSpPr>
          <p:nvPr/>
        </p:nvSpPr>
        <p:spPr bwMode="auto">
          <a:xfrm>
            <a:off x="2512187" y="115697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27" name="AutoShape 233">
            <a:extLst>
              <a:ext uri="{FF2B5EF4-FFF2-40B4-BE49-F238E27FC236}">
                <a16:creationId xmlns="" xmlns:a16="http://schemas.microsoft.com/office/drawing/2014/main" id="{1EFEC1CB-0DAD-CC47-8ED1-0EB94BBE8C75}"/>
              </a:ext>
            </a:extLst>
          </p:cNvPr>
          <p:cNvSpPr>
            <a:spLocks noChangeArrowheads="1"/>
          </p:cNvSpPr>
          <p:nvPr/>
        </p:nvSpPr>
        <p:spPr bwMode="auto">
          <a:xfrm>
            <a:off x="2783649" y="1156971"/>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28" name="Rectángulo 709">
            <a:extLst>
              <a:ext uri="{FF2B5EF4-FFF2-40B4-BE49-F238E27FC236}">
                <a16:creationId xmlns="" xmlns:a16="http://schemas.microsoft.com/office/drawing/2014/main" id="{409BA983-8628-894B-80E3-DEB532668D17}"/>
              </a:ext>
            </a:extLst>
          </p:cNvPr>
          <p:cNvSpPr/>
          <p:nvPr/>
        </p:nvSpPr>
        <p:spPr>
          <a:xfrm>
            <a:off x="559135" y="1149704"/>
            <a:ext cx="325730" cy="246221"/>
          </a:xfrm>
          <a:prstGeom prst="rect">
            <a:avLst/>
          </a:prstGeom>
        </p:spPr>
        <p:txBody>
          <a:bodyPr wrap="none">
            <a:spAutoFit/>
          </a:bodyPr>
          <a:lstStyle/>
          <a:p>
            <a:pPr>
              <a:spcBef>
                <a:spcPct val="0"/>
              </a:spcBef>
            </a:pPr>
            <a:r>
              <a:rPr lang="es-ES" altLang="es-ES" sz="1000" b="1" dirty="0">
                <a:solidFill>
                  <a:schemeClr val="bg1"/>
                </a:solidFill>
                <a:latin typeface="Arial" panose="020B0604020202020204" pitchFamily="34" charset="0"/>
                <a:cs typeface="Arial" panose="020B0604020202020204" pitchFamily="34" charset="0"/>
              </a:rPr>
              <a:t>37</a:t>
            </a:r>
          </a:p>
        </p:txBody>
      </p:sp>
      <p:sp>
        <p:nvSpPr>
          <p:cNvPr id="1429" name="Rectángulo 710">
            <a:extLst>
              <a:ext uri="{FF2B5EF4-FFF2-40B4-BE49-F238E27FC236}">
                <a16:creationId xmlns="" xmlns:a16="http://schemas.microsoft.com/office/drawing/2014/main" id="{27F2CA13-1B8A-A747-8C9D-AE1CC19F87CB}"/>
              </a:ext>
            </a:extLst>
          </p:cNvPr>
          <p:cNvSpPr/>
          <p:nvPr/>
        </p:nvSpPr>
        <p:spPr>
          <a:xfrm>
            <a:off x="828916" y="1128317"/>
            <a:ext cx="325730" cy="246221"/>
          </a:xfrm>
          <a:prstGeom prst="rect">
            <a:avLst/>
          </a:prstGeom>
        </p:spPr>
        <p:txBody>
          <a:bodyPr wrap="none">
            <a:spAutoFit/>
          </a:bodyPr>
          <a:lstStyle/>
          <a:p>
            <a:pPr>
              <a:spcBef>
                <a:spcPct val="0"/>
              </a:spcBef>
            </a:pPr>
            <a:r>
              <a:rPr lang="es-ES" altLang="es-ES" sz="1000" b="1" dirty="0">
                <a:solidFill>
                  <a:schemeClr val="bg1"/>
                </a:solidFill>
                <a:latin typeface="Arial" panose="020B0604020202020204" pitchFamily="34" charset="0"/>
                <a:cs typeface="Arial" panose="020B0604020202020204" pitchFamily="34" charset="0"/>
              </a:rPr>
              <a:t>37</a:t>
            </a:r>
          </a:p>
        </p:txBody>
      </p:sp>
      <p:sp>
        <p:nvSpPr>
          <p:cNvPr id="1430" name="Rectángulo 711">
            <a:extLst>
              <a:ext uri="{FF2B5EF4-FFF2-40B4-BE49-F238E27FC236}">
                <a16:creationId xmlns="" xmlns:a16="http://schemas.microsoft.com/office/drawing/2014/main" id="{06AB9B3B-42EB-F44C-90B0-46DB57F9C71A}"/>
              </a:ext>
            </a:extLst>
          </p:cNvPr>
          <p:cNvSpPr/>
          <p:nvPr/>
        </p:nvSpPr>
        <p:spPr>
          <a:xfrm>
            <a:off x="1078364" y="1132952"/>
            <a:ext cx="325730" cy="246221"/>
          </a:xfrm>
          <a:prstGeom prst="rect">
            <a:avLst/>
          </a:prstGeom>
        </p:spPr>
        <p:txBody>
          <a:bodyPr wrap="none">
            <a:spAutoFit/>
          </a:bodyPr>
          <a:lstStyle/>
          <a:p>
            <a:pPr>
              <a:spcBef>
                <a:spcPct val="0"/>
              </a:spcBef>
            </a:pPr>
            <a:r>
              <a:rPr lang="es-ES" altLang="es-ES" sz="1000" b="1" dirty="0">
                <a:solidFill>
                  <a:schemeClr val="bg1"/>
                </a:solidFill>
                <a:latin typeface="Arial" panose="020B0604020202020204" pitchFamily="34" charset="0"/>
                <a:cs typeface="Arial" panose="020B0604020202020204" pitchFamily="34" charset="0"/>
              </a:rPr>
              <a:t>37</a:t>
            </a:r>
          </a:p>
        </p:txBody>
      </p:sp>
      <p:sp>
        <p:nvSpPr>
          <p:cNvPr id="1431" name="Rectángulo 712">
            <a:extLst>
              <a:ext uri="{FF2B5EF4-FFF2-40B4-BE49-F238E27FC236}">
                <a16:creationId xmlns="" xmlns:a16="http://schemas.microsoft.com/office/drawing/2014/main" id="{4A57A66F-9C53-374B-8DA9-94027F213C07}"/>
              </a:ext>
            </a:extLst>
          </p:cNvPr>
          <p:cNvSpPr/>
          <p:nvPr/>
        </p:nvSpPr>
        <p:spPr>
          <a:xfrm>
            <a:off x="1357024" y="1135272"/>
            <a:ext cx="325730" cy="246221"/>
          </a:xfrm>
          <a:prstGeom prst="rect">
            <a:avLst/>
          </a:prstGeom>
        </p:spPr>
        <p:txBody>
          <a:bodyPr wrap="none">
            <a:spAutoFit/>
          </a:bodyPr>
          <a:lstStyle/>
          <a:p>
            <a:pPr>
              <a:spcBef>
                <a:spcPct val="0"/>
              </a:spcBef>
            </a:pPr>
            <a:r>
              <a:rPr lang="es-ES" altLang="es-ES" sz="1000" b="1" dirty="0">
                <a:solidFill>
                  <a:schemeClr val="bg1"/>
                </a:solidFill>
                <a:latin typeface="Arial" panose="020B0604020202020204" pitchFamily="34" charset="0"/>
                <a:cs typeface="Arial" panose="020B0604020202020204" pitchFamily="34" charset="0"/>
              </a:rPr>
              <a:t>38</a:t>
            </a:r>
          </a:p>
        </p:txBody>
      </p:sp>
      <p:sp>
        <p:nvSpPr>
          <p:cNvPr id="1432" name="Rectángulo 713">
            <a:extLst>
              <a:ext uri="{FF2B5EF4-FFF2-40B4-BE49-F238E27FC236}">
                <a16:creationId xmlns="" xmlns:a16="http://schemas.microsoft.com/office/drawing/2014/main" id="{BB2BA70E-C839-C141-8629-1A654D752421}"/>
              </a:ext>
            </a:extLst>
          </p:cNvPr>
          <p:cNvSpPr/>
          <p:nvPr/>
        </p:nvSpPr>
        <p:spPr>
          <a:xfrm>
            <a:off x="1641125" y="1136194"/>
            <a:ext cx="325730" cy="246221"/>
          </a:xfrm>
          <a:prstGeom prst="rect">
            <a:avLst/>
          </a:prstGeom>
        </p:spPr>
        <p:txBody>
          <a:bodyPr wrap="none">
            <a:spAutoFit/>
          </a:bodyPr>
          <a:lstStyle/>
          <a:p>
            <a:pPr>
              <a:spcBef>
                <a:spcPct val="0"/>
              </a:spcBef>
            </a:pPr>
            <a:r>
              <a:rPr lang="es-ES" altLang="es-ES" sz="1000" b="1" dirty="0">
                <a:solidFill>
                  <a:schemeClr val="bg1"/>
                </a:solidFill>
                <a:latin typeface="Arial" panose="020B0604020202020204" pitchFamily="34" charset="0"/>
                <a:cs typeface="Arial" panose="020B0604020202020204" pitchFamily="34" charset="0"/>
              </a:rPr>
              <a:t>38</a:t>
            </a:r>
          </a:p>
        </p:txBody>
      </p:sp>
      <p:sp>
        <p:nvSpPr>
          <p:cNvPr id="1433" name="Rectángulo 714">
            <a:extLst>
              <a:ext uri="{FF2B5EF4-FFF2-40B4-BE49-F238E27FC236}">
                <a16:creationId xmlns="" xmlns:a16="http://schemas.microsoft.com/office/drawing/2014/main" id="{DEA5075A-3B2D-7542-B8C6-F83E6CB870EA}"/>
              </a:ext>
            </a:extLst>
          </p:cNvPr>
          <p:cNvSpPr/>
          <p:nvPr/>
        </p:nvSpPr>
        <p:spPr>
          <a:xfrm>
            <a:off x="1901284" y="1128237"/>
            <a:ext cx="325730" cy="246221"/>
          </a:xfrm>
          <a:prstGeom prst="rect">
            <a:avLst/>
          </a:prstGeom>
        </p:spPr>
        <p:txBody>
          <a:bodyPr wrap="none">
            <a:spAutoFit/>
          </a:bodyPr>
          <a:lstStyle/>
          <a:p>
            <a:pPr>
              <a:spcBef>
                <a:spcPct val="0"/>
              </a:spcBef>
            </a:pPr>
            <a:r>
              <a:rPr lang="es-ES" altLang="es-ES" sz="1000" b="1" dirty="0">
                <a:solidFill>
                  <a:schemeClr val="bg1"/>
                </a:solidFill>
                <a:latin typeface="Arial" panose="020B0604020202020204" pitchFamily="34" charset="0"/>
                <a:cs typeface="Arial" panose="020B0604020202020204" pitchFamily="34" charset="0"/>
              </a:rPr>
              <a:t>38</a:t>
            </a:r>
          </a:p>
        </p:txBody>
      </p:sp>
      <p:sp>
        <p:nvSpPr>
          <p:cNvPr id="1434" name="Rectángulo 715">
            <a:extLst>
              <a:ext uri="{FF2B5EF4-FFF2-40B4-BE49-F238E27FC236}">
                <a16:creationId xmlns="" xmlns:a16="http://schemas.microsoft.com/office/drawing/2014/main" id="{A883796A-1443-D243-BCC8-60BE09B10AF1}"/>
              </a:ext>
            </a:extLst>
          </p:cNvPr>
          <p:cNvSpPr/>
          <p:nvPr/>
        </p:nvSpPr>
        <p:spPr>
          <a:xfrm>
            <a:off x="2182566" y="1127955"/>
            <a:ext cx="325730" cy="246221"/>
          </a:xfrm>
          <a:prstGeom prst="rect">
            <a:avLst/>
          </a:prstGeom>
        </p:spPr>
        <p:txBody>
          <a:bodyPr wrap="none">
            <a:spAutoFit/>
          </a:bodyPr>
          <a:lstStyle/>
          <a:p>
            <a:pPr>
              <a:spcBef>
                <a:spcPct val="0"/>
              </a:spcBef>
            </a:pPr>
            <a:r>
              <a:rPr lang="es-ES" altLang="es-ES" sz="1000" b="1" dirty="0">
                <a:solidFill>
                  <a:schemeClr val="bg1"/>
                </a:solidFill>
                <a:latin typeface="Arial" panose="020B0604020202020204" pitchFamily="34" charset="0"/>
                <a:cs typeface="Arial" panose="020B0604020202020204" pitchFamily="34" charset="0"/>
              </a:rPr>
              <a:t>39</a:t>
            </a:r>
          </a:p>
        </p:txBody>
      </p:sp>
      <p:sp>
        <p:nvSpPr>
          <p:cNvPr id="1435" name="Rectángulo 716">
            <a:extLst>
              <a:ext uri="{FF2B5EF4-FFF2-40B4-BE49-F238E27FC236}">
                <a16:creationId xmlns="" xmlns:a16="http://schemas.microsoft.com/office/drawing/2014/main" id="{C1A24E08-595F-7741-A3C2-1C0C4C9381A8}"/>
              </a:ext>
            </a:extLst>
          </p:cNvPr>
          <p:cNvSpPr/>
          <p:nvPr/>
        </p:nvSpPr>
        <p:spPr>
          <a:xfrm>
            <a:off x="2450160" y="1134900"/>
            <a:ext cx="325730" cy="246221"/>
          </a:xfrm>
          <a:prstGeom prst="rect">
            <a:avLst/>
          </a:prstGeom>
        </p:spPr>
        <p:txBody>
          <a:bodyPr wrap="none">
            <a:spAutoFit/>
          </a:bodyPr>
          <a:lstStyle/>
          <a:p>
            <a:pPr>
              <a:spcBef>
                <a:spcPct val="0"/>
              </a:spcBef>
            </a:pPr>
            <a:r>
              <a:rPr lang="es-ES" altLang="es-ES" sz="1000" b="1" dirty="0">
                <a:solidFill>
                  <a:schemeClr val="bg1"/>
                </a:solidFill>
                <a:latin typeface="Arial" panose="020B0604020202020204" pitchFamily="34" charset="0"/>
                <a:cs typeface="Arial" panose="020B0604020202020204" pitchFamily="34" charset="0"/>
              </a:rPr>
              <a:t>39</a:t>
            </a:r>
          </a:p>
        </p:txBody>
      </p:sp>
      <p:sp>
        <p:nvSpPr>
          <p:cNvPr id="1436" name="Rectángulo 717">
            <a:extLst>
              <a:ext uri="{FF2B5EF4-FFF2-40B4-BE49-F238E27FC236}">
                <a16:creationId xmlns="" xmlns:a16="http://schemas.microsoft.com/office/drawing/2014/main" id="{89A1A3AB-4D8C-7240-8095-51366EADA4C1}"/>
              </a:ext>
            </a:extLst>
          </p:cNvPr>
          <p:cNvSpPr/>
          <p:nvPr/>
        </p:nvSpPr>
        <p:spPr>
          <a:xfrm>
            <a:off x="2731832" y="1133793"/>
            <a:ext cx="325730" cy="246221"/>
          </a:xfrm>
          <a:prstGeom prst="rect">
            <a:avLst/>
          </a:prstGeom>
        </p:spPr>
        <p:txBody>
          <a:bodyPr wrap="none">
            <a:spAutoFit/>
          </a:bodyPr>
          <a:lstStyle/>
          <a:p>
            <a:pPr>
              <a:spcBef>
                <a:spcPct val="0"/>
              </a:spcBef>
            </a:pPr>
            <a:r>
              <a:rPr lang="es-ES" altLang="es-ES" sz="1000" b="1" dirty="0">
                <a:solidFill>
                  <a:schemeClr val="bg1"/>
                </a:solidFill>
                <a:latin typeface="Arial" panose="020B0604020202020204" pitchFamily="34" charset="0"/>
                <a:cs typeface="Arial" panose="020B0604020202020204" pitchFamily="34" charset="0"/>
              </a:rPr>
              <a:t>39</a:t>
            </a:r>
          </a:p>
        </p:txBody>
      </p:sp>
      <p:sp>
        <p:nvSpPr>
          <p:cNvPr id="1437" name="AutoShape 231">
            <a:extLst>
              <a:ext uri="{FF2B5EF4-FFF2-40B4-BE49-F238E27FC236}">
                <a16:creationId xmlns="" xmlns:a16="http://schemas.microsoft.com/office/drawing/2014/main" id="{75B6AAB9-A008-B144-8190-086E48280F67}"/>
              </a:ext>
            </a:extLst>
          </p:cNvPr>
          <p:cNvSpPr>
            <a:spLocks noChangeArrowheads="1"/>
          </p:cNvSpPr>
          <p:nvPr/>
        </p:nvSpPr>
        <p:spPr bwMode="auto">
          <a:xfrm>
            <a:off x="3043906" y="1165006"/>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38" name="AutoShape 232">
            <a:extLst>
              <a:ext uri="{FF2B5EF4-FFF2-40B4-BE49-F238E27FC236}">
                <a16:creationId xmlns="" xmlns:a16="http://schemas.microsoft.com/office/drawing/2014/main" id="{5B4BBC36-8382-044E-892E-C8C750A782F7}"/>
              </a:ext>
            </a:extLst>
          </p:cNvPr>
          <p:cNvSpPr>
            <a:spLocks noChangeArrowheads="1"/>
          </p:cNvSpPr>
          <p:nvPr/>
        </p:nvSpPr>
        <p:spPr bwMode="auto">
          <a:xfrm>
            <a:off x="3316956" y="1165006"/>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39" name="AutoShape 233">
            <a:extLst>
              <a:ext uri="{FF2B5EF4-FFF2-40B4-BE49-F238E27FC236}">
                <a16:creationId xmlns="" xmlns:a16="http://schemas.microsoft.com/office/drawing/2014/main" id="{C6138D8C-D692-E944-97D7-D066BC3A2647}"/>
              </a:ext>
            </a:extLst>
          </p:cNvPr>
          <p:cNvSpPr>
            <a:spLocks noChangeArrowheads="1"/>
          </p:cNvSpPr>
          <p:nvPr/>
        </p:nvSpPr>
        <p:spPr bwMode="auto">
          <a:xfrm>
            <a:off x="3588418" y="1165006"/>
            <a:ext cx="203200" cy="215900"/>
          </a:xfrm>
          <a:prstGeom prst="flowChartConnector">
            <a:avLst/>
          </a:prstGeom>
          <a:noFill/>
          <a:ln w="190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s-ES" altLang="es-ES" sz="1800"/>
          </a:p>
        </p:txBody>
      </p:sp>
      <p:sp>
        <p:nvSpPr>
          <p:cNvPr id="1440" name="Rectángulo 721">
            <a:extLst>
              <a:ext uri="{FF2B5EF4-FFF2-40B4-BE49-F238E27FC236}">
                <a16:creationId xmlns="" xmlns:a16="http://schemas.microsoft.com/office/drawing/2014/main" id="{B7017B38-B6C4-7A4A-81A6-B22C207DD459}"/>
              </a:ext>
            </a:extLst>
          </p:cNvPr>
          <p:cNvSpPr/>
          <p:nvPr/>
        </p:nvSpPr>
        <p:spPr>
          <a:xfrm>
            <a:off x="2995573" y="1135990"/>
            <a:ext cx="325730" cy="246221"/>
          </a:xfrm>
          <a:prstGeom prst="rect">
            <a:avLst/>
          </a:prstGeom>
        </p:spPr>
        <p:txBody>
          <a:bodyPr wrap="none">
            <a:spAutoFit/>
          </a:bodyPr>
          <a:lstStyle/>
          <a:p>
            <a:pPr>
              <a:spcBef>
                <a:spcPct val="0"/>
              </a:spcBef>
            </a:pPr>
            <a:r>
              <a:rPr lang="es-ES" altLang="es-ES" sz="1000" b="1" dirty="0">
                <a:solidFill>
                  <a:schemeClr val="bg1"/>
                </a:solidFill>
                <a:latin typeface="Arial" panose="020B0604020202020204" pitchFamily="34" charset="0"/>
                <a:cs typeface="Arial" panose="020B0604020202020204" pitchFamily="34" charset="0"/>
              </a:rPr>
              <a:t>40</a:t>
            </a:r>
          </a:p>
        </p:txBody>
      </p:sp>
      <p:sp>
        <p:nvSpPr>
          <p:cNvPr id="1441" name="Rectángulo 722">
            <a:extLst>
              <a:ext uri="{FF2B5EF4-FFF2-40B4-BE49-F238E27FC236}">
                <a16:creationId xmlns="" xmlns:a16="http://schemas.microsoft.com/office/drawing/2014/main" id="{A4F58827-8104-1944-A010-01032E6BE430}"/>
              </a:ext>
            </a:extLst>
          </p:cNvPr>
          <p:cNvSpPr/>
          <p:nvPr/>
        </p:nvSpPr>
        <p:spPr>
          <a:xfrm>
            <a:off x="3254929" y="1142935"/>
            <a:ext cx="325730" cy="246221"/>
          </a:xfrm>
          <a:prstGeom prst="rect">
            <a:avLst/>
          </a:prstGeom>
        </p:spPr>
        <p:txBody>
          <a:bodyPr wrap="none">
            <a:spAutoFit/>
          </a:bodyPr>
          <a:lstStyle/>
          <a:p>
            <a:pPr>
              <a:spcBef>
                <a:spcPct val="0"/>
              </a:spcBef>
            </a:pPr>
            <a:r>
              <a:rPr lang="es-ES" altLang="es-ES" sz="1000" b="1" dirty="0">
                <a:solidFill>
                  <a:schemeClr val="bg1"/>
                </a:solidFill>
                <a:latin typeface="Arial" panose="020B0604020202020204" pitchFamily="34" charset="0"/>
                <a:cs typeface="Arial" panose="020B0604020202020204" pitchFamily="34" charset="0"/>
              </a:rPr>
              <a:t>40</a:t>
            </a:r>
          </a:p>
        </p:txBody>
      </p:sp>
      <p:sp>
        <p:nvSpPr>
          <p:cNvPr id="1442" name="Rectángulo 723">
            <a:extLst>
              <a:ext uri="{FF2B5EF4-FFF2-40B4-BE49-F238E27FC236}">
                <a16:creationId xmlns="" xmlns:a16="http://schemas.microsoft.com/office/drawing/2014/main" id="{31D83D10-CEB9-FF46-9571-EC48EA89E01E}"/>
              </a:ext>
            </a:extLst>
          </p:cNvPr>
          <p:cNvSpPr/>
          <p:nvPr/>
        </p:nvSpPr>
        <p:spPr>
          <a:xfrm>
            <a:off x="3536601" y="1133590"/>
            <a:ext cx="325730" cy="246221"/>
          </a:xfrm>
          <a:prstGeom prst="rect">
            <a:avLst/>
          </a:prstGeom>
        </p:spPr>
        <p:txBody>
          <a:bodyPr wrap="none">
            <a:spAutoFit/>
          </a:bodyPr>
          <a:lstStyle/>
          <a:p>
            <a:pPr>
              <a:spcBef>
                <a:spcPct val="0"/>
              </a:spcBef>
            </a:pPr>
            <a:r>
              <a:rPr lang="es-ES" altLang="es-ES" sz="1000" b="1" dirty="0">
                <a:solidFill>
                  <a:schemeClr val="bg1"/>
                </a:solidFill>
                <a:latin typeface="Arial" panose="020B0604020202020204" pitchFamily="34" charset="0"/>
                <a:cs typeface="Arial" panose="020B0604020202020204" pitchFamily="34" charset="0"/>
              </a:rPr>
              <a:t>40</a:t>
            </a:r>
          </a:p>
        </p:txBody>
      </p:sp>
      <p:sp>
        <p:nvSpPr>
          <p:cNvPr id="1443" name="Rectángulo 726">
            <a:extLst>
              <a:ext uri="{FF2B5EF4-FFF2-40B4-BE49-F238E27FC236}">
                <a16:creationId xmlns="" xmlns:a16="http://schemas.microsoft.com/office/drawing/2014/main" id="{A195BF74-E429-D540-AAC2-CE756DF106FF}"/>
              </a:ext>
            </a:extLst>
          </p:cNvPr>
          <p:cNvSpPr/>
          <p:nvPr/>
        </p:nvSpPr>
        <p:spPr>
          <a:xfrm>
            <a:off x="5146376" y="2593175"/>
            <a:ext cx="500148" cy="470189"/>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44" name="CuadroTexto 727">
            <a:extLst>
              <a:ext uri="{FF2B5EF4-FFF2-40B4-BE49-F238E27FC236}">
                <a16:creationId xmlns="" xmlns:a16="http://schemas.microsoft.com/office/drawing/2014/main" id="{91F711F7-361F-C94B-8C00-962CA9314443}"/>
              </a:ext>
            </a:extLst>
          </p:cNvPr>
          <p:cNvSpPr txBox="1"/>
          <p:nvPr/>
        </p:nvSpPr>
        <p:spPr>
          <a:xfrm>
            <a:off x="5067202" y="2289264"/>
            <a:ext cx="715260" cy="369332"/>
          </a:xfrm>
          <a:prstGeom prst="rect">
            <a:avLst/>
          </a:prstGeom>
          <a:noFill/>
        </p:spPr>
        <p:txBody>
          <a:bodyPr wrap="none" rtlCol="0">
            <a:spAutoFit/>
          </a:bodyPr>
          <a:lstStyle/>
          <a:p>
            <a:r>
              <a:rPr lang="es-ES" b="1" dirty="0">
                <a:solidFill>
                  <a:srgbClr val="FF0000"/>
                </a:solidFill>
              </a:rPr>
              <a:t>1 cm</a:t>
            </a:r>
            <a:r>
              <a:rPr lang="es-ES" b="1" baseline="30000" dirty="0">
                <a:solidFill>
                  <a:srgbClr val="FF0000"/>
                </a:solidFill>
              </a:rPr>
              <a:t>2</a:t>
            </a:r>
          </a:p>
        </p:txBody>
      </p:sp>
      <p:sp>
        <p:nvSpPr>
          <p:cNvPr id="2" name="Espace réservé du numéro de diapositive 1">
            <a:extLst>
              <a:ext uri="{FF2B5EF4-FFF2-40B4-BE49-F238E27FC236}">
                <a16:creationId xmlns="" xmlns:a16="http://schemas.microsoft.com/office/drawing/2014/main" id="{3743DBF6-24BE-D14B-9FF7-974ACB3801B6}"/>
              </a:ext>
            </a:extLst>
          </p:cNvPr>
          <p:cNvSpPr>
            <a:spLocks noGrp="1"/>
          </p:cNvSpPr>
          <p:nvPr>
            <p:ph type="sldNum" sz="quarter" idx="12"/>
          </p:nvPr>
        </p:nvSpPr>
        <p:spPr/>
        <p:txBody>
          <a:bodyPr/>
          <a:lstStyle/>
          <a:p>
            <a:pPr>
              <a:defRPr/>
            </a:pPr>
            <a:fld id="{7414503E-7AE5-494C-8F71-9A11FA02E820}" type="slidenum">
              <a:rPr lang="fr-FR" smtClean="0"/>
              <a:pPr>
                <a:defRPr/>
              </a:pPr>
              <a:t>30</a:t>
            </a:fld>
            <a:endParaRPr lang="fr-FR"/>
          </a:p>
        </p:txBody>
      </p:sp>
      <p:sp>
        <p:nvSpPr>
          <p:cNvPr id="1445" name="ZoneTexte 1444">
            <a:extLst>
              <a:ext uri="{FF2B5EF4-FFF2-40B4-BE49-F238E27FC236}">
                <a16:creationId xmlns="" xmlns:a16="http://schemas.microsoft.com/office/drawing/2014/main" id="{50C95CB7-06A0-8F42-96E7-37734EB2A34C}"/>
              </a:ext>
            </a:extLst>
          </p:cNvPr>
          <p:cNvSpPr txBox="1"/>
          <p:nvPr/>
        </p:nvSpPr>
        <p:spPr>
          <a:xfrm>
            <a:off x="6002007" y="101899"/>
            <a:ext cx="2978701" cy="815608"/>
          </a:xfrm>
          <a:prstGeom prst="rect">
            <a:avLst/>
          </a:prstGeom>
          <a:noFill/>
        </p:spPr>
        <p:txBody>
          <a:bodyPr wrap="none" rtlCol="0">
            <a:spAutoFit/>
          </a:bodyPr>
          <a:lstStyle/>
          <a:p>
            <a:pPr marL="285750" indent="-285750">
              <a:buFont typeface="Arial" panose="020B0604020202020204" pitchFamily="34" charset="0"/>
              <a:buChar char="•"/>
            </a:pPr>
            <a:r>
              <a:rPr lang="fr-FR" b="1" dirty="0">
                <a:solidFill>
                  <a:srgbClr val="FFFF00"/>
                </a:solidFill>
                <a:latin typeface="+mj-lt"/>
              </a:rPr>
              <a:t>156 MeV </a:t>
            </a:r>
          </a:p>
          <a:p>
            <a:pPr marL="742950" lvl="1" indent="-285750">
              <a:buFont typeface="Arial" panose="020B0604020202020204" pitchFamily="34" charset="0"/>
              <a:buChar char="•"/>
            </a:pPr>
            <a:r>
              <a:rPr lang="fr-FR" sz="1100" dirty="0" err="1">
                <a:solidFill>
                  <a:srgbClr val="66FFFF"/>
                </a:solidFill>
                <a:latin typeface="+mj-lt"/>
              </a:rPr>
              <a:t>similar</a:t>
            </a:r>
            <a:r>
              <a:rPr lang="fr-FR" sz="1100" dirty="0">
                <a:solidFill>
                  <a:srgbClr val="66FFFF"/>
                </a:solidFill>
                <a:latin typeface="+mj-lt"/>
              </a:rPr>
              <a:t> to </a:t>
            </a:r>
            <a:r>
              <a:rPr lang="fr-FR" sz="1100" dirty="0" err="1">
                <a:solidFill>
                  <a:srgbClr val="66FFFF"/>
                </a:solidFill>
                <a:latin typeface="+mj-lt"/>
              </a:rPr>
              <a:t>previous</a:t>
            </a:r>
            <a:r>
              <a:rPr lang="fr-FR" sz="1100" dirty="0">
                <a:solidFill>
                  <a:srgbClr val="66FFFF"/>
                </a:solidFill>
                <a:latin typeface="+mj-lt"/>
              </a:rPr>
              <a:t> </a:t>
            </a:r>
            <a:r>
              <a:rPr lang="fr-FR" sz="1100" dirty="0" err="1">
                <a:solidFill>
                  <a:srgbClr val="66FFFF"/>
                </a:solidFill>
                <a:latin typeface="+mj-lt"/>
              </a:rPr>
              <a:t>exp</a:t>
            </a:r>
            <a:r>
              <a:rPr lang="fr-FR" sz="1100" dirty="0">
                <a:solidFill>
                  <a:srgbClr val="66FFFF"/>
                </a:solidFill>
                <a:latin typeface="+mj-lt"/>
              </a:rPr>
              <a:t>. @ Uppsala </a:t>
            </a:r>
          </a:p>
          <a:p>
            <a:pPr marL="285750" indent="-285750">
              <a:buFont typeface="Arial" panose="020B0604020202020204" pitchFamily="34" charset="0"/>
              <a:buChar char="•"/>
            </a:pPr>
            <a:r>
              <a:rPr lang="fr-FR" b="1" dirty="0">
                <a:solidFill>
                  <a:srgbClr val="FFFF00"/>
                </a:solidFill>
                <a:latin typeface="+mj-lt"/>
              </a:rPr>
              <a:t>144 spots</a:t>
            </a:r>
          </a:p>
        </p:txBody>
      </p:sp>
      <p:sp>
        <p:nvSpPr>
          <p:cNvPr id="725" name="ZoneTexte 724">
            <a:extLst>
              <a:ext uri="{FF2B5EF4-FFF2-40B4-BE49-F238E27FC236}">
                <a16:creationId xmlns="" xmlns:a16="http://schemas.microsoft.com/office/drawing/2014/main" id="{EBBB1C33-6497-7F4E-B1F7-6D8E4E0B4B92}"/>
              </a:ext>
            </a:extLst>
          </p:cNvPr>
          <p:cNvSpPr txBox="1"/>
          <p:nvPr/>
        </p:nvSpPr>
        <p:spPr>
          <a:xfrm>
            <a:off x="32336" y="82009"/>
            <a:ext cx="5354351" cy="307777"/>
          </a:xfrm>
          <a:prstGeom prst="rect">
            <a:avLst/>
          </a:prstGeom>
          <a:solidFill>
            <a:srgbClr val="FF0000"/>
          </a:solidFill>
        </p:spPr>
        <p:txBody>
          <a:bodyPr wrap="none" rtlCol="0">
            <a:spAutoFit/>
          </a:bodyPr>
          <a:lstStyle/>
          <a:p>
            <a:r>
              <a:rPr lang="fr-FR" sz="1400" b="1" dirty="0"/>
              <a:t>Second </a:t>
            </a:r>
            <a:r>
              <a:rPr lang="fr-FR" sz="1400" b="1" dirty="0" err="1"/>
              <a:t>experiment</a:t>
            </a:r>
            <a:r>
              <a:rPr lang="fr-FR" sz="1400" b="1" dirty="0"/>
              <a:t>: high </a:t>
            </a:r>
            <a:r>
              <a:rPr lang="fr-FR" sz="1400" b="1" dirty="0" err="1"/>
              <a:t>energy</a:t>
            </a:r>
            <a:r>
              <a:rPr lang="fr-FR" sz="1400" b="1" dirty="0"/>
              <a:t> irradiation of </a:t>
            </a:r>
            <a:r>
              <a:rPr lang="fr-FR" sz="1400" b="1" dirty="0" err="1">
                <a:solidFill>
                  <a:srgbClr val="FFFF00"/>
                </a:solidFill>
              </a:rPr>
              <a:t>antibodies</a:t>
            </a:r>
            <a:endParaRPr lang="fr-FR" sz="1400" b="1" dirty="0">
              <a:solidFill>
                <a:srgbClr val="FFFF00"/>
              </a:solidFill>
            </a:endParaRPr>
          </a:p>
        </p:txBody>
      </p:sp>
    </p:spTree>
    <p:extLst>
      <p:ext uri="{BB962C8B-B14F-4D97-AF65-F5344CB8AC3E}">
        <p14:creationId xmlns="" xmlns:p14="http://schemas.microsoft.com/office/powerpoint/2010/main" val="2133585208"/>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54D464C6-8CCD-6444-81B1-F62D548D09FB}"/>
              </a:ext>
            </a:extLst>
          </p:cNvPr>
          <p:cNvSpPr>
            <a:spLocks noGrp="1"/>
          </p:cNvSpPr>
          <p:nvPr>
            <p:ph type="title"/>
          </p:nvPr>
        </p:nvSpPr>
        <p:spPr>
          <a:xfrm>
            <a:off x="397933" y="127000"/>
            <a:ext cx="8229600" cy="702733"/>
          </a:xfrm>
        </p:spPr>
        <p:txBody>
          <a:bodyPr>
            <a:noAutofit/>
          </a:bodyPr>
          <a:lstStyle/>
          <a:p>
            <a:r>
              <a:rPr lang="fr-FR" sz="4000" dirty="0"/>
              <a:t>First </a:t>
            </a:r>
            <a:r>
              <a:rPr lang="fr-FR" sz="4000" dirty="0" err="1"/>
              <a:t>results</a:t>
            </a:r>
            <a:r>
              <a:rPr lang="fr-FR" sz="4000" dirty="0"/>
              <a:t> </a:t>
            </a:r>
            <a:r>
              <a:rPr lang="fr-FR" sz="4000" dirty="0" err="1"/>
              <a:t>from</a:t>
            </a:r>
            <a:r>
              <a:rPr lang="fr-FR" sz="4000" dirty="0"/>
              <a:t> the </a:t>
            </a:r>
            <a:r>
              <a:rPr lang="fr-FR" sz="4000" dirty="0">
                <a:solidFill>
                  <a:srgbClr val="FFFF00"/>
                </a:solidFill>
              </a:rPr>
              <a:t>2017 </a:t>
            </a:r>
            <a:r>
              <a:rPr lang="fr-FR" sz="4000" dirty="0" err="1">
                <a:solidFill>
                  <a:srgbClr val="FFFF00"/>
                </a:solidFill>
              </a:rPr>
              <a:t>campaign</a:t>
            </a:r>
            <a:endParaRPr lang="fr-FR" sz="4000" dirty="0">
              <a:solidFill>
                <a:srgbClr val="FFFF00"/>
              </a:solidFill>
            </a:endParaRPr>
          </a:p>
        </p:txBody>
      </p:sp>
      <p:sp>
        <p:nvSpPr>
          <p:cNvPr id="4" name="Espace réservé du numéro de diapositive 3">
            <a:extLst>
              <a:ext uri="{FF2B5EF4-FFF2-40B4-BE49-F238E27FC236}">
                <a16:creationId xmlns="" xmlns:a16="http://schemas.microsoft.com/office/drawing/2014/main" id="{E6B5424F-5E0D-6344-B83B-43147D79B887}"/>
              </a:ext>
            </a:extLst>
          </p:cNvPr>
          <p:cNvSpPr>
            <a:spLocks noGrp="1"/>
          </p:cNvSpPr>
          <p:nvPr>
            <p:ph type="sldNum" sz="quarter" idx="12"/>
          </p:nvPr>
        </p:nvSpPr>
        <p:spPr/>
        <p:txBody>
          <a:bodyPr/>
          <a:lstStyle/>
          <a:p>
            <a:pPr>
              <a:defRPr/>
            </a:pPr>
            <a:fld id="{7414503E-7AE5-494C-8F71-9A11FA02E820}" type="slidenum">
              <a:rPr lang="fr-FR" smtClean="0"/>
              <a:pPr>
                <a:defRPr/>
              </a:pPr>
              <a:t>31</a:t>
            </a:fld>
            <a:endParaRPr lang="fr-FR"/>
          </a:p>
        </p:txBody>
      </p:sp>
      <p:pic>
        <p:nvPicPr>
          <p:cNvPr id="78" name="Image 77">
            <a:extLst>
              <a:ext uri="{FF2B5EF4-FFF2-40B4-BE49-F238E27FC236}">
                <a16:creationId xmlns="" xmlns:a16="http://schemas.microsoft.com/office/drawing/2014/main" id="{E4DA3E42-9535-DB4A-AFA8-7A841E3C629E}"/>
              </a:ext>
            </a:extLst>
          </p:cNvPr>
          <p:cNvPicPr>
            <a:picLocks noChangeAspect="1"/>
          </p:cNvPicPr>
          <p:nvPr/>
        </p:nvPicPr>
        <p:blipFill>
          <a:blip r:embed="rId3" cstate="print"/>
          <a:stretch>
            <a:fillRect/>
          </a:stretch>
        </p:blipFill>
        <p:spPr>
          <a:xfrm>
            <a:off x="668867" y="1072668"/>
            <a:ext cx="7823200" cy="4559300"/>
          </a:xfrm>
          <a:prstGeom prst="rect">
            <a:avLst/>
          </a:prstGeom>
        </p:spPr>
      </p:pic>
      <p:sp>
        <p:nvSpPr>
          <p:cNvPr id="79" name="ZoneTexte 78">
            <a:extLst>
              <a:ext uri="{FF2B5EF4-FFF2-40B4-BE49-F238E27FC236}">
                <a16:creationId xmlns="" xmlns:a16="http://schemas.microsoft.com/office/drawing/2014/main" id="{01FF8F0F-505D-B848-A7B1-B8957FB3F398}"/>
              </a:ext>
            </a:extLst>
          </p:cNvPr>
          <p:cNvSpPr txBox="1"/>
          <p:nvPr/>
        </p:nvSpPr>
        <p:spPr>
          <a:xfrm>
            <a:off x="2909147" y="1576253"/>
            <a:ext cx="316112" cy="369332"/>
          </a:xfrm>
          <a:prstGeom prst="rect">
            <a:avLst/>
          </a:prstGeom>
          <a:noFill/>
        </p:spPr>
        <p:txBody>
          <a:bodyPr wrap="none" rtlCol="0">
            <a:spAutoFit/>
          </a:bodyPr>
          <a:lstStyle/>
          <a:p>
            <a:r>
              <a:rPr lang="fr-FR" b="1" dirty="0">
                <a:solidFill>
                  <a:srgbClr val="FF0000"/>
                </a:solidFill>
              </a:rPr>
              <a:t>?</a:t>
            </a:r>
          </a:p>
        </p:txBody>
      </p:sp>
      <p:sp>
        <p:nvSpPr>
          <p:cNvPr id="80" name="Rectangle 79">
            <a:extLst>
              <a:ext uri="{FF2B5EF4-FFF2-40B4-BE49-F238E27FC236}">
                <a16:creationId xmlns="" xmlns:a16="http://schemas.microsoft.com/office/drawing/2014/main" id="{69BACA5F-4B83-D143-B81C-0E7A140C2FA4}"/>
              </a:ext>
            </a:extLst>
          </p:cNvPr>
          <p:cNvSpPr/>
          <p:nvPr/>
        </p:nvSpPr>
        <p:spPr>
          <a:xfrm>
            <a:off x="4580467" y="1214587"/>
            <a:ext cx="4572000" cy="923330"/>
          </a:xfrm>
          <a:prstGeom prst="rect">
            <a:avLst/>
          </a:prstGeom>
        </p:spPr>
        <p:txBody>
          <a:bodyPr>
            <a:spAutoFit/>
          </a:bodyPr>
          <a:lstStyle/>
          <a:p>
            <a:pPr marL="285750" indent="-285750">
              <a:buFont typeface="Arial" panose="020B0604020202020204" pitchFamily="34" charset="0"/>
              <a:buChar char="•"/>
            </a:pPr>
            <a:r>
              <a:rPr lang="fr-FR" b="1" dirty="0" err="1">
                <a:solidFill>
                  <a:schemeClr val="bg1"/>
                </a:solidFill>
                <a:latin typeface="+mj-lt"/>
              </a:rPr>
              <a:t>Irradiated</a:t>
            </a:r>
            <a:r>
              <a:rPr lang="fr-FR" b="1" dirty="0">
                <a:solidFill>
                  <a:schemeClr val="bg1"/>
                </a:solidFill>
                <a:latin typeface="+mj-lt"/>
              </a:rPr>
              <a:t> </a:t>
            </a:r>
            <a:r>
              <a:rPr lang="fr-FR" b="1" dirty="0" err="1">
                <a:solidFill>
                  <a:schemeClr val="bg1"/>
                </a:solidFill>
                <a:latin typeface="+mj-lt"/>
              </a:rPr>
              <a:t>molecules</a:t>
            </a:r>
            <a:r>
              <a:rPr lang="fr-FR" b="1" dirty="0">
                <a:solidFill>
                  <a:schemeClr val="bg1"/>
                </a:solidFill>
                <a:latin typeface="+mj-lt"/>
              </a:rPr>
              <a:t> are </a:t>
            </a:r>
            <a:r>
              <a:rPr lang="fr-FR" b="1" dirty="0">
                <a:solidFill>
                  <a:srgbClr val="FF0000"/>
                </a:solidFill>
                <a:latin typeface="+mj-lt"/>
              </a:rPr>
              <a:t>peptides</a:t>
            </a:r>
          </a:p>
          <a:p>
            <a:pPr marL="285750" indent="-285750">
              <a:buFont typeface="Arial" panose="020B0604020202020204" pitchFamily="34" charset="0"/>
              <a:buChar char="•"/>
            </a:pPr>
            <a:r>
              <a:rPr lang="fr-FR" b="1" dirty="0">
                <a:solidFill>
                  <a:schemeClr val="bg1"/>
                </a:solidFill>
                <a:latin typeface="+mj-lt"/>
              </a:rPr>
              <a:t>Protons of </a:t>
            </a:r>
            <a:r>
              <a:rPr lang="fr-FR" b="1" dirty="0">
                <a:solidFill>
                  <a:srgbClr val="FF0000"/>
                </a:solidFill>
                <a:latin typeface="+mj-lt"/>
              </a:rPr>
              <a:t>200 MeV</a:t>
            </a:r>
          </a:p>
          <a:p>
            <a:pPr marL="285750" indent="-285750">
              <a:buFont typeface="Arial" panose="020B0604020202020204" pitchFamily="34" charset="0"/>
              <a:buChar char="•"/>
            </a:pPr>
            <a:r>
              <a:rPr lang="fr-FR" b="1" dirty="0" err="1">
                <a:solidFill>
                  <a:schemeClr val="bg1"/>
                </a:solidFill>
                <a:latin typeface="+mj-lt"/>
              </a:rPr>
              <a:t>Three</a:t>
            </a:r>
            <a:r>
              <a:rPr lang="fr-FR" b="1" dirty="0">
                <a:solidFill>
                  <a:schemeClr val="bg1"/>
                </a:solidFill>
                <a:latin typeface="+mj-lt"/>
              </a:rPr>
              <a:t> doses: </a:t>
            </a:r>
            <a:r>
              <a:rPr lang="fr-FR" b="1" dirty="0">
                <a:solidFill>
                  <a:srgbClr val="00FF00"/>
                </a:solidFill>
                <a:latin typeface="+mj-lt"/>
              </a:rPr>
              <a:t>0</a:t>
            </a:r>
            <a:r>
              <a:rPr lang="fr-FR" b="1" dirty="0">
                <a:solidFill>
                  <a:schemeClr val="bg1"/>
                </a:solidFill>
                <a:latin typeface="+mj-lt"/>
              </a:rPr>
              <a:t>, </a:t>
            </a:r>
            <a:r>
              <a:rPr lang="fr-FR" b="1" dirty="0">
                <a:solidFill>
                  <a:srgbClr val="FF0000"/>
                </a:solidFill>
                <a:latin typeface="+mj-lt"/>
              </a:rPr>
              <a:t>7.2 </a:t>
            </a:r>
            <a:r>
              <a:rPr lang="fr-FR" b="1" dirty="0" err="1">
                <a:solidFill>
                  <a:srgbClr val="FF0000"/>
                </a:solidFill>
                <a:latin typeface="+mj-lt"/>
              </a:rPr>
              <a:t>kGy</a:t>
            </a:r>
            <a:r>
              <a:rPr lang="fr-FR" b="1" dirty="0">
                <a:solidFill>
                  <a:srgbClr val="FF0000"/>
                </a:solidFill>
                <a:latin typeface="+mj-lt"/>
              </a:rPr>
              <a:t> et 72 </a:t>
            </a:r>
            <a:r>
              <a:rPr lang="fr-FR" b="1" dirty="0" err="1">
                <a:solidFill>
                  <a:srgbClr val="FF0000"/>
                </a:solidFill>
                <a:latin typeface="+mj-lt"/>
              </a:rPr>
              <a:t>kGy</a:t>
            </a:r>
            <a:endParaRPr lang="fr-FR" b="1" dirty="0">
              <a:solidFill>
                <a:srgbClr val="FF0000"/>
              </a:solidFill>
              <a:latin typeface="+mj-lt"/>
            </a:endParaRPr>
          </a:p>
        </p:txBody>
      </p:sp>
      <p:sp>
        <p:nvSpPr>
          <p:cNvPr id="81" name="ZoneTexte 80">
            <a:extLst>
              <a:ext uri="{FF2B5EF4-FFF2-40B4-BE49-F238E27FC236}">
                <a16:creationId xmlns="" xmlns:a16="http://schemas.microsoft.com/office/drawing/2014/main" id="{538F2475-2B93-F149-9C51-852E0FC35EF5}"/>
              </a:ext>
            </a:extLst>
          </p:cNvPr>
          <p:cNvSpPr txBox="1"/>
          <p:nvPr/>
        </p:nvSpPr>
        <p:spPr>
          <a:xfrm>
            <a:off x="2378576" y="6190638"/>
            <a:ext cx="4572149" cy="369332"/>
          </a:xfrm>
          <a:prstGeom prst="rect">
            <a:avLst/>
          </a:prstGeom>
          <a:noFill/>
        </p:spPr>
        <p:txBody>
          <a:bodyPr wrap="none" rtlCol="0">
            <a:spAutoFit/>
          </a:bodyPr>
          <a:lstStyle/>
          <a:p>
            <a:r>
              <a:rPr lang="fr-FR" b="1" dirty="0">
                <a:latin typeface="+mj-lt"/>
              </a:rPr>
              <a:t>To </a:t>
            </a:r>
            <a:r>
              <a:rPr lang="fr-FR" b="1" dirty="0" err="1">
                <a:latin typeface="+mj-lt"/>
              </a:rPr>
              <a:t>be</a:t>
            </a:r>
            <a:r>
              <a:rPr lang="fr-FR" b="1" dirty="0">
                <a:latin typeface="+mj-lt"/>
              </a:rPr>
              <a:t> </a:t>
            </a:r>
            <a:r>
              <a:rPr lang="fr-FR" b="1" dirty="0" err="1">
                <a:latin typeface="+mj-lt"/>
              </a:rPr>
              <a:t>confirmed</a:t>
            </a:r>
            <a:r>
              <a:rPr lang="fr-FR" b="1" dirty="0">
                <a:latin typeface="+mj-lt"/>
              </a:rPr>
              <a:t>: 2018 </a:t>
            </a:r>
            <a:r>
              <a:rPr lang="fr-FR" b="1" dirty="0" err="1">
                <a:latin typeface="+mj-lt"/>
              </a:rPr>
              <a:t>analysis</a:t>
            </a:r>
            <a:r>
              <a:rPr lang="fr-FR" b="1" dirty="0">
                <a:latin typeface="+mj-lt"/>
              </a:rPr>
              <a:t> </a:t>
            </a:r>
            <a:r>
              <a:rPr lang="fr-FR" b="1" dirty="0" err="1">
                <a:latin typeface="+mj-lt"/>
              </a:rPr>
              <a:t>is</a:t>
            </a:r>
            <a:r>
              <a:rPr lang="fr-FR" b="1" dirty="0">
                <a:latin typeface="+mj-lt"/>
              </a:rPr>
              <a:t> </a:t>
            </a:r>
            <a:r>
              <a:rPr lang="fr-FR" b="1" dirty="0">
                <a:solidFill>
                  <a:srgbClr val="FFFF00"/>
                </a:solidFill>
                <a:latin typeface="+mj-lt"/>
              </a:rPr>
              <a:t>on-</a:t>
            </a:r>
            <a:r>
              <a:rPr lang="fr-FR" b="1" dirty="0" err="1">
                <a:solidFill>
                  <a:srgbClr val="FFFF00"/>
                </a:solidFill>
                <a:latin typeface="+mj-lt"/>
              </a:rPr>
              <a:t>going</a:t>
            </a:r>
            <a:r>
              <a:rPr lang="fr-FR" b="1" dirty="0">
                <a:latin typeface="+mj-lt"/>
              </a:rPr>
              <a:t>…</a:t>
            </a:r>
          </a:p>
        </p:txBody>
      </p:sp>
      <p:sp>
        <p:nvSpPr>
          <p:cNvPr id="82" name="ZoneTexte 81">
            <a:extLst>
              <a:ext uri="{FF2B5EF4-FFF2-40B4-BE49-F238E27FC236}">
                <a16:creationId xmlns="" xmlns:a16="http://schemas.microsoft.com/office/drawing/2014/main" id="{9E5A25EB-F7A3-1142-A783-F7D56F266965}"/>
              </a:ext>
            </a:extLst>
          </p:cNvPr>
          <p:cNvSpPr txBox="1"/>
          <p:nvPr/>
        </p:nvSpPr>
        <p:spPr>
          <a:xfrm>
            <a:off x="1175121" y="5494721"/>
            <a:ext cx="6675225" cy="523220"/>
          </a:xfrm>
          <a:prstGeom prst="rect">
            <a:avLst/>
          </a:prstGeom>
          <a:solidFill>
            <a:srgbClr val="FF0000"/>
          </a:solidFill>
        </p:spPr>
        <p:txBody>
          <a:bodyPr wrap="none" rtlCol="0">
            <a:spAutoFit/>
          </a:bodyPr>
          <a:lstStyle/>
          <a:p>
            <a:pPr algn="ctr"/>
            <a:r>
              <a:rPr lang="fr-FR" sz="1400" b="1" dirty="0" err="1"/>
              <a:t>These</a:t>
            </a:r>
            <a:r>
              <a:rPr lang="fr-FR" sz="1400" b="1" dirty="0"/>
              <a:t> first </a:t>
            </a:r>
            <a:r>
              <a:rPr lang="fr-FR" sz="1400" b="1" dirty="0" err="1"/>
              <a:t>results</a:t>
            </a:r>
            <a:r>
              <a:rPr lang="fr-FR" sz="1400" b="1" dirty="0"/>
              <a:t> </a:t>
            </a:r>
            <a:r>
              <a:rPr lang="fr-FR" sz="1400" b="1" dirty="0" err="1"/>
              <a:t>indicate</a:t>
            </a:r>
            <a:r>
              <a:rPr lang="fr-FR" sz="1400" b="1" dirty="0"/>
              <a:t> no </a:t>
            </a:r>
            <a:r>
              <a:rPr lang="fr-FR" sz="1400" b="1" dirty="0" err="1"/>
              <a:t>degradation</a:t>
            </a:r>
            <a:r>
              <a:rPr lang="fr-FR" sz="1400" b="1" dirty="0"/>
              <a:t> of </a:t>
            </a:r>
            <a:r>
              <a:rPr lang="fr-FR" sz="1400" b="1" dirty="0" err="1"/>
              <a:t>antibody</a:t>
            </a:r>
            <a:r>
              <a:rPr lang="fr-FR" sz="1400" b="1" dirty="0"/>
              <a:t> </a:t>
            </a:r>
            <a:r>
              <a:rPr lang="fr-FR" sz="1400" b="1" dirty="0" err="1"/>
              <a:t>detection</a:t>
            </a:r>
            <a:r>
              <a:rPr lang="fr-FR" sz="1400" b="1" dirty="0"/>
              <a:t> </a:t>
            </a:r>
            <a:r>
              <a:rPr lang="fr-FR" sz="1400" b="1" dirty="0" err="1"/>
              <a:t>ability</a:t>
            </a:r>
            <a:r>
              <a:rPr lang="fr-FR" sz="1400" b="1" dirty="0"/>
              <a:t>:</a:t>
            </a:r>
          </a:p>
          <a:p>
            <a:pPr algn="ctr"/>
            <a:r>
              <a:rPr lang="fr-FR" sz="1400" b="1" dirty="0" err="1"/>
              <a:t>molecules</a:t>
            </a:r>
            <a:r>
              <a:rPr lang="fr-FR" sz="1400" b="1" dirty="0"/>
              <a:t> of </a:t>
            </a:r>
            <a:r>
              <a:rPr lang="fr-FR" sz="1400" b="1" dirty="0" err="1"/>
              <a:t>interest</a:t>
            </a:r>
            <a:r>
              <a:rPr lang="fr-FR" sz="1400" b="1" dirty="0"/>
              <a:t> </a:t>
            </a:r>
            <a:r>
              <a:rPr lang="fr-FR" sz="1400" b="1" dirty="0" err="1"/>
              <a:t>should</a:t>
            </a:r>
            <a:r>
              <a:rPr lang="fr-FR" sz="1400" b="1" dirty="0"/>
              <a:t> </a:t>
            </a:r>
            <a:r>
              <a:rPr lang="fr-FR" sz="1400" b="1" dirty="0" err="1"/>
              <a:t>be</a:t>
            </a:r>
            <a:r>
              <a:rPr lang="fr-FR" sz="1400" b="1" dirty="0"/>
              <a:t> </a:t>
            </a:r>
            <a:r>
              <a:rPr lang="fr-FR" sz="1400" b="1" dirty="0" err="1"/>
              <a:t>detected</a:t>
            </a:r>
            <a:r>
              <a:rPr lang="fr-FR" sz="1400" b="1" dirty="0"/>
              <a:t> </a:t>
            </a:r>
            <a:r>
              <a:rPr lang="fr-FR" sz="1400" b="1" dirty="0" err="1"/>
              <a:t>after</a:t>
            </a:r>
            <a:r>
              <a:rPr lang="fr-FR" sz="1400" b="1" dirty="0"/>
              <a:t> about 1 MY on Mars </a:t>
            </a:r>
          </a:p>
        </p:txBody>
      </p:sp>
    </p:spTree>
    <p:extLst>
      <p:ext uri="{BB962C8B-B14F-4D97-AF65-F5344CB8AC3E}">
        <p14:creationId xmlns="" xmlns:p14="http://schemas.microsoft.com/office/powerpoint/2010/main" val="365987836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00477"/>
            <a:ext cx="7205460" cy="1143000"/>
          </a:xfrm>
        </p:spPr>
        <p:txBody>
          <a:bodyPr/>
          <a:lstStyle/>
          <a:p>
            <a:r>
              <a:rPr lang="en-GB" dirty="0"/>
              <a:t>Context</a:t>
            </a:r>
          </a:p>
        </p:txBody>
      </p:sp>
      <p:sp>
        <p:nvSpPr>
          <p:cNvPr id="3" name="Espace réservé du contenu 2"/>
          <p:cNvSpPr>
            <a:spLocks noGrp="1"/>
          </p:cNvSpPr>
          <p:nvPr>
            <p:ph idx="1"/>
          </p:nvPr>
        </p:nvSpPr>
        <p:spPr>
          <a:xfrm>
            <a:off x="255529" y="1342705"/>
            <a:ext cx="5693326" cy="1952761"/>
          </a:xfrm>
        </p:spPr>
        <p:txBody>
          <a:bodyPr>
            <a:noAutofit/>
          </a:bodyPr>
          <a:lstStyle/>
          <a:p>
            <a:r>
              <a:rPr lang="en-US" sz="1600" dirty="0"/>
              <a:t>The search for extraterrestrial life is one of the greatest challenges in astrobiology : </a:t>
            </a:r>
            <a:r>
              <a:rPr lang="en-US" sz="1600" dirty="0">
                <a:solidFill>
                  <a:srgbClr val="FFFF00"/>
                </a:solidFill>
              </a:rPr>
              <a:t>Mars</a:t>
            </a:r>
            <a:r>
              <a:rPr lang="en-US" sz="1600" dirty="0"/>
              <a:t> exploration </a:t>
            </a:r>
          </a:p>
          <a:p>
            <a:r>
              <a:rPr lang="en-US" sz="1600" dirty="0">
                <a:solidFill>
                  <a:srgbClr val="FFFF00"/>
                </a:solidFill>
              </a:rPr>
              <a:t>Biochips</a:t>
            </a:r>
            <a:r>
              <a:rPr lang="en-US" sz="1600" dirty="0"/>
              <a:t> are currently recommended by space agencies</a:t>
            </a:r>
          </a:p>
          <a:p>
            <a:r>
              <a:rPr lang="en-US" sz="1600" dirty="0">
                <a:solidFill>
                  <a:srgbClr val="00FF00"/>
                </a:solidFill>
              </a:rPr>
              <a:t>“</a:t>
            </a:r>
            <a:r>
              <a:rPr lang="en-US" sz="1600" b="1" dirty="0">
                <a:solidFill>
                  <a:srgbClr val="FFFF00"/>
                </a:solidFill>
              </a:rPr>
              <a:t>S</a:t>
            </a:r>
            <a:r>
              <a:rPr lang="en-US" sz="1600" dirty="0">
                <a:solidFill>
                  <a:srgbClr val="00FF00"/>
                </a:solidFill>
              </a:rPr>
              <a:t>igns </a:t>
            </a:r>
            <a:r>
              <a:rPr lang="en-US" sz="1600" b="1" dirty="0">
                <a:solidFill>
                  <a:srgbClr val="FFFF00"/>
                </a:solidFill>
              </a:rPr>
              <a:t>O</a:t>
            </a:r>
            <a:r>
              <a:rPr lang="en-US" sz="1600" dirty="0">
                <a:solidFill>
                  <a:srgbClr val="00FF00"/>
                </a:solidFill>
              </a:rPr>
              <a:t>f </a:t>
            </a:r>
            <a:r>
              <a:rPr lang="en-US" sz="1600" b="1" dirty="0" err="1">
                <a:solidFill>
                  <a:srgbClr val="FFFF00"/>
                </a:solidFill>
              </a:rPr>
              <a:t>LI</a:t>
            </a:r>
            <a:r>
              <a:rPr lang="en-US" sz="1600" dirty="0" err="1">
                <a:solidFill>
                  <a:srgbClr val="00FF00"/>
                </a:solidFill>
              </a:rPr>
              <a:t>fe</a:t>
            </a:r>
            <a:r>
              <a:rPr lang="en-US" sz="1600" dirty="0">
                <a:solidFill>
                  <a:srgbClr val="00FF00"/>
                </a:solidFill>
              </a:rPr>
              <a:t> </a:t>
            </a:r>
            <a:r>
              <a:rPr lang="en-US" sz="1600" b="1" dirty="0">
                <a:solidFill>
                  <a:srgbClr val="FFFF00"/>
                </a:solidFill>
              </a:rPr>
              <a:t>D</a:t>
            </a:r>
            <a:r>
              <a:rPr lang="en-US" sz="1600" dirty="0">
                <a:solidFill>
                  <a:srgbClr val="00FF00"/>
                </a:solidFill>
              </a:rPr>
              <a:t>etector” </a:t>
            </a:r>
            <a:r>
              <a:rPr lang="en-US" sz="1600" dirty="0"/>
              <a:t>project</a:t>
            </a:r>
            <a:r>
              <a:rPr lang="en-US" sz="1600" dirty="0">
                <a:solidFill>
                  <a:srgbClr val="00FF00"/>
                </a:solidFill>
              </a:rPr>
              <a:t> </a:t>
            </a:r>
            <a:r>
              <a:rPr lang="en-US" sz="1600" dirty="0"/>
              <a:t>(</a:t>
            </a:r>
            <a:r>
              <a:rPr lang="en-US" sz="1600" dirty="0" err="1" smtClean="0"/>
              <a:t>Victer</a:t>
            </a:r>
            <a:r>
              <a:rPr lang="en-US" sz="1600" dirty="0" smtClean="0"/>
              <a:t> </a:t>
            </a:r>
            <a:r>
              <a:rPr lang="en-US" sz="1600" dirty="0" err="1"/>
              <a:t>Parro</a:t>
            </a:r>
            <a:r>
              <a:rPr lang="en-US" sz="1600" dirty="0"/>
              <a:t> </a:t>
            </a:r>
            <a:r>
              <a:rPr lang="en-US" sz="1600" dirty="0" smtClean="0"/>
              <a:t> </a:t>
            </a:r>
            <a:r>
              <a:rPr lang="en-US" sz="1600" dirty="0" err="1" smtClean="0"/>
              <a:t>Gracia</a:t>
            </a:r>
            <a:r>
              <a:rPr lang="en-US" sz="1600" dirty="0" smtClean="0"/>
              <a:t> et </a:t>
            </a:r>
            <a:r>
              <a:rPr lang="en-US" sz="1600" dirty="0"/>
              <a:t>al. </a:t>
            </a:r>
            <a:r>
              <a:rPr lang="en-US" sz="1600" dirty="0" smtClean="0"/>
              <a:t>INTA– </a:t>
            </a:r>
            <a:r>
              <a:rPr lang="en-US" sz="1600" dirty="0"/>
              <a:t>CSIC, Spain)</a:t>
            </a:r>
          </a:p>
          <a:p>
            <a:pPr lvl="2"/>
            <a:r>
              <a:rPr lang="en-US" sz="1200" u="sng" dirty="0">
                <a:solidFill>
                  <a:srgbClr val="FF0000"/>
                </a:solidFill>
              </a:rPr>
              <a:t>Antibody</a:t>
            </a:r>
            <a:r>
              <a:rPr lang="en-US" sz="1200" dirty="0">
                <a:solidFill>
                  <a:srgbClr val="FF0000"/>
                </a:solidFill>
              </a:rPr>
              <a:t> </a:t>
            </a:r>
            <a:r>
              <a:rPr lang="en-US" sz="1200" dirty="0">
                <a:solidFill>
                  <a:srgbClr val="FFFF00"/>
                </a:solidFill>
              </a:rPr>
              <a:t>biochip to detect molecules of interest </a:t>
            </a:r>
            <a:r>
              <a:rPr lang="en-US" sz="1200" dirty="0"/>
              <a:t>(e.g. amino acids)</a:t>
            </a:r>
          </a:p>
          <a:p>
            <a:r>
              <a:rPr lang="en-US" sz="1600" dirty="0"/>
              <a:t>We need to </a:t>
            </a:r>
            <a:r>
              <a:rPr lang="en-US" sz="1600" dirty="0">
                <a:solidFill>
                  <a:srgbClr val="FFFF00"/>
                </a:solidFill>
              </a:rPr>
              <a:t>demonstrate their resistance to radiation</a:t>
            </a:r>
          </a:p>
        </p:txBody>
      </p:sp>
      <p:sp>
        <p:nvSpPr>
          <p:cNvPr id="8" name="Espace réservé du numéro de diapositive 7"/>
          <p:cNvSpPr>
            <a:spLocks noGrp="1"/>
          </p:cNvSpPr>
          <p:nvPr>
            <p:ph type="sldNum" sz="quarter" idx="12"/>
          </p:nvPr>
        </p:nvSpPr>
        <p:spPr/>
        <p:txBody>
          <a:bodyPr/>
          <a:lstStyle/>
          <a:p>
            <a:fld id="{C6CA8A94-A0E7-0B47-BFE6-5E919B51DE7F}" type="slidenum">
              <a:rPr lang="en-GB" smtClean="0"/>
              <a:pPr/>
              <a:t>4</a:t>
            </a:fld>
            <a:endParaRPr lang="en-GB"/>
          </a:p>
        </p:txBody>
      </p:sp>
      <p:pic>
        <p:nvPicPr>
          <p:cNvPr id="4" name="Image 3"/>
          <p:cNvPicPr>
            <a:picLocks noChangeAspect="1"/>
          </p:cNvPicPr>
          <p:nvPr/>
        </p:nvPicPr>
        <p:blipFill>
          <a:blip r:embed="rId3" cstate="email">
            <a:extLst>
              <a:ext uri="{28A0092B-C50C-407E-A947-70E740481C1C}">
                <a14:useLocalDpi xmlns="" xmlns:a14="http://schemas.microsoft.com/office/drawing/2010/main"/>
              </a:ext>
            </a:extLst>
          </a:blip>
          <a:stretch>
            <a:fillRect/>
          </a:stretch>
        </p:blipFill>
        <p:spPr>
          <a:xfrm>
            <a:off x="97688" y="3755102"/>
            <a:ext cx="2300371" cy="2984585"/>
          </a:xfrm>
          <a:prstGeom prst="rect">
            <a:avLst/>
          </a:prstGeom>
        </p:spPr>
      </p:pic>
      <p:pic>
        <p:nvPicPr>
          <p:cNvPr id="5" name="Image 4"/>
          <p:cNvPicPr>
            <a:picLocks noChangeAspect="1"/>
          </p:cNvPicPr>
          <p:nvPr/>
        </p:nvPicPr>
        <p:blipFill rotWithShape="1">
          <a:blip r:embed="rId4" cstate="email">
            <a:extLst>
              <a:ext uri="{28A0092B-C50C-407E-A947-70E740481C1C}">
                <a14:useLocalDpi xmlns="" xmlns:a14="http://schemas.microsoft.com/office/drawing/2010/main"/>
              </a:ext>
            </a:extLst>
          </a:blip>
          <a:srcRect l="2370"/>
          <a:stretch/>
        </p:blipFill>
        <p:spPr>
          <a:xfrm>
            <a:off x="6596327" y="2404413"/>
            <a:ext cx="2190937" cy="3690620"/>
          </a:xfrm>
          <a:prstGeom prst="rect">
            <a:avLst/>
          </a:prstGeom>
        </p:spPr>
      </p:pic>
      <p:pic>
        <p:nvPicPr>
          <p:cNvPr id="6" name="Image 5"/>
          <p:cNvPicPr>
            <a:picLocks noChangeAspect="1"/>
          </p:cNvPicPr>
          <p:nvPr/>
        </p:nvPicPr>
        <p:blipFill>
          <a:blip r:embed="rId5" cstate="email">
            <a:extLst>
              <a:ext uri="{28A0092B-C50C-407E-A947-70E740481C1C}">
                <a14:useLocalDpi xmlns="" xmlns:a14="http://schemas.microsoft.com/office/drawing/2010/main"/>
              </a:ext>
            </a:extLst>
          </a:blip>
          <a:stretch>
            <a:fillRect/>
          </a:stretch>
        </p:blipFill>
        <p:spPr>
          <a:xfrm>
            <a:off x="5669857" y="73225"/>
            <a:ext cx="3345718" cy="1846045"/>
          </a:xfrm>
          <a:prstGeom prst="rect">
            <a:avLst/>
          </a:prstGeom>
        </p:spPr>
      </p:pic>
      <p:pic>
        <p:nvPicPr>
          <p:cNvPr id="7" name="Image 6" descr="Capture d’écran 2016-11-18 à 11.24.14.png"/>
          <p:cNvPicPr>
            <a:picLocks noChangeAspect="1"/>
          </p:cNvPicPr>
          <p:nvPr/>
        </p:nvPicPr>
        <p:blipFill>
          <a:blip r:embed="rId6" cstate="email">
            <a:extLst>
              <a:ext uri="{28A0092B-C50C-407E-A947-70E740481C1C}">
                <a14:useLocalDpi xmlns="" xmlns:a14="http://schemas.microsoft.com/office/drawing/2010/main"/>
              </a:ext>
            </a:extLst>
          </a:blip>
          <a:stretch>
            <a:fillRect/>
          </a:stretch>
        </p:blipFill>
        <p:spPr>
          <a:xfrm>
            <a:off x="2504447" y="3866877"/>
            <a:ext cx="3685492" cy="2761037"/>
          </a:xfrm>
          <a:prstGeom prst="rect">
            <a:avLst/>
          </a:prstGeom>
        </p:spPr>
      </p:pic>
      <p:sp>
        <p:nvSpPr>
          <p:cNvPr id="12" name="ZoneTexte 11"/>
          <p:cNvSpPr txBox="1"/>
          <p:nvPr/>
        </p:nvSpPr>
        <p:spPr>
          <a:xfrm>
            <a:off x="4379477" y="3681382"/>
            <a:ext cx="2004075" cy="276999"/>
          </a:xfrm>
          <a:prstGeom prst="rect">
            <a:avLst/>
          </a:prstGeom>
          <a:solidFill>
            <a:srgbClr val="FF0000"/>
          </a:solidFill>
        </p:spPr>
        <p:txBody>
          <a:bodyPr wrap="none" rtlCol="0">
            <a:spAutoFit/>
          </a:bodyPr>
          <a:lstStyle/>
          <a:p>
            <a:pPr algn="ctr"/>
            <a:r>
              <a:rPr lang="fr-FR" sz="1200" b="1" dirty="0" err="1">
                <a:latin typeface="+mj-lt"/>
              </a:rPr>
              <a:t>Expected</a:t>
            </a:r>
            <a:r>
              <a:rPr lang="fr-FR" sz="1200" b="1" dirty="0">
                <a:latin typeface="+mj-lt"/>
              </a:rPr>
              <a:t> </a:t>
            </a:r>
            <a:r>
              <a:rPr lang="fr-FR" sz="1200" b="1" dirty="0" err="1">
                <a:latin typeface="+mj-lt"/>
              </a:rPr>
              <a:t>molecular</a:t>
            </a:r>
            <a:r>
              <a:rPr lang="fr-FR" sz="1200" b="1" dirty="0">
                <a:latin typeface="+mj-lt"/>
              </a:rPr>
              <a:t> targets</a:t>
            </a:r>
          </a:p>
        </p:txBody>
      </p:sp>
      <p:sp>
        <p:nvSpPr>
          <p:cNvPr id="13" name="ZoneTexte 12"/>
          <p:cNvSpPr txBox="1"/>
          <p:nvPr/>
        </p:nvSpPr>
        <p:spPr>
          <a:xfrm>
            <a:off x="8305124" y="2180587"/>
            <a:ext cx="763351" cy="276999"/>
          </a:xfrm>
          <a:prstGeom prst="rect">
            <a:avLst/>
          </a:prstGeom>
          <a:solidFill>
            <a:srgbClr val="FF0000"/>
          </a:solidFill>
        </p:spPr>
        <p:txBody>
          <a:bodyPr wrap="none" rtlCol="0">
            <a:spAutoFit/>
          </a:bodyPr>
          <a:lstStyle/>
          <a:p>
            <a:pPr algn="ctr"/>
            <a:r>
              <a:rPr lang="fr-FR" sz="1200" b="1" dirty="0" err="1">
                <a:latin typeface="+mj-lt"/>
              </a:rPr>
              <a:t>Principle</a:t>
            </a:r>
            <a:endParaRPr lang="fr-FR" sz="1200" b="1" dirty="0">
              <a:latin typeface="+mj-lt"/>
            </a:endParaRPr>
          </a:p>
        </p:txBody>
      </p:sp>
      <p:sp>
        <p:nvSpPr>
          <p:cNvPr id="9" name="Rectangle 8">
            <a:extLst>
              <a:ext uri="{FF2B5EF4-FFF2-40B4-BE49-F238E27FC236}">
                <a16:creationId xmlns="" xmlns:a16="http://schemas.microsoft.com/office/drawing/2014/main" id="{780D01BE-D223-0C4D-8272-DB5765FCDF75}"/>
              </a:ext>
            </a:extLst>
          </p:cNvPr>
          <p:cNvSpPr/>
          <p:nvPr/>
        </p:nvSpPr>
        <p:spPr>
          <a:xfrm>
            <a:off x="7580887" y="1588263"/>
            <a:ext cx="1448473" cy="307777"/>
          </a:xfrm>
          <a:prstGeom prst="rect">
            <a:avLst/>
          </a:prstGeom>
        </p:spPr>
        <p:txBody>
          <a:bodyPr wrap="none">
            <a:spAutoFit/>
          </a:bodyPr>
          <a:lstStyle/>
          <a:p>
            <a:r>
              <a:rPr lang="en-US" sz="1400" dirty="0">
                <a:latin typeface="+mj-lt"/>
              </a:rPr>
              <a:t>Mars 2020/NASA</a:t>
            </a:r>
            <a:endParaRPr lang="fr-FR" sz="1400" dirty="0">
              <a:latin typeface="+mj-lt"/>
            </a:endParaRPr>
          </a:p>
        </p:txBody>
      </p:sp>
    </p:spTree>
    <p:extLst>
      <p:ext uri="{BB962C8B-B14F-4D97-AF65-F5344CB8AC3E}">
        <p14:creationId xmlns="" xmlns:p14="http://schemas.microsoft.com/office/powerpoint/2010/main" val="1700558431"/>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 xmlns:a16="http://schemas.microsoft.com/office/drawing/2014/main" id="{C0E25804-3471-F74A-8DCA-7BF75ADFF6A9}"/>
              </a:ext>
            </a:extLst>
          </p:cNvPr>
          <p:cNvPicPr>
            <a:picLocks noChangeAspect="1"/>
          </p:cNvPicPr>
          <p:nvPr/>
        </p:nvPicPr>
        <p:blipFill>
          <a:blip r:embed="rId3" cstate="print"/>
          <a:stretch>
            <a:fillRect/>
          </a:stretch>
        </p:blipFill>
        <p:spPr>
          <a:xfrm>
            <a:off x="56622" y="4183372"/>
            <a:ext cx="2527751" cy="2553916"/>
          </a:xfrm>
          <a:prstGeom prst="rect">
            <a:avLst/>
          </a:prstGeom>
        </p:spPr>
      </p:pic>
      <p:sp>
        <p:nvSpPr>
          <p:cNvPr id="2" name="Titre 1"/>
          <p:cNvSpPr>
            <a:spLocks noGrp="1"/>
          </p:cNvSpPr>
          <p:nvPr>
            <p:ph type="title"/>
          </p:nvPr>
        </p:nvSpPr>
        <p:spPr>
          <a:xfrm>
            <a:off x="442931" y="171822"/>
            <a:ext cx="8229600" cy="1143000"/>
          </a:xfrm>
        </p:spPr>
        <p:txBody>
          <a:bodyPr/>
          <a:lstStyle/>
          <a:p>
            <a:r>
              <a:rPr lang="en-GB" dirty="0"/>
              <a:t>History</a:t>
            </a:r>
          </a:p>
        </p:txBody>
      </p:sp>
      <p:sp>
        <p:nvSpPr>
          <p:cNvPr id="3" name="Espace réservé du contenu 2"/>
          <p:cNvSpPr>
            <a:spLocks noGrp="1"/>
          </p:cNvSpPr>
          <p:nvPr>
            <p:ph idx="1"/>
          </p:nvPr>
        </p:nvSpPr>
        <p:spPr>
          <a:xfrm>
            <a:off x="457200" y="832467"/>
            <a:ext cx="8229600" cy="4525963"/>
          </a:xfrm>
        </p:spPr>
        <p:txBody>
          <a:bodyPr>
            <a:noAutofit/>
          </a:bodyPr>
          <a:lstStyle/>
          <a:p>
            <a:r>
              <a:rPr lang="fr-FR" sz="1600" dirty="0"/>
              <a:t>This </a:t>
            </a:r>
            <a:r>
              <a:rPr lang="fr-FR" sz="1600" dirty="0" err="1"/>
              <a:t>activity</a:t>
            </a:r>
            <a:r>
              <a:rPr lang="fr-FR" sz="1600" dirty="0"/>
              <a:t> </a:t>
            </a:r>
            <a:r>
              <a:rPr lang="fr-FR" sz="1600" dirty="0" err="1"/>
              <a:t>is</a:t>
            </a:r>
            <a:r>
              <a:rPr lang="fr-FR" sz="1600" dirty="0"/>
              <a:t> </a:t>
            </a:r>
            <a:r>
              <a:rPr lang="fr-FR" sz="1600" dirty="0" err="1"/>
              <a:t>based</a:t>
            </a:r>
            <a:r>
              <a:rPr lang="fr-FR" sz="1600" dirty="0"/>
              <a:t> on a </a:t>
            </a:r>
            <a:r>
              <a:rPr lang="fr-FR" sz="1600" dirty="0">
                <a:solidFill>
                  <a:srgbClr val="FFFF00"/>
                </a:solidFill>
              </a:rPr>
              <a:t>long </a:t>
            </a:r>
            <a:r>
              <a:rPr lang="fr-FR" sz="1600" dirty="0" err="1">
                <a:solidFill>
                  <a:srgbClr val="FFFF00"/>
                </a:solidFill>
              </a:rPr>
              <a:t>term</a:t>
            </a:r>
            <a:r>
              <a:rPr lang="fr-FR" sz="1600" dirty="0">
                <a:solidFill>
                  <a:srgbClr val="FFFF00"/>
                </a:solidFill>
              </a:rPr>
              <a:t> collaboration </a:t>
            </a:r>
            <a:r>
              <a:rPr lang="fr-FR" sz="1600" dirty="0" err="1"/>
              <a:t>between</a:t>
            </a:r>
            <a:r>
              <a:rPr lang="fr-FR" sz="1600" dirty="0"/>
              <a:t> the </a:t>
            </a:r>
            <a:r>
              <a:rPr lang="fr-FR" sz="1600" dirty="0">
                <a:solidFill>
                  <a:srgbClr val="00FF00"/>
                </a:solidFill>
              </a:rPr>
              <a:t>Laboratoire d’Astrophysique de Bordeaux </a:t>
            </a:r>
            <a:r>
              <a:rPr lang="fr-FR" sz="1600" dirty="0"/>
              <a:t>and </a:t>
            </a:r>
            <a:r>
              <a:rPr lang="fr-FR" sz="1600" dirty="0">
                <a:solidFill>
                  <a:srgbClr val="00FF00"/>
                </a:solidFill>
              </a:rPr>
              <a:t>CENBG</a:t>
            </a:r>
            <a:endParaRPr lang="fr-FR" sz="1600" dirty="0"/>
          </a:p>
          <a:p>
            <a:pPr lvl="1"/>
            <a:r>
              <a:rPr lang="fr-FR" sz="1200" dirty="0"/>
              <a:t>10 publications in </a:t>
            </a:r>
            <a:r>
              <a:rPr lang="fr-FR" sz="1200" dirty="0" err="1"/>
              <a:t>astrobiology</a:t>
            </a:r>
            <a:r>
              <a:rPr lang="fr-FR" sz="1200" dirty="0"/>
              <a:t>, 1 PhD</a:t>
            </a:r>
            <a:endParaRPr lang="en-GB" sz="1200" dirty="0"/>
          </a:p>
          <a:p>
            <a:r>
              <a:rPr lang="en-GB" sz="1600" dirty="0">
                <a:solidFill>
                  <a:srgbClr val="00FF00"/>
                </a:solidFill>
              </a:rPr>
              <a:t>1</a:t>
            </a:r>
            <a:r>
              <a:rPr lang="en-GB" sz="1600" baseline="30000" dirty="0">
                <a:solidFill>
                  <a:srgbClr val="00FF00"/>
                </a:solidFill>
              </a:rPr>
              <a:t>st</a:t>
            </a:r>
            <a:r>
              <a:rPr lang="en-GB" sz="1600" dirty="0">
                <a:solidFill>
                  <a:srgbClr val="00FF00"/>
                </a:solidFill>
              </a:rPr>
              <a:t> step : </a:t>
            </a:r>
            <a:r>
              <a:rPr lang="en-GB" sz="1600" dirty="0">
                <a:solidFill>
                  <a:srgbClr val="FFFF00"/>
                </a:solidFill>
              </a:rPr>
              <a:t>Geant4</a:t>
            </a:r>
            <a:r>
              <a:rPr lang="en-GB" sz="1600" dirty="0"/>
              <a:t> simulations</a:t>
            </a:r>
          </a:p>
          <a:p>
            <a:pPr lvl="1"/>
            <a:r>
              <a:rPr lang="en-GB" sz="1200" dirty="0"/>
              <a:t>Radiation environment encountered by a biochip on a </a:t>
            </a:r>
            <a:r>
              <a:rPr lang="en-GB" sz="1200" dirty="0">
                <a:solidFill>
                  <a:srgbClr val="FF8000"/>
                </a:solidFill>
              </a:rPr>
              <a:t>mission to Mars </a:t>
            </a:r>
            <a:r>
              <a:rPr lang="en-GB" sz="1200" dirty="0"/>
              <a:t>(travel &amp; one month stay on the ground)</a:t>
            </a:r>
          </a:p>
          <a:p>
            <a:pPr lvl="1"/>
            <a:r>
              <a:rPr lang="en-GB" sz="1200" dirty="0"/>
              <a:t>Radiation environment </a:t>
            </a:r>
            <a:r>
              <a:rPr lang="en-GB" sz="1200" dirty="0">
                <a:solidFill>
                  <a:srgbClr val="FF8000"/>
                </a:solidFill>
              </a:rPr>
              <a:t>outside the International Space Station </a:t>
            </a:r>
            <a:r>
              <a:rPr lang="en-GB" sz="1200" dirty="0"/>
              <a:t>(cosmic spectra from CREME96 @ 1 AU)</a:t>
            </a:r>
          </a:p>
          <a:p>
            <a:pPr lvl="1"/>
            <a:r>
              <a:rPr lang="en-GB" sz="1200" dirty="0"/>
              <a:t>Preparation of </a:t>
            </a:r>
            <a:r>
              <a:rPr lang="en-GB" sz="1200" dirty="0">
                <a:solidFill>
                  <a:srgbClr val="FF8000"/>
                </a:solidFill>
              </a:rPr>
              <a:t>irradiation experiments with several beam qualities</a:t>
            </a:r>
          </a:p>
          <a:p>
            <a:r>
              <a:rPr lang="en-GB" sz="1600" dirty="0">
                <a:solidFill>
                  <a:srgbClr val="00FF00"/>
                </a:solidFill>
              </a:rPr>
              <a:t>2</a:t>
            </a:r>
            <a:r>
              <a:rPr lang="en-GB" sz="1600" baseline="30000" dirty="0">
                <a:solidFill>
                  <a:srgbClr val="00FF00"/>
                </a:solidFill>
              </a:rPr>
              <a:t>nd</a:t>
            </a:r>
            <a:r>
              <a:rPr lang="en-GB" sz="1600" dirty="0">
                <a:solidFill>
                  <a:srgbClr val="00FF00"/>
                </a:solidFill>
              </a:rPr>
              <a:t> step: </a:t>
            </a:r>
            <a:r>
              <a:rPr lang="en-GB" sz="1600" dirty="0"/>
              <a:t>irradiations on </a:t>
            </a:r>
            <a:r>
              <a:rPr lang="en-GB" sz="1600" dirty="0">
                <a:solidFill>
                  <a:srgbClr val="66FFFF"/>
                </a:solidFill>
              </a:rPr>
              <a:t>AIFIRA </a:t>
            </a:r>
            <a:r>
              <a:rPr lang="en-GB" sz="1600" dirty="0" err="1">
                <a:solidFill>
                  <a:srgbClr val="66FFFF"/>
                </a:solidFill>
              </a:rPr>
              <a:t>platform@CENBG</a:t>
            </a:r>
            <a:r>
              <a:rPr lang="en-GB" sz="1600" dirty="0">
                <a:solidFill>
                  <a:srgbClr val="66FFFF"/>
                </a:solidFill>
              </a:rPr>
              <a:t> </a:t>
            </a:r>
            <a:r>
              <a:rPr lang="en-GB" sz="1600" dirty="0"/>
              <a:t>to study </a:t>
            </a:r>
            <a:r>
              <a:rPr lang="en-GB" sz="1600" u="sng" dirty="0">
                <a:solidFill>
                  <a:srgbClr val="FF0000"/>
                </a:solidFill>
              </a:rPr>
              <a:t>antibody (Ab)</a:t>
            </a:r>
            <a:r>
              <a:rPr lang="en-GB" sz="1600" dirty="0"/>
              <a:t> &amp; aptamer </a:t>
            </a:r>
            <a:br>
              <a:rPr lang="en-GB" sz="1600" dirty="0"/>
            </a:br>
            <a:r>
              <a:rPr lang="en-GB" sz="1600" dirty="0"/>
              <a:t>resistance to </a:t>
            </a:r>
            <a:r>
              <a:rPr lang="en-GB" sz="1600" dirty="0">
                <a:solidFill>
                  <a:srgbClr val="FFFF00"/>
                </a:solidFill>
              </a:rPr>
              <a:t>protons and neutrons </a:t>
            </a:r>
            <a:r>
              <a:rPr lang="en-GB" sz="1600" dirty="0"/>
              <a:t>(3 MeV)</a:t>
            </a:r>
          </a:p>
          <a:p>
            <a:endParaRPr lang="en-GB" sz="1600" dirty="0"/>
          </a:p>
          <a:p>
            <a:pPr lvl="0"/>
            <a:endParaRPr lang="en-GB" sz="1600" dirty="0"/>
          </a:p>
          <a:p>
            <a:pPr lvl="2"/>
            <a:endParaRPr lang="en-GB" sz="1200" dirty="0"/>
          </a:p>
        </p:txBody>
      </p:sp>
      <p:sp>
        <p:nvSpPr>
          <p:cNvPr id="20" name="Espace réservé du numéro de diapositive 19"/>
          <p:cNvSpPr>
            <a:spLocks noGrp="1"/>
          </p:cNvSpPr>
          <p:nvPr>
            <p:ph type="sldNum" sz="quarter" idx="12"/>
          </p:nvPr>
        </p:nvSpPr>
        <p:spPr/>
        <p:txBody>
          <a:bodyPr/>
          <a:lstStyle/>
          <a:p>
            <a:fld id="{C6CA8A94-A0E7-0B47-BFE6-5E919B51DE7F}" type="slidenum">
              <a:rPr lang="en-GB" smtClean="0"/>
              <a:pPr/>
              <a:t>5</a:t>
            </a:fld>
            <a:endParaRPr lang="en-GB"/>
          </a:p>
        </p:txBody>
      </p:sp>
      <p:grpSp>
        <p:nvGrpSpPr>
          <p:cNvPr id="17" name="Grouper 16"/>
          <p:cNvGrpSpPr/>
          <p:nvPr/>
        </p:nvGrpSpPr>
        <p:grpSpPr>
          <a:xfrm>
            <a:off x="5123784" y="4503699"/>
            <a:ext cx="3950205" cy="2005012"/>
            <a:chOff x="5926296" y="4782722"/>
            <a:chExt cx="4259104" cy="2272128"/>
          </a:xfrm>
        </p:grpSpPr>
        <p:pic>
          <p:nvPicPr>
            <p:cNvPr id="4" name="Picture 17" descr="100_5814"/>
            <p:cNvPicPr>
              <a:picLocks noChangeAspect="1" noChangeArrowheads="1"/>
            </p:cNvPicPr>
            <p:nvPr/>
          </p:nvPicPr>
          <p:blipFill rotWithShape="1">
            <a:blip r:embed="rId4" cstate="email">
              <a:extLst>
                <a:ext uri="{28A0092B-C50C-407E-A947-70E740481C1C}">
                  <a14:useLocalDpi xmlns="" xmlns:a14="http://schemas.microsoft.com/office/drawing/2010/main"/>
                </a:ext>
              </a:extLst>
            </a:blip>
            <a:srcRect/>
            <a:stretch/>
          </p:blipFill>
          <p:spPr bwMode="auto">
            <a:xfrm>
              <a:off x="5926296" y="4782722"/>
              <a:ext cx="3608229" cy="227212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9" name="Oval 23"/>
            <p:cNvSpPr>
              <a:spLocks noChangeArrowheads="1"/>
            </p:cNvSpPr>
            <p:nvPr/>
          </p:nvSpPr>
          <p:spPr bwMode="auto">
            <a:xfrm>
              <a:off x="7331075" y="5262563"/>
              <a:ext cx="431800" cy="250825"/>
            </a:xfrm>
            <a:prstGeom prst="ellipse">
              <a:avLst/>
            </a:prstGeom>
            <a:noFill/>
            <a:ln w="12700">
              <a:solidFill>
                <a:srgbClr val="66FF6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0" name="Oval 24"/>
            <p:cNvSpPr>
              <a:spLocks noChangeArrowheads="1"/>
            </p:cNvSpPr>
            <p:nvPr/>
          </p:nvSpPr>
          <p:spPr bwMode="auto">
            <a:xfrm>
              <a:off x="7980363" y="5903913"/>
              <a:ext cx="257175" cy="227012"/>
            </a:xfrm>
            <a:prstGeom prst="ellipse">
              <a:avLst/>
            </a:prstGeom>
            <a:noFill/>
            <a:ln w="12700">
              <a:solidFill>
                <a:srgbClr val="66FF6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1" name="Oval 25"/>
            <p:cNvSpPr>
              <a:spLocks noChangeArrowheads="1"/>
            </p:cNvSpPr>
            <p:nvPr/>
          </p:nvSpPr>
          <p:spPr bwMode="auto">
            <a:xfrm>
              <a:off x="8191500" y="6170613"/>
              <a:ext cx="261938" cy="217487"/>
            </a:xfrm>
            <a:prstGeom prst="ellipse">
              <a:avLst/>
            </a:prstGeom>
            <a:noFill/>
            <a:ln w="12700">
              <a:solidFill>
                <a:srgbClr val="66FF6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2" name="Oval 26"/>
            <p:cNvSpPr>
              <a:spLocks noChangeArrowheads="1"/>
            </p:cNvSpPr>
            <p:nvPr/>
          </p:nvSpPr>
          <p:spPr bwMode="auto">
            <a:xfrm>
              <a:off x="8196263" y="6388100"/>
              <a:ext cx="257175" cy="225425"/>
            </a:xfrm>
            <a:prstGeom prst="ellipse">
              <a:avLst/>
            </a:prstGeom>
            <a:noFill/>
            <a:ln w="12700">
              <a:solidFill>
                <a:srgbClr val="66FF6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a:p>
          </p:txBody>
        </p:sp>
        <p:sp>
          <p:nvSpPr>
            <p:cNvPr id="13" name="Oval 27"/>
            <p:cNvSpPr>
              <a:spLocks noChangeArrowheads="1"/>
            </p:cNvSpPr>
            <p:nvPr/>
          </p:nvSpPr>
          <p:spPr bwMode="auto">
            <a:xfrm>
              <a:off x="7934325" y="6578600"/>
              <a:ext cx="257175" cy="225425"/>
            </a:xfrm>
            <a:prstGeom prst="ellipse">
              <a:avLst/>
            </a:prstGeom>
            <a:noFill/>
            <a:ln w="12700">
              <a:solidFill>
                <a:srgbClr val="66FF6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a:p>
          </p:txBody>
        </p:sp>
        <p:pic>
          <p:nvPicPr>
            <p:cNvPr id="14" name="Picture 28" descr="pastille"/>
            <p:cNvPicPr>
              <a:picLocks noChangeAspect="1" noChangeArrowheads="1"/>
            </p:cNvPicPr>
            <p:nvPr/>
          </p:nvPicPr>
          <p:blipFill>
            <a:blip r:embed="rId5" cstate="email">
              <a:extLst>
                <a:ext uri="{28A0092B-C50C-407E-A947-70E740481C1C}">
                  <a14:useLocalDpi xmlns="" xmlns:a14="http://schemas.microsoft.com/office/drawing/2010/main"/>
                </a:ext>
              </a:extLst>
            </a:blip>
            <a:srcRect/>
            <a:stretch>
              <a:fillRect/>
            </a:stretch>
          </p:blipFill>
          <p:spPr bwMode="auto">
            <a:xfrm>
              <a:off x="9191625" y="5049838"/>
              <a:ext cx="993775" cy="993775"/>
            </a:xfrm>
            <a:prstGeom prst="rect">
              <a:avLst/>
            </a:prstGeom>
            <a:noFill/>
            <a:ln w="28575">
              <a:solidFill>
                <a:srgbClr val="FFFF66"/>
              </a:solidFill>
              <a:miter lim="800000"/>
              <a:headEnd/>
              <a:tailEnd/>
            </a:ln>
            <a:extLst>
              <a:ext uri="{909E8E84-426E-40dd-AFC4-6F175D3DCCD1}">
                <a14:hiddenFill xmlns:a14="http://schemas.microsoft.com/office/drawing/2010/main" xmlns="">
                  <a:solidFill>
                    <a:srgbClr val="FFFFFF"/>
                  </a:solidFill>
                </a14:hiddenFill>
              </a:ext>
            </a:extLst>
          </p:spPr>
        </p:pic>
        <p:sp>
          <p:nvSpPr>
            <p:cNvPr id="16" name="Line 30"/>
            <p:cNvSpPr>
              <a:spLocks noChangeShapeType="1"/>
            </p:cNvSpPr>
            <p:nvPr/>
          </p:nvSpPr>
          <p:spPr bwMode="auto">
            <a:xfrm flipH="1">
              <a:off x="8453438" y="5754688"/>
              <a:ext cx="738187" cy="633412"/>
            </a:xfrm>
            <a:prstGeom prst="line">
              <a:avLst/>
            </a:prstGeom>
            <a:noFill/>
            <a:ln w="9525">
              <a:solidFill>
                <a:srgbClr val="FFFF66"/>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GB"/>
            </a:p>
          </p:txBody>
        </p:sp>
      </p:grpSp>
      <p:pic>
        <p:nvPicPr>
          <p:cNvPr id="18" name="Picture 10" descr="100_8890"/>
          <p:cNvPicPr>
            <a:picLocks noChangeAspect="1" noChangeArrowheads="1"/>
          </p:cNvPicPr>
          <p:nvPr/>
        </p:nvPicPr>
        <p:blipFill>
          <a:blip r:embed="rId6" cstate="email">
            <a:lum bright="18000" contrast="18000"/>
            <a:extLst>
              <a:ext uri="{28A0092B-C50C-407E-A947-70E740481C1C}">
                <a14:useLocalDpi xmlns="" xmlns:a14="http://schemas.microsoft.com/office/drawing/2010/main"/>
              </a:ext>
            </a:extLst>
          </a:blip>
          <a:srcRect/>
          <a:stretch>
            <a:fillRect/>
          </a:stretch>
        </p:blipFill>
        <p:spPr bwMode="auto">
          <a:xfrm>
            <a:off x="2684897" y="4653377"/>
            <a:ext cx="2339975" cy="175895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
        <p:nvSpPr>
          <p:cNvPr id="22" name="ZoneTexte 21"/>
          <p:cNvSpPr txBox="1"/>
          <p:nvPr/>
        </p:nvSpPr>
        <p:spPr>
          <a:xfrm>
            <a:off x="1772404" y="4101580"/>
            <a:ext cx="670376" cy="276999"/>
          </a:xfrm>
          <a:prstGeom prst="rect">
            <a:avLst/>
          </a:prstGeom>
          <a:solidFill>
            <a:srgbClr val="FF0000"/>
          </a:solidFill>
        </p:spPr>
        <p:txBody>
          <a:bodyPr wrap="none" rtlCol="0">
            <a:spAutoFit/>
          </a:bodyPr>
          <a:lstStyle/>
          <a:p>
            <a:pPr algn="ctr"/>
            <a:r>
              <a:rPr lang="fr-FR" sz="1200" b="1" dirty="0">
                <a:latin typeface="+mj-lt"/>
              </a:rPr>
              <a:t>Geant4</a:t>
            </a:r>
          </a:p>
        </p:txBody>
      </p:sp>
      <p:sp>
        <p:nvSpPr>
          <p:cNvPr id="23" name="ZoneTexte 22"/>
          <p:cNvSpPr txBox="1"/>
          <p:nvPr/>
        </p:nvSpPr>
        <p:spPr>
          <a:xfrm>
            <a:off x="2811787" y="4493737"/>
            <a:ext cx="1416158" cy="276999"/>
          </a:xfrm>
          <a:prstGeom prst="rect">
            <a:avLst/>
          </a:prstGeom>
          <a:solidFill>
            <a:srgbClr val="FF0000"/>
          </a:solidFill>
        </p:spPr>
        <p:txBody>
          <a:bodyPr wrap="none" rtlCol="0">
            <a:spAutoFit/>
          </a:bodyPr>
          <a:lstStyle/>
          <a:p>
            <a:pPr algn="ctr"/>
            <a:r>
              <a:rPr lang="fr-FR" sz="1200" b="1" dirty="0">
                <a:latin typeface="+mj-lt"/>
              </a:rPr>
              <a:t>Protons @ CENBG</a:t>
            </a:r>
          </a:p>
        </p:txBody>
      </p:sp>
      <p:sp>
        <p:nvSpPr>
          <p:cNvPr id="24" name="ZoneTexte 23"/>
          <p:cNvSpPr txBox="1"/>
          <p:nvPr/>
        </p:nvSpPr>
        <p:spPr>
          <a:xfrm>
            <a:off x="5261577" y="4378579"/>
            <a:ext cx="1512337" cy="276999"/>
          </a:xfrm>
          <a:prstGeom prst="rect">
            <a:avLst/>
          </a:prstGeom>
          <a:solidFill>
            <a:srgbClr val="FF0000"/>
          </a:solidFill>
        </p:spPr>
        <p:txBody>
          <a:bodyPr wrap="none" rtlCol="0">
            <a:spAutoFit/>
          </a:bodyPr>
          <a:lstStyle/>
          <a:p>
            <a:pPr algn="ctr"/>
            <a:r>
              <a:rPr lang="fr-FR" sz="1200" b="1" dirty="0">
                <a:latin typeface="+mj-lt"/>
              </a:rPr>
              <a:t>Neutrons @ CENBG</a:t>
            </a:r>
          </a:p>
        </p:txBody>
      </p:sp>
      <p:sp>
        <p:nvSpPr>
          <p:cNvPr id="6" name="ZoneTexte 5">
            <a:extLst>
              <a:ext uri="{FF2B5EF4-FFF2-40B4-BE49-F238E27FC236}">
                <a16:creationId xmlns="" xmlns:a16="http://schemas.microsoft.com/office/drawing/2014/main" id="{CDBF4F2E-4108-DE4A-9566-702363A7567B}"/>
              </a:ext>
            </a:extLst>
          </p:cNvPr>
          <p:cNvSpPr txBox="1"/>
          <p:nvPr/>
        </p:nvSpPr>
        <p:spPr>
          <a:xfrm>
            <a:off x="3038837" y="4817235"/>
            <a:ext cx="1249060" cy="276999"/>
          </a:xfrm>
          <a:prstGeom prst="rect">
            <a:avLst/>
          </a:prstGeom>
          <a:noFill/>
        </p:spPr>
        <p:txBody>
          <a:bodyPr wrap="none" rtlCol="0">
            <a:spAutoFit/>
          </a:bodyPr>
          <a:lstStyle/>
          <a:p>
            <a:r>
              <a:rPr lang="fr-FR" sz="1200" dirty="0" err="1">
                <a:solidFill>
                  <a:srgbClr val="00FF80"/>
                </a:solidFill>
                <a:latin typeface="+mj-lt"/>
              </a:rPr>
              <a:t>Array</a:t>
            </a:r>
            <a:r>
              <a:rPr lang="fr-FR" sz="1200" dirty="0">
                <a:solidFill>
                  <a:srgbClr val="00FF80"/>
                </a:solidFill>
                <a:latin typeface="+mj-lt"/>
              </a:rPr>
              <a:t> of </a:t>
            </a:r>
            <a:r>
              <a:rPr lang="fr-FR" sz="1200" dirty="0" err="1">
                <a:solidFill>
                  <a:srgbClr val="00FF80"/>
                </a:solidFill>
                <a:latin typeface="+mj-lt"/>
              </a:rPr>
              <a:t>samples</a:t>
            </a:r>
            <a:endParaRPr lang="fr-FR" sz="1200" dirty="0">
              <a:solidFill>
                <a:srgbClr val="00FF80"/>
              </a:solidFill>
              <a:latin typeface="+mj-lt"/>
            </a:endParaRPr>
          </a:p>
        </p:txBody>
      </p:sp>
      <p:sp>
        <p:nvSpPr>
          <p:cNvPr id="21" name="ZoneTexte 20">
            <a:extLst>
              <a:ext uri="{FF2B5EF4-FFF2-40B4-BE49-F238E27FC236}">
                <a16:creationId xmlns="" xmlns:a16="http://schemas.microsoft.com/office/drawing/2014/main" id="{E78988AD-1143-6B4D-BB24-C1FCDAB776AF}"/>
              </a:ext>
            </a:extLst>
          </p:cNvPr>
          <p:cNvSpPr txBox="1"/>
          <p:nvPr/>
        </p:nvSpPr>
        <p:spPr>
          <a:xfrm>
            <a:off x="6044227" y="5108549"/>
            <a:ext cx="729687" cy="276999"/>
          </a:xfrm>
          <a:prstGeom prst="rect">
            <a:avLst/>
          </a:prstGeom>
          <a:noFill/>
        </p:spPr>
        <p:txBody>
          <a:bodyPr wrap="none" rtlCol="0">
            <a:spAutoFit/>
          </a:bodyPr>
          <a:lstStyle/>
          <a:p>
            <a:r>
              <a:rPr lang="fr-FR" sz="1200" dirty="0" err="1">
                <a:solidFill>
                  <a:srgbClr val="00FF80"/>
                </a:solidFill>
                <a:latin typeface="+mj-lt"/>
              </a:rPr>
              <a:t>Samples</a:t>
            </a:r>
            <a:endParaRPr lang="fr-FR" sz="1200" dirty="0">
              <a:solidFill>
                <a:srgbClr val="00FF80"/>
              </a:solidFill>
              <a:latin typeface="+mj-lt"/>
            </a:endParaRPr>
          </a:p>
        </p:txBody>
      </p:sp>
    </p:spTree>
    <p:extLst>
      <p:ext uri="{BB962C8B-B14F-4D97-AF65-F5344CB8AC3E}">
        <p14:creationId xmlns="" xmlns:p14="http://schemas.microsoft.com/office/powerpoint/2010/main" val="1892359217"/>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53051" y="768342"/>
            <a:ext cx="7116497" cy="3281479"/>
          </a:xfrm>
        </p:spPr>
        <p:txBody>
          <a:bodyPr>
            <a:normAutofit/>
          </a:bodyPr>
          <a:lstStyle/>
          <a:p>
            <a:r>
              <a:rPr lang="en-GB" sz="1400" dirty="0">
                <a:solidFill>
                  <a:srgbClr val="00FF00"/>
                </a:solidFill>
              </a:rPr>
              <a:t>3</a:t>
            </a:r>
            <a:r>
              <a:rPr lang="en-GB" sz="1400" baseline="30000" dirty="0">
                <a:solidFill>
                  <a:srgbClr val="00FF00"/>
                </a:solidFill>
              </a:rPr>
              <a:t>rd</a:t>
            </a:r>
            <a:r>
              <a:rPr lang="en-GB" sz="1400" dirty="0">
                <a:solidFill>
                  <a:srgbClr val="00FF00"/>
                </a:solidFill>
              </a:rPr>
              <a:t> step: </a:t>
            </a:r>
            <a:r>
              <a:rPr lang="en-GB" sz="1400" dirty="0"/>
              <a:t>irradiations of </a:t>
            </a:r>
            <a:r>
              <a:rPr lang="en-GB" sz="1400" u="sng" dirty="0">
                <a:solidFill>
                  <a:srgbClr val="FF0000"/>
                </a:solidFill>
              </a:rPr>
              <a:t>antibodies</a:t>
            </a:r>
            <a:r>
              <a:rPr lang="en-GB" sz="1400" dirty="0"/>
              <a:t> at higher energies / with other beam qualities</a:t>
            </a:r>
          </a:p>
          <a:p>
            <a:pPr lvl="1"/>
            <a:r>
              <a:rPr lang="en-GB" sz="1000" dirty="0">
                <a:solidFill>
                  <a:srgbClr val="FFFF00"/>
                </a:solidFill>
              </a:rPr>
              <a:t>Protons and neutrons </a:t>
            </a:r>
            <a:r>
              <a:rPr lang="en-GB" sz="1000" dirty="0"/>
              <a:t>irradiations at </a:t>
            </a:r>
            <a:r>
              <a:rPr lang="en-GB" sz="1000" dirty="0">
                <a:solidFill>
                  <a:srgbClr val="66FFFF"/>
                </a:solidFill>
              </a:rPr>
              <a:t>Louvain-la-</a:t>
            </a:r>
            <a:r>
              <a:rPr lang="en-GB" sz="1000" dirty="0" err="1">
                <a:solidFill>
                  <a:srgbClr val="66FFFF"/>
                </a:solidFill>
              </a:rPr>
              <a:t>Neuve</a:t>
            </a:r>
            <a:r>
              <a:rPr lang="en-GB" sz="1000" dirty="0">
                <a:solidFill>
                  <a:srgbClr val="00FF00"/>
                </a:solidFill>
              </a:rPr>
              <a:t>, </a:t>
            </a:r>
            <a:r>
              <a:rPr lang="en-GB" sz="1000" dirty="0"/>
              <a:t>Belgium (15-30 MeV)</a:t>
            </a:r>
            <a:endParaRPr lang="en-GB" sz="1000" dirty="0">
              <a:solidFill>
                <a:srgbClr val="FFFF00"/>
              </a:solidFill>
            </a:endParaRPr>
          </a:p>
          <a:p>
            <a:pPr lvl="1"/>
            <a:r>
              <a:rPr lang="en-GB" sz="1000" dirty="0">
                <a:solidFill>
                  <a:srgbClr val="FFFF00"/>
                </a:solidFill>
              </a:rPr>
              <a:t>C and O ions </a:t>
            </a:r>
            <a:r>
              <a:rPr lang="en-GB" sz="1000" dirty="0"/>
              <a:t>irradiations at </a:t>
            </a:r>
            <a:r>
              <a:rPr lang="en-GB" sz="1000" dirty="0">
                <a:solidFill>
                  <a:srgbClr val="66FFFF"/>
                </a:solidFill>
              </a:rPr>
              <a:t>LNS Catania</a:t>
            </a:r>
            <a:r>
              <a:rPr lang="en-GB" sz="1000" dirty="0"/>
              <a:t>, Italy (62 MeV/u)</a:t>
            </a:r>
            <a:endParaRPr lang="en-GB" sz="1000" dirty="0">
              <a:solidFill>
                <a:srgbClr val="FFFF00"/>
              </a:solidFill>
            </a:endParaRPr>
          </a:p>
          <a:p>
            <a:pPr lvl="1"/>
            <a:r>
              <a:rPr lang="en-GB" sz="1000" dirty="0">
                <a:solidFill>
                  <a:srgbClr val="FFFF00"/>
                </a:solidFill>
              </a:rPr>
              <a:t>Electrons</a:t>
            </a:r>
            <a:r>
              <a:rPr lang="en-GB" sz="1000" dirty="0"/>
              <a:t> at </a:t>
            </a:r>
            <a:r>
              <a:rPr lang="en-GB" sz="1000" dirty="0" err="1">
                <a:solidFill>
                  <a:srgbClr val="66FFFF"/>
                </a:solidFill>
              </a:rPr>
              <a:t>Bergonié</a:t>
            </a:r>
            <a:r>
              <a:rPr lang="en-GB" sz="1000" dirty="0">
                <a:solidFill>
                  <a:srgbClr val="66FFFF"/>
                </a:solidFill>
              </a:rPr>
              <a:t> Institute </a:t>
            </a:r>
            <a:r>
              <a:rPr lang="en-GB" sz="1000" dirty="0"/>
              <a:t>in Bordeaux, France (9 MeV)</a:t>
            </a:r>
          </a:p>
          <a:p>
            <a:endParaRPr lang="en-GB" sz="1400" dirty="0">
              <a:solidFill>
                <a:srgbClr val="FF00FF"/>
              </a:solidFill>
            </a:endParaRPr>
          </a:p>
          <a:p>
            <a:endParaRPr lang="en-GB" sz="1400" dirty="0">
              <a:solidFill>
                <a:srgbClr val="FF00FF"/>
              </a:solidFill>
            </a:endParaRPr>
          </a:p>
          <a:p>
            <a:endParaRPr lang="en-GB" sz="1400" dirty="0">
              <a:solidFill>
                <a:srgbClr val="FF00FF"/>
              </a:solidFill>
            </a:endParaRPr>
          </a:p>
          <a:p>
            <a:r>
              <a:rPr lang="en-GB" sz="1400" dirty="0">
                <a:solidFill>
                  <a:srgbClr val="00FF00"/>
                </a:solidFill>
              </a:rPr>
              <a:t>4</a:t>
            </a:r>
            <a:r>
              <a:rPr lang="en-GB" sz="1400" baseline="30000" dirty="0">
                <a:solidFill>
                  <a:srgbClr val="00FF00"/>
                </a:solidFill>
              </a:rPr>
              <a:t>th</a:t>
            </a:r>
            <a:r>
              <a:rPr lang="en-GB" sz="1400" dirty="0">
                <a:solidFill>
                  <a:srgbClr val="00FF00"/>
                </a:solidFill>
              </a:rPr>
              <a:t> step: </a:t>
            </a:r>
            <a:r>
              <a:rPr lang="en-GB" sz="1400" dirty="0">
                <a:solidFill>
                  <a:srgbClr val="66FFFF"/>
                </a:solidFill>
              </a:rPr>
              <a:t>participated to the EXPOSE-R2 mission </a:t>
            </a:r>
            <a:r>
              <a:rPr lang="en-GB" sz="1400" dirty="0">
                <a:solidFill>
                  <a:srgbClr val="00FF00"/>
                </a:solidFill>
              </a:rPr>
              <a:t>outside the International Space station for 18 months </a:t>
            </a:r>
            <a:r>
              <a:rPr lang="en-GB" sz="1400" dirty="0"/>
              <a:t> </a:t>
            </a:r>
          </a:p>
        </p:txBody>
      </p:sp>
      <p:sp>
        <p:nvSpPr>
          <p:cNvPr id="18" name="Espace réservé du numéro de diapositive 17"/>
          <p:cNvSpPr>
            <a:spLocks noGrp="1"/>
          </p:cNvSpPr>
          <p:nvPr>
            <p:ph type="sldNum" sz="quarter" idx="12"/>
          </p:nvPr>
        </p:nvSpPr>
        <p:spPr/>
        <p:txBody>
          <a:bodyPr/>
          <a:lstStyle/>
          <a:p>
            <a:fld id="{C6CA8A94-A0E7-0B47-BFE6-5E919B51DE7F}" type="slidenum">
              <a:rPr lang="en-GB" smtClean="0"/>
              <a:pPr/>
              <a:t>6</a:t>
            </a:fld>
            <a:endParaRPr lang="en-GB" dirty="0"/>
          </a:p>
        </p:txBody>
      </p:sp>
      <p:grpSp>
        <p:nvGrpSpPr>
          <p:cNvPr id="5" name="Grouper 4"/>
          <p:cNvGrpSpPr/>
          <p:nvPr/>
        </p:nvGrpSpPr>
        <p:grpSpPr>
          <a:xfrm>
            <a:off x="6580419" y="4680477"/>
            <a:ext cx="2499602" cy="2025834"/>
            <a:chOff x="8081415" y="0"/>
            <a:chExt cx="4025969" cy="3498644"/>
          </a:xfrm>
        </p:grpSpPr>
        <p:pic>
          <p:nvPicPr>
            <p:cNvPr id="6" name="Image 5"/>
            <p:cNvPicPr>
              <a:picLocks noChangeAspect="1"/>
            </p:cNvPicPr>
            <p:nvPr/>
          </p:nvPicPr>
          <p:blipFill rotWithShape="1">
            <a:blip r:embed="rId3" cstate="email">
              <a:extLst>
                <a:ext uri="{28A0092B-C50C-407E-A947-70E740481C1C}">
                  <a14:useLocalDpi xmlns="" xmlns:a14="http://schemas.microsoft.com/office/drawing/2010/main"/>
                </a:ext>
              </a:extLst>
            </a:blip>
            <a:srcRect/>
            <a:stretch/>
          </p:blipFill>
          <p:spPr>
            <a:xfrm>
              <a:off x="8081415" y="191214"/>
              <a:ext cx="2988973" cy="3307430"/>
            </a:xfrm>
            <a:prstGeom prst="rect">
              <a:avLst/>
            </a:prstGeom>
          </p:spPr>
        </p:pic>
        <p:sp>
          <p:nvSpPr>
            <p:cNvPr id="7" name="Bouée 6"/>
            <p:cNvSpPr/>
            <p:nvPr/>
          </p:nvSpPr>
          <p:spPr>
            <a:xfrm>
              <a:off x="8407426" y="2108316"/>
              <a:ext cx="652492" cy="838864"/>
            </a:xfrm>
            <a:prstGeom prst="donut">
              <a:avLst>
                <a:gd name="adj" fmla="val 7051"/>
              </a:avLst>
            </a:prstGeom>
            <a:solidFill>
              <a:srgbClr val="C0504D"/>
            </a:solidFill>
            <a:ln>
              <a:solidFill>
                <a:srgbClr val="F96A1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pic>
          <p:nvPicPr>
            <p:cNvPr id="8" name="Image 7"/>
            <p:cNvPicPr>
              <a:picLocks noChangeAspect="1"/>
            </p:cNvPicPr>
            <p:nvPr/>
          </p:nvPicPr>
          <p:blipFill rotWithShape="1">
            <a:blip r:embed="rId4" cstate="email">
              <a:extLst>
                <a:ext uri="{28A0092B-C50C-407E-A947-70E740481C1C}">
                  <a14:useLocalDpi xmlns="" xmlns:a14="http://schemas.microsoft.com/office/drawing/2010/main"/>
                </a:ext>
              </a:extLst>
            </a:blip>
            <a:srcRect/>
            <a:stretch/>
          </p:blipFill>
          <p:spPr>
            <a:xfrm>
              <a:off x="10581017" y="0"/>
              <a:ext cx="1526367" cy="1705828"/>
            </a:xfrm>
            <a:prstGeom prst="rect">
              <a:avLst/>
            </a:prstGeom>
          </p:spPr>
        </p:pic>
        <p:sp>
          <p:nvSpPr>
            <p:cNvPr id="9" name="Bouée 8"/>
            <p:cNvSpPr/>
            <p:nvPr/>
          </p:nvSpPr>
          <p:spPr>
            <a:xfrm>
              <a:off x="11151950" y="308660"/>
              <a:ext cx="700027" cy="1164150"/>
            </a:xfrm>
            <a:prstGeom prst="donut">
              <a:avLst>
                <a:gd name="adj" fmla="val 7051"/>
              </a:avLst>
            </a:prstGeom>
            <a:solidFill>
              <a:srgbClr val="C0504D"/>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grpSp>
      <p:pic>
        <p:nvPicPr>
          <p:cNvPr id="10" name="Picture 4"/>
          <p:cNvPicPr>
            <a:picLocks noChangeAspect="1" noChangeArrowheads="1"/>
          </p:cNvPicPr>
          <p:nvPr/>
        </p:nvPicPr>
        <p:blipFill>
          <a:blip r:embed="rId5" cstate="email">
            <a:extLst>
              <a:ext uri="{28A0092B-C50C-407E-A947-70E740481C1C}">
                <a14:useLocalDpi xmlns="" xmlns:a14="http://schemas.microsoft.com/office/drawing/2010/main"/>
              </a:ext>
            </a:extLst>
          </a:blip>
          <a:srcRect/>
          <a:stretch>
            <a:fillRect/>
          </a:stretch>
        </p:blipFill>
        <p:spPr bwMode="auto">
          <a:xfrm>
            <a:off x="5396699" y="4109752"/>
            <a:ext cx="1025146" cy="1025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Image 10"/>
          <p:cNvPicPr>
            <a:picLocks noChangeAspect="1"/>
          </p:cNvPicPr>
          <p:nvPr/>
        </p:nvPicPr>
        <p:blipFill>
          <a:blip r:embed="rId6" cstate="email">
            <a:extLst>
              <a:ext uri="{28A0092B-C50C-407E-A947-70E740481C1C}">
                <a14:useLocalDpi xmlns="" xmlns:a14="http://schemas.microsoft.com/office/drawing/2010/main"/>
              </a:ext>
            </a:extLst>
          </a:blip>
          <a:stretch>
            <a:fillRect/>
          </a:stretch>
        </p:blipFill>
        <p:spPr>
          <a:xfrm>
            <a:off x="5026351" y="5387110"/>
            <a:ext cx="1395494" cy="637756"/>
          </a:xfrm>
          <a:prstGeom prst="rect">
            <a:avLst/>
          </a:prstGeom>
        </p:spPr>
      </p:pic>
      <p:pic>
        <p:nvPicPr>
          <p:cNvPr id="12" name="Image 11"/>
          <p:cNvPicPr>
            <a:picLocks noChangeAspect="1"/>
          </p:cNvPicPr>
          <p:nvPr/>
        </p:nvPicPr>
        <p:blipFill>
          <a:blip r:embed="rId7" cstate="email">
            <a:extLst>
              <a:ext uri="{28A0092B-C50C-407E-A947-70E740481C1C}">
                <a14:useLocalDpi xmlns="" xmlns:a14="http://schemas.microsoft.com/office/drawing/2010/main"/>
              </a:ext>
            </a:extLst>
          </a:blip>
          <a:stretch>
            <a:fillRect/>
          </a:stretch>
        </p:blipFill>
        <p:spPr>
          <a:xfrm>
            <a:off x="4040465" y="5151289"/>
            <a:ext cx="985886" cy="873577"/>
          </a:xfrm>
          <a:prstGeom prst="rect">
            <a:avLst/>
          </a:prstGeom>
        </p:spPr>
      </p:pic>
      <p:pic>
        <p:nvPicPr>
          <p:cNvPr id="13" name="Picture 2" descr="I:\Flavie décembre 2010-décembre 2011\Matériel &amp; Méthodes\MATERIEL&amp;REACTIFS\alvéoles\photos alvéoles\Photo0090.jpg"/>
          <p:cNvPicPr>
            <a:picLocks noChangeAspect="1" noChangeArrowheads="1"/>
          </p:cNvPicPr>
          <p:nvPr/>
        </p:nvPicPr>
        <p:blipFill>
          <a:blip r:embed="rId8" cstate="email">
            <a:extLst>
              <a:ext uri="{28A0092B-C50C-407E-A947-70E740481C1C}">
                <a14:useLocalDpi xmlns="" xmlns:a14="http://schemas.microsoft.com/office/drawing/2010/main"/>
              </a:ext>
            </a:extLst>
          </a:blip>
          <a:srcRect/>
          <a:stretch>
            <a:fillRect/>
          </a:stretch>
        </p:blipFill>
        <p:spPr bwMode="auto">
          <a:xfrm>
            <a:off x="4460074" y="4279563"/>
            <a:ext cx="936625"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Image 13"/>
          <p:cNvPicPr>
            <a:picLocks noChangeAspect="1"/>
          </p:cNvPicPr>
          <p:nvPr/>
        </p:nvPicPr>
        <p:blipFill>
          <a:blip r:embed="rId9" cstate="email">
            <a:extLst>
              <a:ext uri="{28A0092B-C50C-407E-A947-70E740481C1C}">
                <a14:useLocalDpi xmlns="" xmlns:a14="http://schemas.microsoft.com/office/drawing/2010/main"/>
              </a:ext>
            </a:extLst>
          </a:blip>
          <a:stretch>
            <a:fillRect/>
          </a:stretch>
        </p:blipFill>
        <p:spPr>
          <a:xfrm>
            <a:off x="980869" y="3992964"/>
            <a:ext cx="3059596" cy="2034631"/>
          </a:xfrm>
          <a:prstGeom prst="rect">
            <a:avLst/>
          </a:prstGeom>
        </p:spPr>
      </p:pic>
      <p:pic>
        <p:nvPicPr>
          <p:cNvPr id="15" name="Image 14"/>
          <p:cNvPicPr>
            <a:picLocks noChangeAspect="1"/>
          </p:cNvPicPr>
          <p:nvPr/>
        </p:nvPicPr>
        <p:blipFill>
          <a:blip r:embed="rId10" cstate="email">
            <a:extLst>
              <a:ext uri="{28A0092B-C50C-407E-A947-70E740481C1C}">
                <a14:useLocalDpi xmlns="" xmlns:a14="http://schemas.microsoft.com/office/drawing/2010/main"/>
              </a:ext>
            </a:extLst>
          </a:blip>
          <a:stretch>
            <a:fillRect/>
          </a:stretch>
        </p:blipFill>
        <p:spPr>
          <a:xfrm>
            <a:off x="7269548" y="2269342"/>
            <a:ext cx="1805567" cy="2299868"/>
          </a:xfrm>
          <a:prstGeom prst="rect">
            <a:avLst/>
          </a:prstGeom>
        </p:spPr>
      </p:pic>
      <p:pic>
        <p:nvPicPr>
          <p:cNvPr id="16" name="Image 15"/>
          <p:cNvPicPr>
            <a:picLocks noChangeAspect="1"/>
          </p:cNvPicPr>
          <p:nvPr/>
        </p:nvPicPr>
        <p:blipFill>
          <a:blip r:embed="rId11" cstate="email">
            <a:extLst>
              <a:ext uri="{28A0092B-C50C-407E-A947-70E740481C1C}">
                <a14:useLocalDpi xmlns="" xmlns:a14="http://schemas.microsoft.com/office/drawing/2010/main"/>
              </a:ext>
            </a:extLst>
          </a:blip>
          <a:stretch>
            <a:fillRect/>
          </a:stretch>
        </p:blipFill>
        <p:spPr>
          <a:xfrm>
            <a:off x="5443762" y="1424760"/>
            <a:ext cx="1309880" cy="1741520"/>
          </a:xfrm>
          <a:prstGeom prst="rect">
            <a:avLst/>
          </a:prstGeom>
        </p:spPr>
      </p:pic>
      <p:pic>
        <p:nvPicPr>
          <p:cNvPr id="17" name="Image 16"/>
          <p:cNvPicPr>
            <a:picLocks noChangeAspect="1"/>
          </p:cNvPicPr>
          <p:nvPr/>
        </p:nvPicPr>
        <p:blipFill>
          <a:blip r:embed="rId12" cstate="email">
            <a:extLst>
              <a:ext uri="{28A0092B-C50C-407E-A947-70E740481C1C}">
                <a14:useLocalDpi xmlns="" xmlns:a14="http://schemas.microsoft.com/office/drawing/2010/main"/>
              </a:ext>
            </a:extLst>
          </a:blip>
          <a:stretch>
            <a:fillRect/>
          </a:stretch>
        </p:blipFill>
        <p:spPr>
          <a:xfrm>
            <a:off x="7059107" y="224638"/>
            <a:ext cx="1931842" cy="1877167"/>
          </a:xfrm>
          <a:prstGeom prst="rect">
            <a:avLst/>
          </a:prstGeom>
        </p:spPr>
      </p:pic>
      <p:sp>
        <p:nvSpPr>
          <p:cNvPr id="21" name="ZoneTexte 20"/>
          <p:cNvSpPr txBox="1"/>
          <p:nvPr/>
        </p:nvSpPr>
        <p:spPr>
          <a:xfrm>
            <a:off x="6060808" y="311937"/>
            <a:ext cx="2090637" cy="276999"/>
          </a:xfrm>
          <a:prstGeom prst="rect">
            <a:avLst/>
          </a:prstGeom>
          <a:solidFill>
            <a:srgbClr val="FF0000"/>
          </a:solidFill>
        </p:spPr>
        <p:txBody>
          <a:bodyPr wrap="none" rtlCol="0">
            <a:spAutoFit/>
          </a:bodyPr>
          <a:lstStyle/>
          <a:p>
            <a:pPr algn="ctr"/>
            <a:r>
              <a:rPr lang="fr-FR" sz="1200" b="1" dirty="0">
                <a:latin typeface="+mj-lt"/>
              </a:rPr>
              <a:t>Protons, neutrons @ Leuven</a:t>
            </a:r>
          </a:p>
        </p:txBody>
      </p:sp>
      <p:sp>
        <p:nvSpPr>
          <p:cNvPr id="22" name="ZoneTexte 21"/>
          <p:cNvSpPr txBox="1"/>
          <p:nvPr/>
        </p:nvSpPr>
        <p:spPr>
          <a:xfrm>
            <a:off x="7010836" y="2326431"/>
            <a:ext cx="1922321" cy="276999"/>
          </a:xfrm>
          <a:prstGeom prst="rect">
            <a:avLst/>
          </a:prstGeom>
          <a:solidFill>
            <a:srgbClr val="FF0000"/>
          </a:solidFill>
        </p:spPr>
        <p:txBody>
          <a:bodyPr wrap="none" rtlCol="0">
            <a:spAutoFit/>
          </a:bodyPr>
          <a:lstStyle/>
          <a:p>
            <a:pPr algn="ctr"/>
            <a:r>
              <a:rPr lang="fr-FR" sz="1200" b="1" dirty="0">
                <a:latin typeface="+mj-lt"/>
              </a:rPr>
              <a:t>Electrons@ </a:t>
            </a:r>
            <a:r>
              <a:rPr lang="fr-FR" sz="1200" b="1" dirty="0" err="1">
                <a:latin typeface="+mj-lt"/>
              </a:rPr>
              <a:t>Bergonié</a:t>
            </a:r>
            <a:r>
              <a:rPr lang="fr-FR" sz="1200" b="1" dirty="0">
                <a:latin typeface="+mj-lt"/>
              </a:rPr>
              <a:t> </a:t>
            </a:r>
            <a:r>
              <a:rPr lang="fr-FR" sz="1200" b="1" dirty="0" err="1">
                <a:latin typeface="+mj-lt"/>
              </a:rPr>
              <a:t>Inst</a:t>
            </a:r>
            <a:r>
              <a:rPr lang="fr-FR" sz="1200" b="1" dirty="0">
                <a:latin typeface="+mj-lt"/>
              </a:rPr>
              <a:t>.</a:t>
            </a:r>
          </a:p>
        </p:txBody>
      </p:sp>
      <p:sp>
        <p:nvSpPr>
          <p:cNvPr id="23" name="ZoneTexte 22"/>
          <p:cNvSpPr txBox="1"/>
          <p:nvPr/>
        </p:nvSpPr>
        <p:spPr>
          <a:xfrm>
            <a:off x="1112378" y="4113510"/>
            <a:ext cx="402674" cy="276999"/>
          </a:xfrm>
          <a:prstGeom prst="rect">
            <a:avLst/>
          </a:prstGeom>
          <a:solidFill>
            <a:srgbClr val="FF0000"/>
          </a:solidFill>
        </p:spPr>
        <p:txBody>
          <a:bodyPr wrap="none" rtlCol="0">
            <a:spAutoFit/>
          </a:bodyPr>
          <a:lstStyle/>
          <a:p>
            <a:pPr algn="ctr"/>
            <a:r>
              <a:rPr lang="fr-FR" sz="1200" b="1" dirty="0">
                <a:latin typeface="+mj-lt"/>
              </a:rPr>
              <a:t>ISS</a:t>
            </a:r>
          </a:p>
        </p:txBody>
      </p:sp>
      <p:sp>
        <p:nvSpPr>
          <p:cNvPr id="24" name="ZoneTexte 23"/>
          <p:cNvSpPr txBox="1"/>
          <p:nvPr/>
        </p:nvSpPr>
        <p:spPr>
          <a:xfrm>
            <a:off x="5184925" y="1490323"/>
            <a:ext cx="967316" cy="276999"/>
          </a:xfrm>
          <a:prstGeom prst="rect">
            <a:avLst/>
          </a:prstGeom>
          <a:solidFill>
            <a:srgbClr val="FF0000"/>
          </a:solidFill>
        </p:spPr>
        <p:txBody>
          <a:bodyPr wrap="none" rtlCol="0">
            <a:spAutoFit/>
          </a:bodyPr>
          <a:lstStyle/>
          <a:p>
            <a:pPr algn="ctr"/>
            <a:r>
              <a:rPr lang="fr-FR" sz="1200" b="1" dirty="0">
                <a:latin typeface="+mj-lt"/>
              </a:rPr>
              <a:t>C, O @ LNS</a:t>
            </a:r>
          </a:p>
        </p:txBody>
      </p:sp>
      <p:sp>
        <p:nvSpPr>
          <p:cNvPr id="4" name="ZoneTexte 3"/>
          <p:cNvSpPr txBox="1"/>
          <p:nvPr/>
        </p:nvSpPr>
        <p:spPr>
          <a:xfrm>
            <a:off x="1297965" y="2369264"/>
            <a:ext cx="3409908" cy="369332"/>
          </a:xfrm>
          <a:prstGeom prst="rect">
            <a:avLst/>
          </a:prstGeom>
          <a:noFill/>
        </p:spPr>
        <p:txBody>
          <a:bodyPr wrap="none" rtlCol="0">
            <a:spAutoFit/>
          </a:bodyPr>
          <a:lstStyle/>
          <a:p>
            <a:r>
              <a:rPr lang="fr-FR" dirty="0">
                <a:solidFill>
                  <a:srgbClr val="FF0000"/>
                </a:solidFill>
                <a:latin typeface="+mj-lt"/>
              </a:rPr>
              <a:t>Ab </a:t>
            </a:r>
            <a:r>
              <a:rPr lang="fr-FR" dirty="0" err="1">
                <a:solidFill>
                  <a:srgbClr val="FF0000"/>
                </a:solidFill>
                <a:latin typeface="+mj-lt"/>
              </a:rPr>
              <a:t>showed</a:t>
            </a:r>
            <a:r>
              <a:rPr lang="fr-FR" dirty="0">
                <a:solidFill>
                  <a:srgbClr val="FF0000"/>
                </a:solidFill>
                <a:latin typeface="+mj-lt"/>
              </a:rPr>
              <a:t> </a:t>
            </a:r>
            <a:r>
              <a:rPr lang="fr-FR" dirty="0" err="1">
                <a:solidFill>
                  <a:srgbClr val="FF0000"/>
                </a:solidFill>
                <a:latin typeface="+mj-lt"/>
              </a:rPr>
              <a:t>resistance</a:t>
            </a:r>
            <a:r>
              <a:rPr lang="fr-FR" dirty="0">
                <a:solidFill>
                  <a:srgbClr val="FF0000"/>
                </a:solidFill>
                <a:latin typeface="+mj-lt"/>
              </a:rPr>
              <a:t> to radiation</a:t>
            </a:r>
          </a:p>
        </p:txBody>
      </p:sp>
      <p:sp>
        <p:nvSpPr>
          <p:cNvPr id="19" name="Flèche droite rayée 18"/>
          <p:cNvSpPr/>
          <p:nvPr/>
        </p:nvSpPr>
        <p:spPr>
          <a:xfrm>
            <a:off x="614974" y="2379526"/>
            <a:ext cx="613584" cy="463740"/>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5" name="Titre 24">
            <a:extLst>
              <a:ext uri="{FF2B5EF4-FFF2-40B4-BE49-F238E27FC236}">
                <a16:creationId xmlns="" xmlns:a16="http://schemas.microsoft.com/office/drawing/2014/main" id="{68C859E2-5BDD-964D-8E53-0F546F729D2B}"/>
              </a:ext>
            </a:extLst>
          </p:cNvPr>
          <p:cNvSpPr>
            <a:spLocks noGrp="1"/>
          </p:cNvSpPr>
          <p:nvPr>
            <p:ph type="title"/>
          </p:nvPr>
        </p:nvSpPr>
        <p:spPr>
          <a:xfrm>
            <a:off x="153051" y="87281"/>
            <a:ext cx="8229600" cy="1143000"/>
          </a:xfrm>
        </p:spPr>
        <p:txBody>
          <a:bodyPr>
            <a:normAutofit/>
          </a:bodyPr>
          <a:lstStyle/>
          <a:p>
            <a:pPr algn="l"/>
            <a:r>
              <a:rPr lang="fr-FR" sz="3600" dirty="0">
                <a:solidFill>
                  <a:srgbClr val="FFFF00"/>
                </a:solidFill>
              </a:rPr>
              <a:t>Irradiation</a:t>
            </a:r>
            <a:r>
              <a:rPr lang="fr-FR" sz="3600" dirty="0"/>
              <a:t> </a:t>
            </a:r>
            <a:r>
              <a:rPr lang="fr-FR" sz="3600" dirty="0" err="1"/>
              <a:t>campaigns</a:t>
            </a:r>
            <a:r>
              <a:rPr lang="fr-FR" sz="3600" dirty="0"/>
              <a:t> (1/2)</a:t>
            </a:r>
          </a:p>
        </p:txBody>
      </p:sp>
      <p:cxnSp>
        <p:nvCxnSpPr>
          <p:cNvPr id="20" name="Connecteur droit avec flèche 19">
            <a:extLst>
              <a:ext uri="{FF2B5EF4-FFF2-40B4-BE49-F238E27FC236}">
                <a16:creationId xmlns="" xmlns:a16="http://schemas.microsoft.com/office/drawing/2014/main" id="{CCE659D1-90E9-C243-AD9F-2E623321F013}"/>
              </a:ext>
            </a:extLst>
          </p:cNvPr>
          <p:cNvCxnSpPr>
            <a:cxnSpLocks/>
          </p:cNvCxnSpPr>
          <p:nvPr/>
        </p:nvCxnSpPr>
        <p:spPr>
          <a:xfrm>
            <a:off x="1610260" y="3838011"/>
            <a:ext cx="388171" cy="153487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 xmlns:a16="http://schemas.microsoft.com/office/drawing/2014/main" id="{F9E47372-25ED-9B40-B575-016EAAF02DD3}"/>
              </a:ext>
            </a:extLst>
          </p:cNvPr>
          <p:cNvSpPr txBox="1"/>
          <p:nvPr/>
        </p:nvSpPr>
        <p:spPr>
          <a:xfrm>
            <a:off x="6590867" y="4783103"/>
            <a:ext cx="715517" cy="369332"/>
          </a:xfrm>
          <a:prstGeom prst="rect">
            <a:avLst/>
          </a:prstGeom>
          <a:noFill/>
        </p:spPr>
        <p:txBody>
          <a:bodyPr wrap="none" rtlCol="0">
            <a:spAutoFit/>
          </a:bodyPr>
          <a:lstStyle/>
          <a:p>
            <a:r>
              <a:rPr lang="fr-FR" dirty="0" err="1">
                <a:latin typeface="+mj-lt"/>
              </a:rPr>
              <a:t>Trays</a:t>
            </a:r>
            <a:endParaRPr lang="fr-FR" dirty="0">
              <a:latin typeface="+mj-lt"/>
            </a:endParaRPr>
          </a:p>
        </p:txBody>
      </p:sp>
      <p:sp>
        <p:nvSpPr>
          <p:cNvPr id="26" name="ZoneTexte 25">
            <a:extLst>
              <a:ext uri="{FF2B5EF4-FFF2-40B4-BE49-F238E27FC236}">
                <a16:creationId xmlns="" xmlns:a16="http://schemas.microsoft.com/office/drawing/2014/main" id="{9E5E3961-D2EB-0844-95EC-88B29BDA58A5}"/>
              </a:ext>
            </a:extLst>
          </p:cNvPr>
          <p:cNvSpPr txBox="1"/>
          <p:nvPr/>
        </p:nvSpPr>
        <p:spPr>
          <a:xfrm>
            <a:off x="3991070" y="5105626"/>
            <a:ext cx="542136" cy="369332"/>
          </a:xfrm>
          <a:prstGeom prst="rect">
            <a:avLst/>
          </a:prstGeom>
          <a:noFill/>
        </p:spPr>
        <p:txBody>
          <a:bodyPr wrap="none" rtlCol="0">
            <a:spAutoFit/>
          </a:bodyPr>
          <a:lstStyle/>
          <a:p>
            <a:r>
              <a:rPr lang="fr-FR" dirty="0" err="1">
                <a:latin typeface="+mj-lt"/>
              </a:rPr>
              <a:t>Cell</a:t>
            </a:r>
            <a:endParaRPr lang="fr-FR" dirty="0">
              <a:latin typeface="+mj-lt"/>
            </a:endParaRPr>
          </a:p>
        </p:txBody>
      </p:sp>
      <p:sp>
        <p:nvSpPr>
          <p:cNvPr id="27" name="Rectangle 26">
            <a:extLst>
              <a:ext uri="{FF2B5EF4-FFF2-40B4-BE49-F238E27FC236}">
                <a16:creationId xmlns="" xmlns:a16="http://schemas.microsoft.com/office/drawing/2014/main" id="{A43E0222-E120-364E-BCD7-38F8BEFAE7D1}"/>
              </a:ext>
            </a:extLst>
          </p:cNvPr>
          <p:cNvSpPr/>
          <p:nvPr/>
        </p:nvSpPr>
        <p:spPr>
          <a:xfrm>
            <a:off x="1801621" y="4078081"/>
            <a:ext cx="2085449" cy="430887"/>
          </a:xfrm>
          <a:prstGeom prst="rect">
            <a:avLst/>
          </a:prstGeom>
        </p:spPr>
        <p:txBody>
          <a:bodyPr wrap="square">
            <a:spAutoFit/>
          </a:bodyPr>
          <a:lstStyle/>
          <a:p>
            <a:pPr algn="r"/>
            <a:r>
              <a:rPr lang="fr-FR" sz="1100" dirty="0">
                <a:latin typeface="+mj-lt"/>
              </a:rPr>
              <a:t>Universal Platform of the </a:t>
            </a:r>
            <a:br>
              <a:rPr lang="fr-FR" sz="1100" dirty="0">
                <a:latin typeface="+mj-lt"/>
              </a:rPr>
            </a:br>
            <a:r>
              <a:rPr lang="fr-FR" sz="1100" dirty="0" err="1">
                <a:latin typeface="+mj-lt"/>
              </a:rPr>
              <a:t>Russian</a:t>
            </a:r>
            <a:r>
              <a:rPr lang="fr-FR" sz="1100" dirty="0">
                <a:latin typeface="+mj-lt"/>
              </a:rPr>
              <a:t> module </a:t>
            </a:r>
            <a:r>
              <a:rPr lang="fr-FR" sz="1100" dirty="0" err="1">
                <a:latin typeface="+mj-lt"/>
              </a:rPr>
              <a:t>Zvezda</a:t>
            </a:r>
            <a:r>
              <a:rPr lang="fr-FR" sz="1100" dirty="0">
                <a:latin typeface="+mj-lt"/>
              </a:rPr>
              <a:t> </a:t>
            </a:r>
          </a:p>
        </p:txBody>
      </p:sp>
      <p:sp>
        <p:nvSpPr>
          <p:cNvPr id="28" name="Flèche droite rayée 27">
            <a:extLst>
              <a:ext uri="{FF2B5EF4-FFF2-40B4-BE49-F238E27FC236}">
                <a16:creationId xmlns="" xmlns:a16="http://schemas.microsoft.com/office/drawing/2014/main" id="{E9F9C1B5-CC64-4042-8033-36C1BC527E60}"/>
              </a:ext>
            </a:extLst>
          </p:cNvPr>
          <p:cNvSpPr/>
          <p:nvPr/>
        </p:nvSpPr>
        <p:spPr>
          <a:xfrm>
            <a:off x="614974" y="6212400"/>
            <a:ext cx="613584" cy="463740"/>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 xmlns:a16="http://schemas.microsoft.com/office/drawing/2014/main" id="{6B9FEB1F-CDBC-9D47-AF1D-C8B9C4B98B96}"/>
              </a:ext>
            </a:extLst>
          </p:cNvPr>
          <p:cNvSpPr txBox="1"/>
          <p:nvPr/>
        </p:nvSpPr>
        <p:spPr>
          <a:xfrm>
            <a:off x="1216554" y="6241804"/>
            <a:ext cx="3409908" cy="369332"/>
          </a:xfrm>
          <a:prstGeom prst="rect">
            <a:avLst/>
          </a:prstGeom>
          <a:noFill/>
        </p:spPr>
        <p:txBody>
          <a:bodyPr wrap="none" rtlCol="0">
            <a:spAutoFit/>
          </a:bodyPr>
          <a:lstStyle/>
          <a:p>
            <a:r>
              <a:rPr lang="fr-FR" dirty="0">
                <a:solidFill>
                  <a:srgbClr val="FF0000"/>
                </a:solidFill>
                <a:latin typeface="+mj-lt"/>
              </a:rPr>
              <a:t>Ab </a:t>
            </a:r>
            <a:r>
              <a:rPr lang="fr-FR" dirty="0" err="1">
                <a:solidFill>
                  <a:srgbClr val="FF0000"/>
                </a:solidFill>
                <a:latin typeface="+mj-lt"/>
              </a:rPr>
              <a:t>showed</a:t>
            </a:r>
            <a:r>
              <a:rPr lang="fr-FR" dirty="0">
                <a:solidFill>
                  <a:srgbClr val="FF0000"/>
                </a:solidFill>
                <a:latin typeface="+mj-lt"/>
              </a:rPr>
              <a:t> </a:t>
            </a:r>
            <a:r>
              <a:rPr lang="fr-FR" dirty="0" err="1">
                <a:solidFill>
                  <a:srgbClr val="FF0000"/>
                </a:solidFill>
                <a:latin typeface="+mj-lt"/>
              </a:rPr>
              <a:t>resistance</a:t>
            </a:r>
            <a:r>
              <a:rPr lang="fr-FR" dirty="0">
                <a:solidFill>
                  <a:srgbClr val="FF0000"/>
                </a:solidFill>
                <a:latin typeface="+mj-lt"/>
              </a:rPr>
              <a:t> to radiation</a:t>
            </a:r>
          </a:p>
        </p:txBody>
      </p:sp>
    </p:spTree>
    <p:extLst>
      <p:ext uri="{BB962C8B-B14F-4D97-AF65-F5344CB8AC3E}">
        <p14:creationId xmlns="" xmlns:p14="http://schemas.microsoft.com/office/powerpoint/2010/main" val="302463339"/>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2540" y="-14958"/>
            <a:ext cx="8229600" cy="1143000"/>
          </a:xfrm>
        </p:spPr>
        <p:txBody>
          <a:bodyPr>
            <a:normAutofit/>
          </a:bodyPr>
          <a:lstStyle/>
          <a:p>
            <a:r>
              <a:rPr lang="fr-FR" sz="4000" dirty="0">
                <a:solidFill>
                  <a:srgbClr val="FFFF00"/>
                </a:solidFill>
              </a:rPr>
              <a:t>Irradiation</a:t>
            </a:r>
            <a:r>
              <a:rPr lang="fr-FR" sz="4000" dirty="0"/>
              <a:t> </a:t>
            </a:r>
            <a:r>
              <a:rPr lang="fr-FR" sz="4000" dirty="0" err="1"/>
              <a:t>campaigns</a:t>
            </a:r>
            <a:r>
              <a:rPr lang="fr-FR" sz="4000" dirty="0"/>
              <a:t> (2/2)</a:t>
            </a:r>
            <a:endParaRPr lang="en-GB" sz="4000" dirty="0"/>
          </a:p>
        </p:txBody>
      </p:sp>
      <p:sp>
        <p:nvSpPr>
          <p:cNvPr id="6" name="Espace réservé du numéro de diapositive 5"/>
          <p:cNvSpPr>
            <a:spLocks noGrp="1"/>
          </p:cNvSpPr>
          <p:nvPr>
            <p:ph type="sldNum" sz="quarter" idx="12"/>
          </p:nvPr>
        </p:nvSpPr>
        <p:spPr/>
        <p:txBody>
          <a:bodyPr/>
          <a:lstStyle/>
          <a:p>
            <a:fld id="{C6CA8A94-A0E7-0B47-BFE6-5E919B51DE7F}" type="slidenum">
              <a:rPr lang="en-GB" smtClean="0"/>
              <a:pPr/>
              <a:t>7</a:t>
            </a:fld>
            <a:endParaRPr lang="en-GB" dirty="0"/>
          </a:p>
        </p:txBody>
      </p:sp>
      <p:grpSp>
        <p:nvGrpSpPr>
          <p:cNvPr id="7" name="Grupo 5"/>
          <p:cNvGrpSpPr/>
          <p:nvPr/>
        </p:nvGrpSpPr>
        <p:grpSpPr>
          <a:xfrm>
            <a:off x="1203048" y="2623272"/>
            <a:ext cx="3043084" cy="1496231"/>
            <a:chOff x="4382157" y="925406"/>
            <a:chExt cx="4073525" cy="2159000"/>
          </a:xfrm>
          <a:solidFill>
            <a:schemeClr val="tx1"/>
          </a:solidFill>
        </p:grpSpPr>
        <p:pic>
          <p:nvPicPr>
            <p:cNvPr id="8" name="Picture 357"/>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382157" y="925406"/>
              <a:ext cx="4073525" cy="2159000"/>
            </a:xfrm>
            <a:prstGeom prst="rect">
              <a:avLst/>
            </a:prstGeom>
            <a:grpFill/>
            <a:ln>
              <a:noFill/>
            </a:ln>
            <a:effectLst/>
            <a:extLs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2" name="CuadroTexto 4"/>
            <p:cNvSpPr txBox="1">
              <a:spLocks noChangeArrowheads="1"/>
            </p:cNvSpPr>
            <p:nvPr/>
          </p:nvSpPr>
          <p:spPr bwMode="auto">
            <a:xfrm>
              <a:off x="4469251" y="977554"/>
              <a:ext cx="1236236" cy="369332"/>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s-ES" altLang="es-ES" sz="1800" b="1" i="0" u="none" strike="noStrike" kern="0" cap="none" spc="0" normalizeH="0" baseline="0" noProof="0" dirty="0" err="1">
                  <a:ln>
                    <a:noFill/>
                  </a:ln>
                  <a:solidFill>
                    <a:srgbClr val="000000"/>
                  </a:solidFill>
                  <a:effectLst/>
                  <a:uLnTx/>
                  <a:uFillTx/>
                  <a:latin typeface="Arial" panose="020B0604020202020204" pitchFamily="34" charset="0"/>
                </a:rPr>
                <a:t>Radiation</a:t>
              </a:r>
              <a:endParaRPr kumimoji="0" lang="es-ES" altLang="es-ES" sz="1800" b="1" i="0" u="none" strike="noStrike" kern="0" cap="none" spc="0" normalizeH="0" baseline="0" noProof="0" dirty="0">
                <a:ln>
                  <a:noFill/>
                </a:ln>
                <a:solidFill>
                  <a:srgbClr val="000000"/>
                </a:solidFill>
                <a:effectLst/>
                <a:uLnTx/>
                <a:uFillTx/>
                <a:latin typeface="Arial" panose="020B0604020202020204" pitchFamily="34" charset="0"/>
              </a:endParaRPr>
            </a:p>
          </p:txBody>
        </p:sp>
      </p:grpSp>
      <p:sp>
        <p:nvSpPr>
          <p:cNvPr id="10" name="Rectangle 9">
            <a:extLst>
              <a:ext uri="{FF2B5EF4-FFF2-40B4-BE49-F238E27FC236}">
                <a16:creationId xmlns="" xmlns:a16="http://schemas.microsoft.com/office/drawing/2014/main" id="{AFE79DBF-1CDE-444D-81A9-015CA22235B8}"/>
              </a:ext>
            </a:extLst>
          </p:cNvPr>
          <p:cNvSpPr/>
          <p:nvPr/>
        </p:nvSpPr>
        <p:spPr>
          <a:xfrm>
            <a:off x="155340" y="850255"/>
            <a:ext cx="8988660" cy="2062103"/>
          </a:xfrm>
          <a:prstGeom prst="rect">
            <a:avLst/>
          </a:prstGeom>
        </p:spPr>
        <p:txBody>
          <a:bodyPr wrap="square">
            <a:spAutoFit/>
          </a:bodyPr>
          <a:lstStyle/>
          <a:p>
            <a:pPr marL="285750" indent="-285750">
              <a:buFont typeface="Arial" panose="020B0604020202020204" pitchFamily="34" charset="0"/>
              <a:buChar char="•"/>
            </a:pPr>
            <a:r>
              <a:rPr lang="en-GB" sz="1600" dirty="0">
                <a:solidFill>
                  <a:srgbClr val="00FF00"/>
                </a:solidFill>
                <a:latin typeface="+mj-lt"/>
              </a:rPr>
              <a:t>5</a:t>
            </a:r>
            <a:r>
              <a:rPr lang="en-GB" sz="1600" baseline="30000" dirty="0">
                <a:solidFill>
                  <a:srgbClr val="00FF00"/>
                </a:solidFill>
                <a:latin typeface="+mj-lt"/>
              </a:rPr>
              <a:t>th</a:t>
            </a:r>
            <a:r>
              <a:rPr lang="en-GB" sz="1600" dirty="0">
                <a:solidFill>
                  <a:srgbClr val="00FF00"/>
                </a:solidFill>
                <a:latin typeface="+mj-lt"/>
              </a:rPr>
              <a:t> step: </a:t>
            </a:r>
            <a:r>
              <a:rPr lang="en-GB" sz="1600" dirty="0">
                <a:latin typeface="+mj-lt"/>
              </a:rPr>
              <a:t>in </a:t>
            </a:r>
            <a:r>
              <a:rPr lang="en-GB" sz="1600" dirty="0">
                <a:solidFill>
                  <a:srgbClr val="FFFF00"/>
                </a:solidFill>
                <a:latin typeface="+mj-lt"/>
              </a:rPr>
              <a:t>2017</a:t>
            </a:r>
            <a:r>
              <a:rPr lang="en-GB" sz="1600" dirty="0">
                <a:latin typeface="+mj-lt"/>
              </a:rPr>
              <a:t> we reproduced at NCC </a:t>
            </a:r>
            <a:r>
              <a:rPr lang="en-GB" sz="1600" dirty="0">
                <a:solidFill>
                  <a:srgbClr val="00FF00"/>
                </a:solidFill>
                <a:latin typeface="+mj-lt"/>
              </a:rPr>
              <a:t>long duration radiation exposure </a:t>
            </a:r>
            <a:r>
              <a:rPr lang="en-GB" sz="1600" dirty="0">
                <a:latin typeface="+mj-lt"/>
              </a:rPr>
              <a:t>(1 – 10 My at Mars surface) of molecular targets (</a:t>
            </a:r>
            <a:r>
              <a:rPr lang="en-GB" sz="1600" u="sng" dirty="0">
                <a:solidFill>
                  <a:srgbClr val="FF0000"/>
                </a:solidFill>
                <a:latin typeface="+mj-lt"/>
              </a:rPr>
              <a:t>peptides</a:t>
            </a:r>
            <a:r>
              <a:rPr lang="en-GB" sz="1600" dirty="0">
                <a:latin typeface="+mj-lt"/>
              </a:rPr>
              <a:t>) in order to confirm that a biochip equipped with antibodies can detect them : </a:t>
            </a:r>
            <a:r>
              <a:rPr lang="fr-FR" sz="1600" dirty="0">
                <a:solidFill>
                  <a:srgbClr val="FFFF00"/>
                </a:solidFill>
                <a:latin typeface="+mj-lt"/>
              </a:rPr>
              <a:t>200 MeV </a:t>
            </a:r>
            <a:r>
              <a:rPr lang="fr-FR" sz="1600" dirty="0">
                <a:latin typeface="+mj-lt"/>
              </a:rPr>
              <a:t>protons, peptides, 3 doses: 3.6 </a:t>
            </a:r>
            <a:r>
              <a:rPr lang="fr-FR" sz="1600" dirty="0" err="1">
                <a:latin typeface="+mj-lt"/>
              </a:rPr>
              <a:t>kGy</a:t>
            </a:r>
            <a:r>
              <a:rPr lang="fr-FR" sz="1600" dirty="0">
                <a:latin typeface="+mj-lt"/>
              </a:rPr>
              <a:t> 7.2 </a:t>
            </a:r>
            <a:r>
              <a:rPr lang="fr-FR" sz="1600" dirty="0" err="1">
                <a:latin typeface="+mj-lt"/>
              </a:rPr>
              <a:t>kGy</a:t>
            </a:r>
            <a:r>
              <a:rPr lang="fr-FR" sz="1600" dirty="0">
                <a:latin typeface="+mj-lt"/>
              </a:rPr>
              <a:t> 36 </a:t>
            </a:r>
            <a:r>
              <a:rPr lang="fr-FR" sz="1600" dirty="0" err="1">
                <a:latin typeface="+mj-lt"/>
              </a:rPr>
              <a:t>kGy</a:t>
            </a:r>
            <a:r>
              <a:rPr lang="fr-FR" sz="1600" dirty="0">
                <a:latin typeface="+mj-lt"/>
              </a:rPr>
              <a:t/>
            </a:r>
            <a:br>
              <a:rPr lang="fr-FR" sz="1600" dirty="0">
                <a:latin typeface="+mj-lt"/>
              </a:rPr>
            </a:br>
            <a:r>
              <a:rPr lang="fr-FR" sz="1600" dirty="0">
                <a:latin typeface="+mj-lt"/>
              </a:rPr>
              <a:t/>
            </a:r>
            <a:br>
              <a:rPr lang="fr-FR" sz="1600" dirty="0">
                <a:latin typeface="+mj-lt"/>
              </a:rPr>
            </a:br>
            <a:r>
              <a:rPr lang="fr-FR" sz="1600" dirty="0">
                <a:latin typeface="+mj-lt"/>
              </a:rPr>
              <a:t>In addition, </a:t>
            </a:r>
            <a:r>
              <a:rPr lang="fr-FR" sz="1600" dirty="0" err="1">
                <a:latin typeface="+mj-lt"/>
              </a:rPr>
              <a:t>exp</a:t>
            </a:r>
            <a:r>
              <a:rPr lang="fr-FR" sz="1600" dirty="0">
                <a:latin typeface="+mj-lt"/>
              </a:rPr>
              <a:t>. at </a:t>
            </a:r>
            <a:r>
              <a:rPr lang="fr-FR" sz="1600" dirty="0">
                <a:solidFill>
                  <a:srgbClr val="FFFF00"/>
                </a:solidFill>
                <a:latin typeface="+mj-lt"/>
              </a:rPr>
              <a:t>156 MeV</a:t>
            </a:r>
            <a:r>
              <a:rPr lang="fr-FR" sz="1600" dirty="0">
                <a:latin typeface="+mj-lt"/>
              </a:rPr>
              <a:t>, </a:t>
            </a:r>
            <a:r>
              <a:rPr lang="fr-FR" sz="1600" dirty="0" err="1">
                <a:latin typeface="+mj-lt"/>
              </a:rPr>
              <a:t>antibodies</a:t>
            </a:r>
            <a:r>
              <a:rPr lang="fr-FR" sz="1600" dirty="0">
                <a:latin typeface="+mj-lt"/>
              </a:rPr>
              <a:t>, 3 doses: 6 Gy, 30 Gy, 150 Gy </a:t>
            </a:r>
            <a:br>
              <a:rPr lang="fr-FR" sz="1600" dirty="0">
                <a:latin typeface="+mj-lt"/>
              </a:rPr>
            </a:br>
            <a:r>
              <a:rPr lang="fr-FR" sz="1600" dirty="0">
                <a:latin typeface="+mj-lt"/>
              </a:rPr>
              <a:t>(for </a:t>
            </a:r>
            <a:r>
              <a:rPr lang="fr-FR" sz="1600" dirty="0" err="1">
                <a:latin typeface="+mj-lt"/>
              </a:rPr>
              <a:t>comparison</a:t>
            </a:r>
            <a:r>
              <a:rPr lang="fr-FR" sz="1600" dirty="0">
                <a:latin typeface="+mj-lt"/>
              </a:rPr>
              <a:t> to </a:t>
            </a:r>
            <a:r>
              <a:rPr lang="fr-FR" sz="1600" dirty="0" err="1">
                <a:latin typeface="+mj-lt"/>
              </a:rPr>
              <a:t>previous</a:t>
            </a:r>
            <a:r>
              <a:rPr lang="fr-FR" sz="1600" dirty="0">
                <a:latin typeface="+mj-lt"/>
              </a:rPr>
              <a:t> </a:t>
            </a:r>
            <a:r>
              <a:rPr lang="fr-FR" sz="1600" dirty="0" err="1">
                <a:latin typeface="+mj-lt"/>
              </a:rPr>
              <a:t>exp</a:t>
            </a:r>
            <a:r>
              <a:rPr lang="fr-FR" sz="1600" dirty="0">
                <a:latin typeface="+mj-lt"/>
              </a:rPr>
              <a:t>. in </a:t>
            </a:r>
            <a:r>
              <a:rPr lang="fr-FR" sz="1600" dirty="0" err="1">
                <a:latin typeface="+mj-lt"/>
              </a:rPr>
              <a:t>Sweden</a:t>
            </a:r>
            <a:r>
              <a:rPr lang="fr-FR" sz="1600" dirty="0">
                <a:latin typeface="+mj-lt"/>
              </a:rPr>
              <a:t>)</a:t>
            </a:r>
          </a:p>
          <a:p>
            <a:pPr lvl="1"/>
            <a:endParaRPr lang="fr-FR" sz="1600" dirty="0">
              <a:latin typeface="+mj-lt"/>
            </a:endParaRPr>
          </a:p>
          <a:p>
            <a:pPr lvl="1"/>
            <a:endParaRPr lang="en-GB" sz="1600" dirty="0">
              <a:latin typeface="+mj-lt"/>
            </a:endParaRPr>
          </a:p>
        </p:txBody>
      </p:sp>
      <p:sp>
        <p:nvSpPr>
          <p:cNvPr id="15" name="Rectangle 14">
            <a:extLst>
              <a:ext uri="{FF2B5EF4-FFF2-40B4-BE49-F238E27FC236}">
                <a16:creationId xmlns="" xmlns:a16="http://schemas.microsoft.com/office/drawing/2014/main" id="{0DA08129-9A83-FC41-965A-18FBACF5415E}"/>
              </a:ext>
            </a:extLst>
          </p:cNvPr>
          <p:cNvSpPr/>
          <p:nvPr/>
        </p:nvSpPr>
        <p:spPr>
          <a:xfrm>
            <a:off x="155339" y="4667488"/>
            <a:ext cx="5968463" cy="1569660"/>
          </a:xfrm>
          <a:prstGeom prst="rect">
            <a:avLst/>
          </a:prstGeom>
        </p:spPr>
        <p:txBody>
          <a:bodyPr wrap="square">
            <a:spAutoFit/>
          </a:bodyPr>
          <a:lstStyle/>
          <a:p>
            <a:pPr marL="285750" indent="-285750">
              <a:buFont typeface="Arial" panose="020B0604020202020204" pitchFamily="34" charset="0"/>
              <a:buChar char="•"/>
            </a:pPr>
            <a:r>
              <a:rPr lang="en-GB" sz="1600" dirty="0">
                <a:solidFill>
                  <a:srgbClr val="00FF00"/>
                </a:solidFill>
                <a:latin typeface="+mj-lt"/>
              </a:rPr>
              <a:t>6</a:t>
            </a:r>
            <a:r>
              <a:rPr lang="en-GB" sz="1600" baseline="30000" dirty="0">
                <a:solidFill>
                  <a:srgbClr val="00FF00"/>
                </a:solidFill>
                <a:latin typeface="+mj-lt"/>
              </a:rPr>
              <a:t>th</a:t>
            </a:r>
            <a:r>
              <a:rPr lang="en-GB" sz="1600" dirty="0">
                <a:solidFill>
                  <a:srgbClr val="00FF00"/>
                </a:solidFill>
                <a:latin typeface="+mj-lt"/>
              </a:rPr>
              <a:t> step: </a:t>
            </a:r>
            <a:r>
              <a:rPr lang="en-GB" sz="1600" dirty="0">
                <a:latin typeface="+mj-lt"/>
              </a:rPr>
              <a:t>end </a:t>
            </a:r>
            <a:r>
              <a:rPr lang="en-GB" sz="1600" dirty="0">
                <a:solidFill>
                  <a:srgbClr val="FFFF00"/>
                </a:solidFill>
                <a:latin typeface="+mj-lt"/>
              </a:rPr>
              <a:t>2018</a:t>
            </a:r>
            <a:r>
              <a:rPr lang="en-GB" sz="1600" dirty="0">
                <a:latin typeface="+mj-lt"/>
              </a:rPr>
              <a:t>, at </a:t>
            </a:r>
            <a:r>
              <a:rPr lang="en-GB" sz="1600" dirty="0">
                <a:solidFill>
                  <a:srgbClr val="00FF00"/>
                </a:solidFill>
                <a:latin typeface="+mj-lt"/>
              </a:rPr>
              <a:t>low dose </a:t>
            </a:r>
            <a:r>
              <a:rPr lang="en-GB" sz="1600" dirty="0">
                <a:latin typeface="+mj-lt"/>
              </a:rPr>
              <a:t>(1 and 10 </a:t>
            </a:r>
            <a:r>
              <a:rPr lang="en-GB" sz="1600" dirty="0" err="1">
                <a:latin typeface="+mj-lt"/>
              </a:rPr>
              <a:t>Gy</a:t>
            </a:r>
            <a:r>
              <a:rPr lang="en-GB" sz="1600" dirty="0">
                <a:latin typeface="+mj-lt"/>
              </a:rPr>
              <a:t>) </a:t>
            </a:r>
            <a:br>
              <a:rPr lang="en-GB" sz="1600" dirty="0">
                <a:latin typeface="+mj-lt"/>
              </a:rPr>
            </a:br>
            <a:r>
              <a:rPr lang="en-GB" sz="1600" dirty="0">
                <a:latin typeface="+mj-lt"/>
              </a:rPr>
              <a:t>of protons, we propose to study</a:t>
            </a:r>
          </a:p>
          <a:p>
            <a:pPr marL="742950" lvl="1" indent="-285750">
              <a:buFont typeface="Arial" panose="020B0604020202020204" pitchFamily="34" charset="0"/>
              <a:buChar char="•"/>
            </a:pPr>
            <a:r>
              <a:rPr lang="en-GB" sz="1600" u="sng" dirty="0">
                <a:solidFill>
                  <a:srgbClr val="FF0000"/>
                </a:solidFill>
                <a:latin typeface="+mj-lt"/>
              </a:rPr>
              <a:t>A</a:t>
            </a:r>
            <a:r>
              <a:rPr lang="fr-FR" sz="1600" u="sng" dirty="0" err="1">
                <a:solidFill>
                  <a:srgbClr val="FF0000"/>
                </a:solidFill>
                <a:latin typeface="+mj-lt"/>
              </a:rPr>
              <a:t>ptamers</a:t>
            </a:r>
            <a:r>
              <a:rPr lang="fr-FR" sz="1600" u="sng" dirty="0">
                <a:solidFill>
                  <a:srgbClr val="FF0000"/>
                </a:solidFill>
                <a:latin typeface="+mj-lt"/>
              </a:rPr>
              <a:t> </a:t>
            </a:r>
            <a:r>
              <a:rPr lang="fr-FR" sz="1600" u="sng" dirty="0" err="1">
                <a:solidFill>
                  <a:srgbClr val="FF0000"/>
                </a:solidFill>
                <a:latin typeface="+mj-lt"/>
              </a:rPr>
              <a:t>biochips</a:t>
            </a:r>
            <a:r>
              <a:rPr lang="fr-FR" sz="1600" u="sng" dirty="0">
                <a:solidFill>
                  <a:srgbClr val="FF0000"/>
                </a:solidFill>
                <a:latin typeface="+mj-lt"/>
              </a:rPr>
              <a:t> </a:t>
            </a:r>
            <a:r>
              <a:rPr lang="fr-FR" sz="1600" dirty="0">
                <a:latin typeface="+mj-lt"/>
              </a:rPr>
              <a:t> (</a:t>
            </a:r>
            <a:r>
              <a:rPr lang="fr-FR" sz="1600" dirty="0" err="1">
                <a:latin typeface="+mj-lt"/>
              </a:rPr>
              <a:t>target</a:t>
            </a:r>
            <a:r>
              <a:rPr lang="fr-FR" sz="1600" dirty="0">
                <a:latin typeface="+mj-lt"/>
              </a:rPr>
              <a:t> = </a:t>
            </a:r>
            <a:r>
              <a:rPr lang="fr-FR" sz="1600" dirty="0" err="1">
                <a:latin typeface="+mj-lt"/>
              </a:rPr>
              <a:t>adenosine</a:t>
            </a:r>
            <a:r>
              <a:rPr lang="fr-FR" sz="1600" dirty="0">
                <a:latin typeface="+mj-lt"/>
              </a:rPr>
              <a:t> &amp; </a:t>
            </a:r>
            <a:r>
              <a:rPr lang="fr-FR" sz="1600" dirty="0" err="1">
                <a:latin typeface="+mj-lt"/>
              </a:rPr>
              <a:t>several</a:t>
            </a:r>
            <a:r>
              <a:rPr lang="fr-FR" sz="1600" dirty="0">
                <a:latin typeface="+mj-lt"/>
              </a:rPr>
              <a:t> </a:t>
            </a:r>
            <a:r>
              <a:rPr lang="fr-FR" sz="1600" dirty="0" err="1">
                <a:latin typeface="+mj-lt"/>
              </a:rPr>
              <a:t>controls</a:t>
            </a:r>
            <a:r>
              <a:rPr lang="fr-FR" sz="1600" dirty="0">
                <a:latin typeface="+mj-lt"/>
              </a:rPr>
              <a:t>) </a:t>
            </a:r>
          </a:p>
          <a:p>
            <a:pPr marL="1200150" lvl="2" indent="-285750">
              <a:buFont typeface="Arial" panose="020B0604020202020204" pitchFamily="34" charset="0"/>
              <a:buChar char="•"/>
            </a:pPr>
            <a:r>
              <a:rPr lang="fr-FR" sz="1600" dirty="0" err="1">
                <a:latin typeface="+mj-lt"/>
              </a:rPr>
              <a:t>analysis</a:t>
            </a:r>
            <a:r>
              <a:rPr lang="fr-FR" sz="1600" dirty="0">
                <a:latin typeface="+mj-lt"/>
              </a:rPr>
              <a:t> </a:t>
            </a:r>
            <a:r>
              <a:rPr lang="fr-FR" sz="1600" dirty="0" err="1">
                <a:latin typeface="+mj-lt"/>
              </a:rPr>
              <a:t>being</a:t>
            </a:r>
            <a:r>
              <a:rPr lang="fr-FR" sz="1600" dirty="0">
                <a:latin typeface="+mj-lt"/>
              </a:rPr>
              <a:t> </a:t>
            </a:r>
            <a:r>
              <a:rPr lang="fr-FR" sz="1600" dirty="0" err="1">
                <a:latin typeface="+mj-lt"/>
              </a:rPr>
              <a:t>finalized</a:t>
            </a:r>
            <a:endParaRPr lang="fr-FR" sz="1600" dirty="0">
              <a:latin typeface="+mj-lt"/>
            </a:endParaRPr>
          </a:p>
          <a:p>
            <a:pPr marL="742950" lvl="1" indent="-285750">
              <a:buFont typeface="Arial" panose="020B0604020202020204" pitchFamily="34" charset="0"/>
              <a:buChar char="•"/>
            </a:pPr>
            <a:r>
              <a:rPr lang="fr-FR" sz="1600" dirty="0">
                <a:latin typeface="+mj-lt"/>
              </a:rPr>
              <a:t>ultra performance </a:t>
            </a:r>
            <a:r>
              <a:rPr lang="fr-FR" sz="1600" dirty="0" err="1">
                <a:latin typeface="+mj-lt"/>
              </a:rPr>
              <a:t>liquid</a:t>
            </a:r>
            <a:r>
              <a:rPr lang="fr-FR" sz="1600" dirty="0">
                <a:latin typeface="+mj-lt"/>
              </a:rPr>
              <a:t> </a:t>
            </a:r>
            <a:r>
              <a:rPr lang="fr-FR" sz="1600" dirty="0" err="1">
                <a:latin typeface="+mj-lt"/>
              </a:rPr>
              <a:t>chromatography</a:t>
            </a:r>
            <a:r>
              <a:rPr lang="fr-FR" sz="1600" dirty="0">
                <a:latin typeface="+mj-lt"/>
              </a:rPr>
              <a:t> (UPLC) </a:t>
            </a:r>
            <a:r>
              <a:rPr lang="fr-FR" sz="1600" dirty="0" err="1">
                <a:latin typeface="+mj-lt"/>
              </a:rPr>
              <a:t>columns</a:t>
            </a:r>
            <a:endParaRPr lang="fr-FR" sz="1600" dirty="0">
              <a:latin typeface="+mj-lt"/>
            </a:endParaRPr>
          </a:p>
          <a:p>
            <a:pPr marL="1200150" lvl="2" indent="-285750">
              <a:buFont typeface="Arial" panose="020B0604020202020204" pitchFamily="34" charset="0"/>
              <a:buChar char="•"/>
            </a:pPr>
            <a:r>
              <a:rPr lang="fr-FR" sz="1600" dirty="0">
                <a:solidFill>
                  <a:srgbClr val="FFFF00"/>
                </a:solidFill>
                <a:latin typeface="+mj-lt"/>
              </a:rPr>
              <a:t>new CNES R&amp;D </a:t>
            </a:r>
            <a:r>
              <a:rPr lang="fr-FR" sz="1600" dirty="0" err="1">
                <a:solidFill>
                  <a:srgbClr val="FFFF00"/>
                </a:solidFill>
                <a:latin typeface="+mj-lt"/>
              </a:rPr>
              <a:t>activity</a:t>
            </a:r>
            <a:endParaRPr lang="fr-FR" sz="1600" dirty="0">
              <a:solidFill>
                <a:srgbClr val="FFFF00"/>
              </a:solidFill>
              <a:latin typeface="+mj-lt"/>
            </a:endParaRPr>
          </a:p>
        </p:txBody>
      </p:sp>
      <p:pic>
        <p:nvPicPr>
          <p:cNvPr id="9" name="Image 8">
            <a:extLst>
              <a:ext uri="{FF2B5EF4-FFF2-40B4-BE49-F238E27FC236}">
                <a16:creationId xmlns="" xmlns:a16="http://schemas.microsoft.com/office/drawing/2014/main" id="{2BF60066-2D9D-EB47-9A8E-998C0EB5E893}"/>
              </a:ext>
            </a:extLst>
          </p:cNvPr>
          <p:cNvPicPr>
            <a:picLocks noChangeAspect="1"/>
          </p:cNvPicPr>
          <p:nvPr/>
        </p:nvPicPr>
        <p:blipFill>
          <a:blip r:embed="rId4" cstate="print"/>
          <a:stretch>
            <a:fillRect/>
          </a:stretch>
        </p:blipFill>
        <p:spPr>
          <a:xfrm>
            <a:off x="6170580" y="4203957"/>
            <a:ext cx="2421711" cy="1905426"/>
          </a:xfrm>
          <a:prstGeom prst="rect">
            <a:avLst/>
          </a:prstGeom>
        </p:spPr>
      </p:pic>
      <p:sp>
        <p:nvSpPr>
          <p:cNvPr id="14" name="Rectangle 13">
            <a:extLst>
              <a:ext uri="{FF2B5EF4-FFF2-40B4-BE49-F238E27FC236}">
                <a16:creationId xmlns="" xmlns:a16="http://schemas.microsoft.com/office/drawing/2014/main" id="{9C2D7B13-AE23-524A-8992-B4DED4E48A8F}"/>
              </a:ext>
            </a:extLst>
          </p:cNvPr>
          <p:cNvSpPr/>
          <p:nvPr/>
        </p:nvSpPr>
        <p:spPr>
          <a:xfrm>
            <a:off x="155340" y="6356350"/>
            <a:ext cx="4687738" cy="461665"/>
          </a:xfrm>
          <a:prstGeom prst="rect">
            <a:avLst/>
          </a:prstGeom>
          <a:solidFill>
            <a:srgbClr val="FF0000"/>
          </a:solidFill>
        </p:spPr>
        <p:txBody>
          <a:bodyPr wrap="square">
            <a:spAutoFit/>
          </a:bodyPr>
          <a:lstStyle/>
          <a:p>
            <a:pPr algn="ctr"/>
            <a:r>
              <a:rPr lang="en-GB" sz="1200" b="1" dirty="0">
                <a:latin typeface="+mj-lt"/>
              </a:rPr>
              <a:t>0.2 </a:t>
            </a:r>
            <a:r>
              <a:rPr lang="en-GB" sz="1200" b="1" dirty="0" err="1">
                <a:latin typeface="+mj-lt"/>
              </a:rPr>
              <a:t>mGy</a:t>
            </a:r>
            <a:r>
              <a:rPr lang="en-GB" sz="1200" b="1" dirty="0">
                <a:latin typeface="+mj-lt"/>
              </a:rPr>
              <a:t>/day on Mars, 0.5 </a:t>
            </a:r>
            <a:r>
              <a:rPr lang="en-GB" sz="1200" b="1" dirty="0" err="1">
                <a:latin typeface="+mj-lt"/>
              </a:rPr>
              <a:t>mGy</a:t>
            </a:r>
            <a:r>
              <a:rPr lang="en-GB" sz="1200" b="1" dirty="0">
                <a:latin typeface="+mj-lt"/>
              </a:rPr>
              <a:t>/day during cruise (</a:t>
            </a:r>
            <a:r>
              <a:rPr lang="en-GB" sz="1200" b="1" dirty="0" err="1">
                <a:latin typeface="+mj-lt"/>
              </a:rPr>
              <a:t>Hassler</a:t>
            </a:r>
            <a:r>
              <a:rPr lang="en-GB" sz="1200" b="1" dirty="0">
                <a:latin typeface="+mj-lt"/>
              </a:rPr>
              <a:t> </a:t>
            </a:r>
            <a:r>
              <a:rPr lang="en-GB" sz="1200" b="1" i="1" dirty="0">
                <a:latin typeface="+mj-lt"/>
              </a:rPr>
              <a:t>et al. 2014)</a:t>
            </a:r>
            <a:r>
              <a:rPr lang="en-GB" sz="1200" b="1" dirty="0">
                <a:latin typeface="+mj-lt"/>
              </a:rPr>
              <a:t> </a:t>
            </a:r>
          </a:p>
          <a:p>
            <a:pPr algn="ctr"/>
            <a:r>
              <a:rPr lang="en-GB" sz="1200" b="1" dirty="0">
                <a:latin typeface="+mj-lt"/>
              </a:rPr>
              <a:t>1 My = 77 </a:t>
            </a:r>
            <a:r>
              <a:rPr lang="en-GB" sz="1200" b="1" dirty="0" err="1">
                <a:latin typeface="+mj-lt"/>
              </a:rPr>
              <a:t>kGy</a:t>
            </a:r>
            <a:endParaRPr lang="fr-FR" sz="1200" b="1" dirty="0">
              <a:latin typeface="+mj-lt"/>
            </a:endParaRPr>
          </a:p>
        </p:txBody>
      </p:sp>
      <p:pic>
        <p:nvPicPr>
          <p:cNvPr id="17" name="내용 개체 틀 3">
            <a:extLst>
              <a:ext uri="{FF2B5EF4-FFF2-40B4-BE49-F238E27FC236}">
                <a16:creationId xmlns="" xmlns:a16="http://schemas.microsoft.com/office/drawing/2014/main" id="{4FD217BF-2EE8-FB42-B324-93204103D97F}"/>
              </a:ext>
            </a:extLst>
          </p:cNvPr>
          <p:cNvPicPr>
            <a:picLocks noGrp="1" noChangeAspect="1"/>
          </p:cNvPicPr>
          <p:nvPr>
            <p:ph idx="1"/>
          </p:nvPr>
        </p:nvPicPr>
        <p:blipFill>
          <a:blip r:embed="rId5" cstate="print">
            <a:extLst>
              <a:ext uri="{28A0092B-C50C-407E-A947-70E740481C1C}">
                <a14:useLocalDpi xmlns="" xmlns:a14="http://schemas.microsoft.com/office/drawing/2010/main" val="0"/>
              </a:ext>
            </a:extLst>
          </a:blip>
          <a:stretch>
            <a:fillRect/>
          </a:stretch>
        </p:blipFill>
        <p:spPr>
          <a:xfrm>
            <a:off x="6170580" y="2225379"/>
            <a:ext cx="2421711" cy="1814081"/>
          </a:xfrm>
        </p:spPr>
      </p:pic>
      <p:sp>
        <p:nvSpPr>
          <p:cNvPr id="18" name="ZoneTexte 17">
            <a:extLst>
              <a:ext uri="{FF2B5EF4-FFF2-40B4-BE49-F238E27FC236}">
                <a16:creationId xmlns="" xmlns:a16="http://schemas.microsoft.com/office/drawing/2014/main" id="{F098C1E9-178C-274C-B461-2ACEC7426E47}"/>
              </a:ext>
            </a:extLst>
          </p:cNvPr>
          <p:cNvSpPr txBox="1"/>
          <p:nvPr/>
        </p:nvSpPr>
        <p:spPr>
          <a:xfrm>
            <a:off x="5331262" y="2303937"/>
            <a:ext cx="1221938" cy="276999"/>
          </a:xfrm>
          <a:prstGeom prst="rect">
            <a:avLst/>
          </a:prstGeom>
          <a:solidFill>
            <a:srgbClr val="FF0000"/>
          </a:solidFill>
        </p:spPr>
        <p:txBody>
          <a:bodyPr wrap="none" rtlCol="0">
            <a:spAutoFit/>
          </a:bodyPr>
          <a:lstStyle/>
          <a:p>
            <a:pPr algn="ctr"/>
            <a:r>
              <a:rPr lang="fr-FR" sz="1200" b="1" dirty="0">
                <a:latin typeface="+mj-lt"/>
              </a:rPr>
              <a:t>Protons @ NCC</a:t>
            </a:r>
          </a:p>
        </p:txBody>
      </p:sp>
    </p:spTree>
    <p:extLst>
      <p:ext uri="{BB962C8B-B14F-4D97-AF65-F5344CB8AC3E}">
        <p14:creationId xmlns="" xmlns:p14="http://schemas.microsoft.com/office/powerpoint/2010/main" val="600996206"/>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ABBA597D-036F-4545-8746-F0C6670C0B13}"/>
              </a:ext>
            </a:extLst>
          </p:cNvPr>
          <p:cNvSpPr>
            <a:spLocks noGrp="1"/>
          </p:cNvSpPr>
          <p:nvPr>
            <p:ph type="title"/>
          </p:nvPr>
        </p:nvSpPr>
        <p:spPr>
          <a:xfrm>
            <a:off x="457200" y="85060"/>
            <a:ext cx="8229600" cy="978196"/>
          </a:xfrm>
        </p:spPr>
        <p:txBody>
          <a:bodyPr>
            <a:normAutofit/>
          </a:bodyPr>
          <a:lstStyle/>
          <a:p>
            <a:r>
              <a:rPr lang="fr-FR" dirty="0" err="1"/>
              <a:t>Results</a:t>
            </a:r>
            <a:endParaRPr lang="fr-FR" dirty="0"/>
          </a:p>
        </p:txBody>
      </p:sp>
      <p:sp>
        <p:nvSpPr>
          <p:cNvPr id="4" name="Espace réservé du numéro de diapositive 3">
            <a:extLst>
              <a:ext uri="{FF2B5EF4-FFF2-40B4-BE49-F238E27FC236}">
                <a16:creationId xmlns="" xmlns:a16="http://schemas.microsoft.com/office/drawing/2014/main" id="{07E6AA17-93A0-124C-A0D3-D063877505A6}"/>
              </a:ext>
            </a:extLst>
          </p:cNvPr>
          <p:cNvSpPr>
            <a:spLocks noGrp="1"/>
          </p:cNvSpPr>
          <p:nvPr>
            <p:ph type="sldNum" sz="quarter" idx="12"/>
          </p:nvPr>
        </p:nvSpPr>
        <p:spPr>
          <a:xfrm>
            <a:off x="6794205" y="5816939"/>
            <a:ext cx="2133600" cy="365125"/>
          </a:xfrm>
        </p:spPr>
        <p:txBody>
          <a:bodyPr/>
          <a:lstStyle/>
          <a:p>
            <a:pPr>
              <a:defRPr/>
            </a:pPr>
            <a:fld id="{7414503E-7AE5-494C-8F71-9A11FA02E820}" type="slidenum">
              <a:rPr lang="fr-FR" smtClean="0">
                <a:latin typeface="+mj-lt"/>
              </a:rPr>
              <a:pPr>
                <a:defRPr/>
              </a:pPr>
              <a:t>8</a:t>
            </a:fld>
            <a:endParaRPr lang="fr-FR">
              <a:latin typeface="+mj-lt"/>
            </a:endParaRPr>
          </a:p>
        </p:txBody>
      </p:sp>
      <p:grpSp>
        <p:nvGrpSpPr>
          <p:cNvPr id="14" name="Groupe 13">
            <a:extLst>
              <a:ext uri="{FF2B5EF4-FFF2-40B4-BE49-F238E27FC236}">
                <a16:creationId xmlns="" xmlns:a16="http://schemas.microsoft.com/office/drawing/2014/main" id="{214502EE-AC25-7F4C-AD4B-6727D802E367}"/>
              </a:ext>
            </a:extLst>
          </p:cNvPr>
          <p:cNvGrpSpPr/>
          <p:nvPr/>
        </p:nvGrpSpPr>
        <p:grpSpPr>
          <a:xfrm>
            <a:off x="4019107" y="1271594"/>
            <a:ext cx="4908699" cy="4848836"/>
            <a:chOff x="3778102" y="1811005"/>
            <a:chExt cx="4908699" cy="4848836"/>
          </a:xfrm>
        </p:grpSpPr>
        <p:pic>
          <p:nvPicPr>
            <p:cNvPr id="11" name="Image 10">
              <a:extLst>
                <a:ext uri="{FF2B5EF4-FFF2-40B4-BE49-F238E27FC236}">
                  <a16:creationId xmlns="" xmlns:a16="http://schemas.microsoft.com/office/drawing/2014/main" id="{5E6F6162-8ABC-A24B-A9FE-57C056F8A02D}"/>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778103" y="1811005"/>
              <a:ext cx="4908698" cy="4848836"/>
            </a:xfrm>
            <a:prstGeom prst="rect">
              <a:avLst/>
            </a:prstGeom>
          </p:spPr>
        </p:pic>
        <p:sp>
          <p:nvSpPr>
            <p:cNvPr id="12" name="Rectangle 11">
              <a:extLst>
                <a:ext uri="{FF2B5EF4-FFF2-40B4-BE49-F238E27FC236}">
                  <a16:creationId xmlns="" xmlns:a16="http://schemas.microsoft.com/office/drawing/2014/main" id="{FDDE5542-4903-9140-A4D2-21BD0C58FCC2}"/>
                </a:ext>
              </a:extLst>
            </p:cNvPr>
            <p:cNvSpPr/>
            <p:nvPr/>
          </p:nvSpPr>
          <p:spPr>
            <a:xfrm>
              <a:off x="3778103" y="1811005"/>
              <a:ext cx="262269" cy="3580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3" name="Rectangle 12">
              <a:extLst>
                <a:ext uri="{FF2B5EF4-FFF2-40B4-BE49-F238E27FC236}">
                  <a16:creationId xmlns="" xmlns:a16="http://schemas.microsoft.com/office/drawing/2014/main" id="{8D1D98C1-B481-A84F-9872-DEE5350685C2}"/>
                </a:ext>
              </a:extLst>
            </p:cNvPr>
            <p:cNvSpPr/>
            <p:nvPr/>
          </p:nvSpPr>
          <p:spPr>
            <a:xfrm>
              <a:off x="3778102" y="6173787"/>
              <a:ext cx="545805" cy="48605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j-lt"/>
              </a:endParaRPr>
            </a:p>
          </p:txBody>
        </p:sp>
      </p:grpSp>
      <p:sp>
        <p:nvSpPr>
          <p:cNvPr id="15" name="ZoneTexte 14">
            <a:extLst>
              <a:ext uri="{FF2B5EF4-FFF2-40B4-BE49-F238E27FC236}">
                <a16:creationId xmlns="" xmlns:a16="http://schemas.microsoft.com/office/drawing/2014/main" id="{593D17BE-4AD1-1B44-B3AB-9D2B7B891ECD}"/>
              </a:ext>
            </a:extLst>
          </p:cNvPr>
          <p:cNvSpPr txBox="1"/>
          <p:nvPr/>
        </p:nvSpPr>
        <p:spPr>
          <a:xfrm>
            <a:off x="8038214" y="1328301"/>
            <a:ext cx="779381" cy="369332"/>
          </a:xfrm>
          <a:prstGeom prst="rect">
            <a:avLst/>
          </a:prstGeom>
          <a:solidFill>
            <a:srgbClr val="FF0000"/>
          </a:solidFill>
        </p:spPr>
        <p:txBody>
          <a:bodyPr wrap="none" rtlCol="0">
            <a:spAutoFit/>
          </a:bodyPr>
          <a:lstStyle/>
          <a:p>
            <a:r>
              <a:rPr lang="fr-FR" dirty="0">
                <a:latin typeface="+mj-lt"/>
              </a:rPr>
              <a:t>3 MeV</a:t>
            </a:r>
          </a:p>
        </p:txBody>
      </p:sp>
      <p:sp>
        <p:nvSpPr>
          <p:cNvPr id="16" name="ZoneTexte 15">
            <a:extLst>
              <a:ext uri="{FF2B5EF4-FFF2-40B4-BE49-F238E27FC236}">
                <a16:creationId xmlns="" xmlns:a16="http://schemas.microsoft.com/office/drawing/2014/main" id="{F5C767A8-3DFF-2E46-8228-058EA0445AD9}"/>
              </a:ext>
            </a:extLst>
          </p:cNvPr>
          <p:cNvSpPr txBox="1"/>
          <p:nvPr/>
        </p:nvSpPr>
        <p:spPr>
          <a:xfrm>
            <a:off x="7791032" y="3572620"/>
            <a:ext cx="1026563" cy="369332"/>
          </a:xfrm>
          <a:prstGeom prst="rect">
            <a:avLst/>
          </a:prstGeom>
          <a:solidFill>
            <a:srgbClr val="FF0000"/>
          </a:solidFill>
        </p:spPr>
        <p:txBody>
          <a:bodyPr wrap="none" rtlCol="0">
            <a:spAutoFit/>
          </a:bodyPr>
          <a:lstStyle/>
          <a:p>
            <a:r>
              <a:rPr lang="fr-FR" dirty="0">
                <a:latin typeface="+mj-lt"/>
              </a:rPr>
              <a:t>200 MeV</a:t>
            </a:r>
          </a:p>
        </p:txBody>
      </p:sp>
      <p:sp>
        <p:nvSpPr>
          <p:cNvPr id="18" name="ZoneTexte 17">
            <a:extLst>
              <a:ext uri="{FF2B5EF4-FFF2-40B4-BE49-F238E27FC236}">
                <a16:creationId xmlns="" xmlns:a16="http://schemas.microsoft.com/office/drawing/2014/main" id="{62629227-44A9-B940-B588-7406CBEA311B}"/>
              </a:ext>
            </a:extLst>
          </p:cNvPr>
          <p:cNvSpPr txBox="1"/>
          <p:nvPr/>
        </p:nvSpPr>
        <p:spPr>
          <a:xfrm>
            <a:off x="177209" y="1271594"/>
            <a:ext cx="3731688" cy="1815882"/>
          </a:xfrm>
          <a:prstGeom prst="rect">
            <a:avLst/>
          </a:prstGeom>
          <a:noFill/>
        </p:spPr>
        <p:txBody>
          <a:bodyPr wrap="square" rtlCol="0">
            <a:spAutoFit/>
          </a:bodyPr>
          <a:lstStyle/>
          <a:p>
            <a:pPr marL="285750" indent="-285750" algn="just">
              <a:buFont typeface="Arial" panose="020B0604020202020204" pitchFamily="34" charset="0"/>
              <a:buChar char="•"/>
            </a:pPr>
            <a:r>
              <a:rPr lang="fr-FR" sz="1400" dirty="0">
                <a:solidFill>
                  <a:srgbClr val="00FF80"/>
                </a:solidFill>
                <a:latin typeface="+mj-lt"/>
              </a:rPr>
              <a:t>Conditions: </a:t>
            </a:r>
            <a:r>
              <a:rPr lang="fr-FR" sz="1400" dirty="0">
                <a:latin typeface="+mj-lt"/>
              </a:rPr>
              <a:t>radiation doses </a:t>
            </a:r>
            <a:r>
              <a:rPr lang="fr-FR" sz="1400" dirty="0" err="1">
                <a:latin typeface="+mj-lt"/>
              </a:rPr>
              <a:t>equivalent</a:t>
            </a:r>
            <a:r>
              <a:rPr lang="fr-FR" sz="1400" dirty="0">
                <a:latin typeface="+mj-lt"/>
              </a:rPr>
              <a:t> to about </a:t>
            </a:r>
            <a:r>
              <a:rPr lang="fr-FR" sz="1400" b="1" dirty="0">
                <a:solidFill>
                  <a:srgbClr val="66FFFF"/>
                </a:solidFill>
                <a:latin typeface="+mj-lt"/>
              </a:rPr>
              <a:t>100 </a:t>
            </a:r>
            <a:r>
              <a:rPr lang="fr-FR" sz="1400" b="1" dirty="0" err="1">
                <a:solidFill>
                  <a:srgbClr val="66FFFF"/>
                </a:solidFill>
                <a:latin typeface="+mj-lt"/>
              </a:rPr>
              <a:t>Kyr</a:t>
            </a:r>
            <a:r>
              <a:rPr lang="fr-FR" sz="1400" b="1" dirty="0">
                <a:solidFill>
                  <a:srgbClr val="66FFFF"/>
                </a:solidFill>
                <a:latin typeface="+mj-lt"/>
              </a:rPr>
              <a:t> and 1 </a:t>
            </a:r>
            <a:r>
              <a:rPr lang="fr-FR" sz="1400" b="1" dirty="0" err="1">
                <a:solidFill>
                  <a:srgbClr val="66FFFF"/>
                </a:solidFill>
                <a:latin typeface="+mj-lt"/>
              </a:rPr>
              <a:t>Myr</a:t>
            </a:r>
            <a:r>
              <a:rPr lang="fr-FR" sz="1400" b="1" dirty="0">
                <a:solidFill>
                  <a:srgbClr val="66FFFF"/>
                </a:solidFill>
                <a:latin typeface="+mj-lt"/>
              </a:rPr>
              <a:t> </a:t>
            </a:r>
            <a:r>
              <a:rPr lang="fr-FR" sz="1400" dirty="0">
                <a:solidFill>
                  <a:srgbClr val="66FFFF"/>
                </a:solidFill>
                <a:latin typeface="+mj-lt"/>
              </a:rPr>
              <a:t>of </a:t>
            </a:r>
            <a:r>
              <a:rPr lang="fr-FR" sz="1400" dirty="0" err="1">
                <a:solidFill>
                  <a:srgbClr val="66FFFF"/>
                </a:solidFill>
                <a:latin typeface="+mj-lt"/>
              </a:rPr>
              <a:t>exposure</a:t>
            </a:r>
            <a:r>
              <a:rPr lang="fr-FR" sz="1400" dirty="0">
                <a:solidFill>
                  <a:srgbClr val="66FFFF"/>
                </a:solidFill>
                <a:latin typeface="+mj-lt"/>
              </a:rPr>
              <a:t> </a:t>
            </a:r>
            <a:r>
              <a:rPr lang="fr-FR" sz="1400" dirty="0" err="1">
                <a:solidFill>
                  <a:srgbClr val="66FFFF"/>
                </a:solidFill>
                <a:latin typeface="+mj-lt"/>
              </a:rPr>
              <a:t>at</a:t>
            </a:r>
            <a:r>
              <a:rPr lang="fr-FR" sz="1400" dirty="0">
                <a:solidFill>
                  <a:srgbClr val="66FFFF"/>
                </a:solidFill>
                <a:latin typeface="+mj-lt"/>
              </a:rPr>
              <a:t> 1 m of the </a:t>
            </a:r>
            <a:r>
              <a:rPr lang="fr-FR" sz="1400" dirty="0" err="1">
                <a:solidFill>
                  <a:srgbClr val="66FFFF"/>
                </a:solidFill>
                <a:latin typeface="+mj-lt"/>
              </a:rPr>
              <a:t>Martian</a:t>
            </a:r>
            <a:r>
              <a:rPr lang="fr-FR" sz="1400" dirty="0">
                <a:solidFill>
                  <a:srgbClr val="66FFFF"/>
                </a:solidFill>
                <a:latin typeface="+mj-lt"/>
              </a:rPr>
              <a:t> surface </a:t>
            </a:r>
            <a:r>
              <a:rPr lang="fr-FR" sz="1400" dirty="0">
                <a:latin typeface="+mj-lt"/>
              </a:rPr>
              <a:t>(</a:t>
            </a:r>
            <a:r>
              <a:rPr lang="fr-FR" sz="1400" dirty="0" err="1">
                <a:latin typeface="+mj-lt"/>
              </a:rPr>
              <a:t>based</a:t>
            </a:r>
            <a:r>
              <a:rPr lang="fr-FR" sz="1400" dirty="0">
                <a:latin typeface="+mj-lt"/>
              </a:rPr>
              <a:t> on MSL data).</a:t>
            </a:r>
          </a:p>
          <a:p>
            <a:pPr marL="285750" indent="-285750" algn="just">
              <a:buFont typeface="Arial" panose="020B0604020202020204" pitchFamily="34" charset="0"/>
              <a:buChar char="•"/>
            </a:pPr>
            <a:endParaRPr lang="fr-FR" sz="1400" dirty="0">
              <a:latin typeface="+mj-lt"/>
            </a:endParaRPr>
          </a:p>
          <a:p>
            <a:pPr marL="285750" indent="-285750" algn="just">
              <a:buFont typeface="Arial" panose="020B0604020202020204" pitchFamily="34" charset="0"/>
              <a:buChar char="•"/>
            </a:pPr>
            <a:r>
              <a:rPr lang="fr-FR" sz="1400" dirty="0">
                <a:solidFill>
                  <a:srgbClr val="00FF80"/>
                </a:solidFill>
                <a:latin typeface="+mj-lt"/>
              </a:rPr>
              <a:t>Figures: </a:t>
            </a:r>
            <a:r>
              <a:rPr lang="fr-FR" sz="1400" dirty="0">
                <a:latin typeface="+mj-lt"/>
              </a:rPr>
              <a:t>non-</a:t>
            </a:r>
            <a:r>
              <a:rPr lang="fr-FR" sz="1400" dirty="0" err="1">
                <a:latin typeface="+mj-lt"/>
              </a:rPr>
              <a:t>irradiated</a:t>
            </a:r>
            <a:r>
              <a:rPr lang="fr-FR" sz="1400" dirty="0">
                <a:latin typeface="+mj-lt"/>
              </a:rPr>
              <a:t> </a:t>
            </a:r>
            <a:r>
              <a:rPr lang="fr-FR" sz="1400" dirty="0" err="1">
                <a:latin typeface="+mj-lt"/>
              </a:rPr>
              <a:t>molecules</a:t>
            </a:r>
            <a:r>
              <a:rPr lang="fr-FR" sz="1400" dirty="0">
                <a:latin typeface="+mj-lt"/>
              </a:rPr>
              <a:t> (</a:t>
            </a:r>
            <a:r>
              <a:rPr lang="fr-FR" sz="1400" dirty="0" err="1">
                <a:latin typeface="+mj-lt"/>
              </a:rPr>
              <a:t>whitebars</a:t>
            </a:r>
            <a:r>
              <a:rPr lang="fr-FR" sz="1400" dirty="0">
                <a:latin typeface="+mj-lt"/>
              </a:rPr>
              <a:t>), </a:t>
            </a:r>
            <a:r>
              <a:rPr lang="fr-FR" sz="1400" dirty="0" err="1">
                <a:latin typeface="+mj-lt"/>
              </a:rPr>
              <a:t>irradiated</a:t>
            </a:r>
            <a:r>
              <a:rPr lang="fr-FR" sz="1400" dirty="0">
                <a:latin typeface="+mj-lt"/>
              </a:rPr>
              <a:t> at </a:t>
            </a:r>
            <a:r>
              <a:rPr lang="fr-FR" sz="1400" dirty="0" err="1">
                <a:latin typeface="+mj-lt"/>
              </a:rPr>
              <a:t>low</a:t>
            </a:r>
            <a:r>
              <a:rPr lang="fr-FR" sz="1400" dirty="0">
                <a:latin typeface="+mj-lt"/>
              </a:rPr>
              <a:t> doses (5.5kGy and 7kGy) (</a:t>
            </a:r>
            <a:r>
              <a:rPr lang="fr-FR" sz="1400" dirty="0" err="1">
                <a:latin typeface="+mj-lt"/>
              </a:rPr>
              <a:t>grey</a:t>
            </a:r>
            <a:r>
              <a:rPr lang="fr-FR" sz="1400" dirty="0">
                <a:latin typeface="+mj-lt"/>
              </a:rPr>
              <a:t>) and </a:t>
            </a:r>
            <a:r>
              <a:rPr lang="fr-FR" sz="1400" dirty="0" err="1">
                <a:latin typeface="+mj-lt"/>
              </a:rPr>
              <a:t>irradiated</a:t>
            </a:r>
            <a:r>
              <a:rPr lang="fr-FR" sz="1400" dirty="0">
                <a:latin typeface="+mj-lt"/>
              </a:rPr>
              <a:t> at high doses (55kGy and 70kGy) (</a:t>
            </a:r>
            <a:r>
              <a:rPr lang="fr-FR" sz="1400" dirty="0" err="1">
                <a:latin typeface="+mj-lt"/>
              </a:rPr>
              <a:t>hatched</a:t>
            </a:r>
            <a:r>
              <a:rPr lang="fr-FR" sz="1400" dirty="0">
                <a:latin typeface="+mj-lt"/>
              </a:rPr>
              <a:t>)</a:t>
            </a:r>
          </a:p>
        </p:txBody>
      </p:sp>
      <p:sp>
        <p:nvSpPr>
          <p:cNvPr id="20" name="ZoneTexte 19">
            <a:extLst>
              <a:ext uri="{FF2B5EF4-FFF2-40B4-BE49-F238E27FC236}">
                <a16:creationId xmlns="" xmlns:a16="http://schemas.microsoft.com/office/drawing/2014/main" id="{E6F61337-51D4-3B4E-836F-A65B270A8C57}"/>
              </a:ext>
            </a:extLst>
          </p:cNvPr>
          <p:cNvSpPr txBox="1"/>
          <p:nvPr/>
        </p:nvSpPr>
        <p:spPr>
          <a:xfrm>
            <a:off x="6125840" y="85060"/>
            <a:ext cx="2988319" cy="261610"/>
          </a:xfrm>
          <a:prstGeom prst="rect">
            <a:avLst/>
          </a:prstGeom>
          <a:noFill/>
        </p:spPr>
        <p:txBody>
          <a:bodyPr wrap="none" rtlCol="0">
            <a:spAutoFit/>
          </a:bodyPr>
          <a:lstStyle/>
          <a:p>
            <a:r>
              <a:rPr lang="fr-FR" sz="1100" dirty="0" err="1">
                <a:solidFill>
                  <a:srgbClr val="66FFFF"/>
                </a:solidFill>
                <a:latin typeface="+mj-lt"/>
              </a:rPr>
              <a:t>Courtesy</a:t>
            </a:r>
            <a:r>
              <a:rPr lang="fr-FR" sz="1100" dirty="0">
                <a:solidFill>
                  <a:srgbClr val="66FFFF"/>
                </a:solidFill>
                <a:latin typeface="+mj-lt"/>
              </a:rPr>
              <a:t> of Y. Blanco et al. (INTA-CSCI, Madrid)</a:t>
            </a:r>
          </a:p>
        </p:txBody>
      </p:sp>
      <p:sp>
        <p:nvSpPr>
          <p:cNvPr id="21" name="Rectangle 20">
            <a:extLst>
              <a:ext uri="{FF2B5EF4-FFF2-40B4-BE49-F238E27FC236}">
                <a16:creationId xmlns="" xmlns:a16="http://schemas.microsoft.com/office/drawing/2014/main" id="{21BFA0B6-BBE6-514F-B5ED-167EE8BE96B5}"/>
              </a:ext>
            </a:extLst>
          </p:cNvPr>
          <p:cNvSpPr/>
          <p:nvPr/>
        </p:nvSpPr>
        <p:spPr>
          <a:xfrm>
            <a:off x="358235" y="3295814"/>
            <a:ext cx="3369636" cy="3139321"/>
          </a:xfrm>
          <a:prstGeom prst="rect">
            <a:avLst/>
          </a:prstGeom>
          <a:noFill/>
        </p:spPr>
        <p:txBody>
          <a:bodyPr wrap="square">
            <a:spAutoFit/>
          </a:bodyPr>
          <a:lstStyle/>
          <a:p>
            <a:pPr marL="342900" indent="-342900">
              <a:buFont typeface="+mj-lt"/>
              <a:buAutoNum type="arabicPeriod"/>
            </a:pPr>
            <a:r>
              <a:rPr lang="fr-FR" b="1" dirty="0" err="1">
                <a:solidFill>
                  <a:srgbClr val="FFFF00"/>
                </a:solidFill>
                <a:latin typeface="+mj-lt"/>
              </a:rPr>
              <a:t>Effects</a:t>
            </a:r>
            <a:r>
              <a:rPr lang="fr-FR" b="1" dirty="0">
                <a:solidFill>
                  <a:srgbClr val="FFFF00"/>
                </a:solidFill>
                <a:latin typeface="+mj-lt"/>
              </a:rPr>
              <a:t> </a:t>
            </a:r>
            <a:r>
              <a:rPr lang="fr-FR" b="1" dirty="0" err="1">
                <a:solidFill>
                  <a:srgbClr val="FFFF00"/>
                </a:solidFill>
                <a:latin typeface="+mj-lt"/>
              </a:rPr>
              <a:t>produced</a:t>
            </a:r>
            <a:r>
              <a:rPr lang="fr-FR" b="1" dirty="0">
                <a:solidFill>
                  <a:srgbClr val="FFFF00"/>
                </a:solidFill>
                <a:latin typeface="+mj-lt"/>
              </a:rPr>
              <a:t> by a </a:t>
            </a:r>
            <a:r>
              <a:rPr lang="fr-FR" b="1" dirty="0" err="1">
                <a:solidFill>
                  <a:srgbClr val="FFFF00"/>
                </a:solidFill>
                <a:latin typeface="+mj-lt"/>
              </a:rPr>
              <a:t>particular</a:t>
            </a:r>
            <a:r>
              <a:rPr lang="fr-FR" b="1" dirty="0">
                <a:solidFill>
                  <a:srgbClr val="FFFF00"/>
                </a:solidFill>
                <a:latin typeface="+mj-lt"/>
              </a:rPr>
              <a:t> dose </a:t>
            </a:r>
            <a:r>
              <a:rPr lang="fr-FR" b="1" dirty="0" err="1">
                <a:solidFill>
                  <a:srgbClr val="FFFF00"/>
                </a:solidFill>
                <a:latin typeface="+mj-lt"/>
              </a:rPr>
              <a:t>strongly</a:t>
            </a:r>
            <a:r>
              <a:rPr lang="fr-FR" b="1" dirty="0">
                <a:solidFill>
                  <a:srgbClr val="FFFF00"/>
                </a:solidFill>
                <a:latin typeface="+mj-lt"/>
              </a:rPr>
              <a:t> </a:t>
            </a:r>
            <a:r>
              <a:rPr lang="fr-FR" b="1" dirty="0" err="1">
                <a:solidFill>
                  <a:srgbClr val="FFFF00"/>
                </a:solidFill>
                <a:latin typeface="+mj-lt"/>
              </a:rPr>
              <a:t>depend</a:t>
            </a:r>
            <a:r>
              <a:rPr lang="fr-FR" b="1" dirty="0">
                <a:solidFill>
                  <a:srgbClr val="FFFF00"/>
                </a:solidFill>
                <a:latin typeface="+mj-lt"/>
              </a:rPr>
              <a:t> on proton </a:t>
            </a:r>
            <a:r>
              <a:rPr lang="fr-FR" b="1" dirty="0" err="1">
                <a:solidFill>
                  <a:srgbClr val="FFFF00"/>
                </a:solidFill>
                <a:latin typeface="+mj-lt"/>
              </a:rPr>
              <a:t>energy</a:t>
            </a:r>
            <a:endParaRPr lang="fr-FR" b="1" dirty="0">
              <a:solidFill>
                <a:srgbClr val="FFFF00"/>
              </a:solidFill>
              <a:latin typeface="+mj-lt"/>
            </a:endParaRPr>
          </a:p>
          <a:p>
            <a:pPr marL="342900" indent="-342900">
              <a:buFont typeface="+mj-lt"/>
              <a:buAutoNum type="arabicPeriod"/>
            </a:pPr>
            <a:endParaRPr lang="fr-FR" b="1" dirty="0">
              <a:solidFill>
                <a:srgbClr val="FFFF00"/>
              </a:solidFill>
              <a:latin typeface="+mj-lt"/>
            </a:endParaRPr>
          </a:p>
          <a:p>
            <a:pPr marL="342900" indent="-342900">
              <a:buFont typeface="+mj-lt"/>
              <a:buAutoNum type="arabicPeriod"/>
            </a:pPr>
            <a:r>
              <a:rPr lang="fr-FR" b="1" dirty="0" err="1">
                <a:solidFill>
                  <a:srgbClr val="FFFF00"/>
                </a:solidFill>
                <a:latin typeface="+mj-lt"/>
              </a:rPr>
              <a:t>Although</a:t>
            </a:r>
            <a:r>
              <a:rPr lang="fr-FR" b="1" dirty="0">
                <a:solidFill>
                  <a:srgbClr val="FFFF00"/>
                </a:solidFill>
                <a:latin typeface="+mj-lt"/>
              </a:rPr>
              <a:t> </a:t>
            </a:r>
            <a:r>
              <a:rPr lang="fr-FR" b="1" dirty="0" err="1">
                <a:solidFill>
                  <a:srgbClr val="FFFF00"/>
                </a:solidFill>
                <a:latin typeface="+mj-lt"/>
              </a:rPr>
              <a:t>unprotected</a:t>
            </a:r>
            <a:r>
              <a:rPr lang="fr-FR" b="1" dirty="0">
                <a:solidFill>
                  <a:srgbClr val="FFFF00"/>
                </a:solidFill>
                <a:latin typeface="+mj-lt"/>
              </a:rPr>
              <a:t> </a:t>
            </a:r>
            <a:r>
              <a:rPr lang="fr-FR" b="1" dirty="0" err="1">
                <a:solidFill>
                  <a:srgbClr val="FFFF00"/>
                </a:solidFill>
                <a:latin typeface="+mj-lt"/>
              </a:rPr>
              <a:t>planetary</a:t>
            </a:r>
            <a:r>
              <a:rPr lang="fr-FR" b="1" dirty="0">
                <a:solidFill>
                  <a:srgbClr val="FFFF00"/>
                </a:solidFill>
                <a:latin typeface="+mj-lt"/>
              </a:rPr>
              <a:t> surfaces as Europa and Mars </a:t>
            </a:r>
            <a:r>
              <a:rPr lang="fr-FR" b="1" dirty="0" err="1">
                <a:solidFill>
                  <a:srgbClr val="FFFF00"/>
                </a:solidFill>
                <a:latin typeface="+mj-lt"/>
              </a:rPr>
              <a:t>receive</a:t>
            </a:r>
            <a:r>
              <a:rPr lang="fr-FR" b="1" dirty="0">
                <a:solidFill>
                  <a:srgbClr val="FFFF00"/>
                </a:solidFill>
                <a:latin typeface="+mj-lt"/>
              </a:rPr>
              <a:t> high </a:t>
            </a:r>
            <a:r>
              <a:rPr lang="fr-FR" b="1" dirty="0" err="1">
                <a:solidFill>
                  <a:srgbClr val="FFFF00"/>
                </a:solidFill>
                <a:latin typeface="+mj-lt"/>
              </a:rPr>
              <a:t>energy</a:t>
            </a:r>
            <a:r>
              <a:rPr lang="fr-FR" b="1" dirty="0">
                <a:solidFill>
                  <a:srgbClr val="FFFF00"/>
                </a:solidFill>
                <a:latin typeface="+mj-lt"/>
              </a:rPr>
              <a:t> (&gt;100MeV) protons, </a:t>
            </a:r>
            <a:r>
              <a:rPr lang="fr-FR" b="1" dirty="0" err="1">
                <a:solidFill>
                  <a:srgbClr val="FFC000"/>
                </a:solidFill>
                <a:latin typeface="+mj-lt"/>
              </a:rPr>
              <a:t>those</a:t>
            </a:r>
            <a:r>
              <a:rPr lang="fr-FR" b="1" dirty="0">
                <a:solidFill>
                  <a:srgbClr val="FFC000"/>
                </a:solidFill>
                <a:latin typeface="+mj-lt"/>
              </a:rPr>
              <a:t> of </a:t>
            </a:r>
            <a:r>
              <a:rPr lang="fr-FR" b="1" dirty="0" err="1">
                <a:solidFill>
                  <a:srgbClr val="FFC000"/>
                </a:solidFill>
                <a:latin typeface="+mj-lt"/>
              </a:rPr>
              <a:t>lower</a:t>
            </a:r>
            <a:r>
              <a:rPr lang="fr-FR" b="1" dirty="0">
                <a:solidFill>
                  <a:srgbClr val="FFC000"/>
                </a:solidFill>
                <a:latin typeface="+mj-lt"/>
              </a:rPr>
              <a:t> </a:t>
            </a:r>
            <a:r>
              <a:rPr lang="fr-FR" b="1" dirty="0" err="1">
                <a:solidFill>
                  <a:srgbClr val="FFC000"/>
                </a:solidFill>
                <a:latin typeface="+mj-lt"/>
              </a:rPr>
              <a:t>energies</a:t>
            </a:r>
            <a:r>
              <a:rPr lang="fr-FR" b="1" dirty="0">
                <a:solidFill>
                  <a:srgbClr val="FFC000"/>
                </a:solidFill>
                <a:latin typeface="+mj-lt"/>
              </a:rPr>
              <a:t> (&lt;10MeV) are the </a:t>
            </a:r>
            <a:r>
              <a:rPr lang="fr-FR" b="1" dirty="0" err="1">
                <a:solidFill>
                  <a:srgbClr val="FFC000"/>
                </a:solidFill>
                <a:latin typeface="+mj-lt"/>
              </a:rPr>
              <a:t>most</a:t>
            </a:r>
            <a:r>
              <a:rPr lang="fr-FR" b="1" dirty="0">
                <a:solidFill>
                  <a:srgbClr val="FFC000"/>
                </a:solidFill>
                <a:latin typeface="+mj-lt"/>
              </a:rPr>
              <a:t> </a:t>
            </a:r>
            <a:r>
              <a:rPr lang="fr-FR" b="1" dirty="0" err="1">
                <a:solidFill>
                  <a:srgbClr val="FFC000"/>
                </a:solidFill>
                <a:latin typeface="+mj-lt"/>
              </a:rPr>
              <a:t>harmful</a:t>
            </a:r>
            <a:r>
              <a:rPr lang="fr-FR" b="1" dirty="0">
                <a:solidFill>
                  <a:srgbClr val="FFC000"/>
                </a:solidFill>
                <a:latin typeface="+mj-lt"/>
              </a:rPr>
              <a:t> for </a:t>
            </a:r>
            <a:r>
              <a:rPr lang="fr-FR" b="1" dirty="0" err="1">
                <a:solidFill>
                  <a:srgbClr val="FFC000"/>
                </a:solidFill>
                <a:latin typeface="+mj-lt"/>
              </a:rPr>
              <a:t>biopolymers</a:t>
            </a:r>
            <a:endParaRPr lang="fr-FR" b="1" dirty="0">
              <a:solidFill>
                <a:srgbClr val="FFC000"/>
              </a:solidFill>
              <a:effectLst/>
              <a:latin typeface="+mj-lt"/>
            </a:endParaRPr>
          </a:p>
        </p:txBody>
      </p:sp>
      <p:sp>
        <p:nvSpPr>
          <p:cNvPr id="22" name="ZoneTexte 21">
            <a:extLst>
              <a:ext uri="{FF2B5EF4-FFF2-40B4-BE49-F238E27FC236}">
                <a16:creationId xmlns="" xmlns:a16="http://schemas.microsoft.com/office/drawing/2014/main" id="{86F1D75B-5BF1-7948-BE8F-149F3AD97F4E}"/>
              </a:ext>
            </a:extLst>
          </p:cNvPr>
          <p:cNvSpPr txBox="1"/>
          <p:nvPr/>
        </p:nvSpPr>
        <p:spPr>
          <a:xfrm>
            <a:off x="3956465" y="6095725"/>
            <a:ext cx="5038459" cy="369332"/>
          </a:xfrm>
          <a:prstGeom prst="rect">
            <a:avLst/>
          </a:prstGeom>
          <a:solidFill>
            <a:srgbClr val="00FF80"/>
          </a:solidFill>
        </p:spPr>
        <p:txBody>
          <a:bodyPr wrap="none" rtlCol="0">
            <a:spAutoFit/>
          </a:bodyPr>
          <a:lstStyle/>
          <a:p>
            <a:r>
              <a:rPr lang="fr-FR" dirty="0" err="1">
                <a:solidFill>
                  <a:schemeClr val="bg1"/>
                </a:solidFill>
                <a:latin typeface="+mj-lt"/>
              </a:rPr>
              <a:t>Potential</a:t>
            </a:r>
            <a:r>
              <a:rPr lang="fr-FR" dirty="0">
                <a:solidFill>
                  <a:schemeClr val="bg1"/>
                </a:solidFill>
                <a:latin typeface="+mj-lt"/>
              </a:rPr>
              <a:t> </a:t>
            </a:r>
            <a:r>
              <a:rPr lang="fr-FR" dirty="0" err="1">
                <a:solidFill>
                  <a:schemeClr val="bg1"/>
                </a:solidFill>
                <a:latin typeface="+mj-lt"/>
              </a:rPr>
              <a:t>indicators</a:t>
            </a:r>
            <a:r>
              <a:rPr lang="fr-FR" dirty="0">
                <a:solidFill>
                  <a:schemeClr val="bg1"/>
                </a:solidFill>
                <a:latin typeface="+mj-lt"/>
              </a:rPr>
              <a:t> of </a:t>
            </a:r>
            <a:r>
              <a:rPr lang="fr-FR" dirty="0" err="1">
                <a:solidFill>
                  <a:schemeClr val="bg1"/>
                </a:solidFill>
                <a:latin typeface="+mj-lt"/>
              </a:rPr>
              <a:t>extant</a:t>
            </a:r>
            <a:r>
              <a:rPr lang="fr-FR" dirty="0">
                <a:solidFill>
                  <a:schemeClr val="bg1"/>
                </a:solidFill>
                <a:latin typeface="+mj-lt"/>
              </a:rPr>
              <a:t> or </a:t>
            </a:r>
            <a:r>
              <a:rPr lang="fr-FR" dirty="0" err="1">
                <a:solidFill>
                  <a:schemeClr val="bg1"/>
                </a:solidFill>
                <a:latin typeface="+mj-lt"/>
              </a:rPr>
              <a:t>extinct</a:t>
            </a:r>
            <a:r>
              <a:rPr lang="fr-FR" dirty="0">
                <a:solidFill>
                  <a:schemeClr val="bg1"/>
                </a:solidFill>
                <a:latin typeface="+mj-lt"/>
              </a:rPr>
              <a:t> life on Mars</a:t>
            </a:r>
          </a:p>
        </p:txBody>
      </p:sp>
    </p:spTree>
    <p:extLst>
      <p:ext uri="{BB962C8B-B14F-4D97-AF65-F5344CB8AC3E}">
        <p14:creationId xmlns="" xmlns:p14="http://schemas.microsoft.com/office/powerpoint/2010/main" val="4090832690"/>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3D5DE9B9-0E3C-6147-A38E-0D1B72FD0F73}"/>
              </a:ext>
            </a:extLst>
          </p:cNvPr>
          <p:cNvSpPr>
            <a:spLocks noGrp="1"/>
          </p:cNvSpPr>
          <p:nvPr>
            <p:ph type="title"/>
          </p:nvPr>
        </p:nvSpPr>
        <p:spPr/>
        <p:txBody>
          <a:bodyPr>
            <a:normAutofit fontScale="90000"/>
          </a:bodyPr>
          <a:lstStyle/>
          <a:p>
            <a:r>
              <a:rPr lang="fr-FR" dirty="0" err="1">
                <a:solidFill>
                  <a:srgbClr val="FFFF00"/>
                </a:solidFill>
              </a:rPr>
              <a:t>Liquid</a:t>
            </a:r>
            <a:r>
              <a:rPr lang="fr-FR" dirty="0">
                <a:solidFill>
                  <a:srgbClr val="FFFF00"/>
                </a:solidFill>
              </a:rPr>
              <a:t> </a:t>
            </a:r>
            <a:r>
              <a:rPr lang="fr-FR" dirty="0" err="1">
                <a:solidFill>
                  <a:srgbClr val="FFFF00"/>
                </a:solidFill>
              </a:rPr>
              <a:t>chromatography</a:t>
            </a:r>
            <a:r>
              <a:rPr lang="fr-FR" dirty="0">
                <a:solidFill>
                  <a:srgbClr val="FFFF00"/>
                </a:solidFill>
              </a:rPr>
              <a:t> </a:t>
            </a:r>
            <a:r>
              <a:rPr lang="fr-FR" dirty="0"/>
              <a:t>in </a:t>
            </a:r>
            <a:r>
              <a:rPr lang="fr-FR" dirty="0" err="1"/>
              <a:t>space</a:t>
            </a:r>
            <a:r>
              <a:rPr lang="fr-FR" dirty="0"/>
              <a:t> ?</a:t>
            </a:r>
          </a:p>
        </p:txBody>
      </p:sp>
      <p:sp>
        <p:nvSpPr>
          <p:cNvPr id="3" name="Espace réservé du contenu 2">
            <a:extLst>
              <a:ext uri="{FF2B5EF4-FFF2-40B4-BE49-F238E27FC236}">
                <a16:creationId xmlns="" xmlns:a16="http://schemas.microsoft.com/office/drawing/2014/main" id="{C1FACE6E-81A8-2E48-8092-DB95000A58F9}"/>
              </a:ext>
            </a:extLst>
          </p:cNvPr>
          <p:cNvSpPr>
            <a:spLocks noGrp="1"/>
          </p:cNvSpPr>
          <p:nvPr>
            <p:ph idx="1"/>
          </p:nvPr>
        </p:nvSpPr>
        <p:spPr/>
        <p:txBody>
          <a:bodyPr>
            <a:normAutofit fontScale="77500" lnSpcReduction="20000"/>
          </a:bodyPr>
          <a:lstStyle/>
          <a:p>
            <a:r>
              <a:rPr lang="en-GB" dirty="0"/>
              <a:t>New R&amp;D with </a:t>
            </a:r>
            <a:r>
              <a:rPr lang="en-GB" dirty="0">
                <a:solidFill>
                  <a:srgbClr val="FFFF00"/>
                </a:solidFill>
              </a:rPr>
              <a:t>National </a:t>
            </a:r>
            <a:r>
              <a:rPr lang="en-GB" dirty="0" err="1">
                <a:solidFill>
                  <a:srgbClr val="FFFF00"/>
                </a:solidFill>
              </a:rPr>
              <a:t>Center</a:t>
            </a:r>
            <a:r>
              <a:rPr lang="en-GB" dirty="0">
                <a:solidFill>
                  <a:srgbClr val="FFFF00"/>
                </a:solidFill>
              </a:rPr>
              <a:t> for Space Science </a:t>
            </a:r>
            <a:r>
              <a:rPr lang="en-GB" dirty="0"/>
              <a:t>(CNES)</a:t>
            </a:r>
          </a:p>
          <a:p>
            <a:pPr lvl="1"/>
            <a:r>
              <a:rPr lang="en-GB" dirty="0"/>
              <a:t>Collaboration </a:t>
            </a:r>
            <a:r>
              <a:rPr lang="en-GB" dirty="0">
                <a:solidFill>
                  <a:srgbClr val="66FFFF"/>
                </a:solidFill>
              </a:rPr>
              <a:t>CENBG</a:t>
            </a:r>
            <a:r>
              <a:rPr lang="en-GB" dirty="0"/>
              <a:t> + </a:t>
            </a:r>
            <a:r>
              <a:rPr lang="en-GB" dirty="0">
                <a:solidFill>
                  <a:srgbClr val="66FFFF"/>
                </a:solidFill>
              </a:rPr>
              <a:t>LAB</a:t>
            </a:r>
            <a:r>
              <a:rPr lang="en-GB" dirty="0"/>
              <a:t> + </a:t>
            </a:r>
            <a:r>
              <a:rPr lang="en-GB" dirty="0">
                <a:solidFill>
                  <a:srgbClr val="66FFFF"/>
                </a:solidFill>
              </a:rPr>
              <a:t>IC2MP </a:t>
            </a:r>
            <a:r>
              <a:rPr lang="en-GB" dirty="0"/>
              <a:t>(Poitiers, France) + </a:t>
            </a:r>
            <a:r>
              <a:rPr lang="en-GB" dirty="0">
                <a:solidFill>
                  <a:srgbClr val="66FFFF"/>
                </a:solidFill>
              </a:rPr>
              <a:t>NCC </a:t>
            </a:r>
            <a:r>
              <a:rPr lang="en-GB" dirty="0"/>
              <a:t>started in summer 2018</a:t>
            </a:r>
          </a:p>
          <a:p>
            <a:pPr lvl="1"/>
            <a:r>
              <a:rPr lang="en-GB" dirty="0"/>
              <a:t>Motivation</a:t>
            </a:r>
          </a:p>
          <a:p>
            <a:pPr lvl="2"/>
            <a:r>
              <a:rPr lang="en-GB" dirty="0">
                <a:solidFill>
                  <a:srgbClr val="FFFF00"/>
                </a:solidFill>
              </a:rPr>
              <a:t>exobiology</a:t>
            </a:r>
            <a:r>
              <a:rPr lang="en-GB" dirty="0"/>
              <a:t>: search for traces of life in the solar system</a:t>
            </a:r>
          </a:p>
          <a:p>
            <a:pPr lvl="2"/>
            <a:r>
              <a:rPr lang="en-GB" dirty="0"/>
              <a:t>develop </a:t>
            </a:r>
            <a:r>
              <a:rPr lang="en-GB" dirty="0">
                <a:solidFill>
                  <a:srgbClr val="FF00FF"/>
                </a:solidFill>
              </a:rPr>
              <a:t>Ultra Performance Liquid </a:t>
            </a:r>
            <a:r>
              <a:rPr lang="en-GB" dirty="0" err="1">
                <a:solidFill>
                  <a:srgbClr val="FF00FF"/>
                </a:solidFill>
              </a:rPr>
              <a:t>Chromatogrophy</a:t>
            </a:r>
            <a:r>
              <a:rPr lang="en-GB" dirty="0">
                <a:solidFill>
                  <a:srgbClr val="FF00FF"/>
                </a:solidFill>
              </a:rPr>
              <a:t> (UPLC) </a:t>
            </a:r>
            <a:r>
              <a:rPr lang="en-GB" dirty="0"/>
              <a:t>in space</a:t>
            </a:r>
          </a:p>
          <a:p>
            <a:pPr lvl="2"/>
            <a:r>
              <a:rPr lang="en-GB" dirty="0"/>
              <a:t>test UPLC columns  ability to separate molecules</a:t>
            </a:r>
          </a:p>
          <a:p>
            <a:pPr lvl="1"/>
            <a:r>
              <a:rPr lang="en-GB" dirty="0"/>
              <a:t>No specific space mission yet, only R&amp;D</a:t>
            </a:r>
          </a:p>
          <a:p>
            <a:pPr lvl="2"/>
            <a:r>
              <a:rPr lang="en-GB" dirty="0"/>
              <a:t>For this irradiation campaign: </a:t>
            </a:r>
            <a:r>
              <a:rPr lang="en-GB" dirty="0">
                <a:solidFill>
                  <a:srgbClr val="FFFF00"/>
                </a:solidFill>
              </a:rPr>
              <a:t>Mars context</a:t>
            </a:r>
          </a:p>
        </p:txBody>
      </p:sp>
      <p:sp>
        <p:nvSpPr>
          <p:cNvPr id="4" name="Espace réservé du numéro de diapositive 3">
            <a:extLst>
              <a:ext uri="{FF2B5EF4-FFF2-40B4-BE49-F238E27FC236}">
                <a16:creationId xmlns="" xmlns:a16="http://schemas.microsoft.com/office/drawing/2014/main" id="{E6060ACE-67BE-3E49-831B-5237DE0DEFFB}"/>
              </a:ext>
            </a:extLst>
          </p:cNvPr>
          <p:cNvSpPr>
            <a:spLocks noGrp="1"/>
          </p:cNvSpPr>
          <p:nvPr>
            <p:ph type="sldNum" sz="quarter" idx="12"/>
          </p:nvPr>
        </p:nvSpPr>
        <p:spPr/>
        <p:txBody>
          <a:bodyPr/>
          <a:lstStyle/>
          <a:p>
            <a:pPr>
              <a:defRPr/>
            </a:pPr>
            <a:fld id="{7414503E-7AE5-494C-8F71-9A11FA02E820}" type="slidenum">
              <a:rPr lang="fr-FR" smtClean="0"/>
              <a:pPr>
                <a:defRPr/>
              </a:pPr>
              <a:t>9</a:t>
            </a:fld>
            <a:endParaRPr lang="fr-FR"/>
          </a:p>
        </p:txBody>
      </p:sp>
    </p:spTree>
    <p:extLst>
      <p:ext uri="{BB962C8B-B14F-4D97-AF65-F5344CB8AC3E}">
        <p14:creationId xmlns="" xmlns:p14="http://schemas.microsoft.com/office/powerpoint/2010/main" val="28325828"/>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Aube">
  <a:themeElements>
    <a:clrScheme name="Aube">
      <a:dk1>
        <a:sysClr val="windowText" lastClr="000000"/>
      </a:dk1>
      <a:lt1>
        <a:sysClr val="window" lastClr="FFFFFF"/>
      </a:lt1>
      <a:dk2>
        <a:srgbClr val="24213E"/>
      </a:dk2>
      <a:lt2>
        <a:srgbClr val="E9EAF0"/>
      </a:lt2>
      <a:accent1>
        <a:srgbClr val="E8BC4A"/>
      </a:accent1>
      <a:accent2>
        <a:srgbClr val="83C1C6"/>
      </a:accent2>
      <a:accent3>
        <a:srgbClr val="E78D35"/>
      </a:accent3>
      <a:accent4>
        <a:srgbClr val="909CE1"/>
      </a:accent4>
      <a:accent5>
        <a:srgbClr val="839C41"/>
      </a:accent5>
      <a:accent6>
        <a:srgbClr val="CC5439"/>
      </a:accent6>
      <a:hlink>
        <a:srgbClr val="1C6CF1"/>
      </a:hlink>
      <a:folHlink>
        <a:srgbClr val="C649E0"/>
      </a:folHlink>
    </a:clrScheme>
    <a:fontScheme name="Aube">
      <a:maj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ub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fov="600000">
              <a:rot lat="0" lon="0" rev="0"/>
            </a:camera>
            <a:lightRig rig="threePt" dir="t">
              <a:rot lat="0" lon="0" rev="1200000"/>
            </a:lightRig>
          </a:scene3d>
          <a:sp3d>
            <a:bevelT w="63500" h="25400"/>
          </a:sp3d>
        </a:effectStyle>
      </a:effectStyleLst>
      <a:bgFillStyleLst>
        <a:solidFill>
          <a:schemeClr val="phClr"/>
        </a:solidFill>
        <a:gradFill rotWithShape="1">
          <a:gsLst>
            <a:gs pos="0">
              <a:schemeClr val="bg1">
                <a:shade val="100000"/>
                <a:satMod val="300000"/>
              </a:schemeClr>
            </a:gs>
            <a:gs pos="31000">
              <a:schemeClr val="bg1">
                <a:tint val="100000"/>
                <a:satMod val="300000"/>
              </a:schemeClr>
            </a:gs>
            <a:gs pos="62000">
              <a:schemeClr val="phClr">
                <a:tint val="100000"/>
                <a:shade val="100000"/>
                <a:satMod val="100000"/>
              </a:schemeClr>
            </a:gs>
            <a:gs pos="100000">
              <a:schemeClr val="phClr">
                <a:shade val="100000"/>
                <a:hueMod val="93000"/>
                <a:satMod val="50000"/>
                <a:lumMod val="200000"/>
              </a:schemeClr>
            </a:gs>
          </a:gsLst>
          <a:lin ang="5400000" scaled="0"/>
        </a:gradFill>
        <a:gradFill rotWithShape="1">
          <a:gsLst>
            <a:gs pos="0">
              <a:schemeClr val="phClr">
                <a:tint val="100000"/>
                <a:satMod val="100000"/>
              </a:schemeClr>
            </a:gs>
            <a:gs pos="100000">
              <a:schemeClr val="phClr">
                <a:tint val="100000"/>
                <a:shade val="100000"/>
                <a:alpha val="100000"/>
                <a:hueMod val="100000"/>
                <a:satMod val="150000"/>
                <a:lumMod val="5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Aube.thmx</Template>
  <TotalTime>16089</TotalTime>
  <Words>2887</Words>
  <Application>Microsoft Office PowerPoint</Application>
  <PresentationFormat>화면 슬라이드 쇼(4:3)</PresentationFormat>
  <Paragraphs>687</Paragraphs>
  <Slides>31</Slides>
  <Notes>15</Notes>
  <HiddenSlides>0</HiddenSlides>
  <MMClips>0</MMClips>
  <ScaleCrop>false</ScaleCrop>
  <HeadingPairs>
    <vt:vector size="4" baseType="variant">
      <vt:variant>
        <vt:lpstr>테마</vt:lpstr>
      </vt:variant>
      <vt:variant>
        <vt:i4>1</vt:i4>
      </vt:variant>
      <vt:variant>
        <vt:lpstr>슬라이드 제목</vt:lpstr>
      </vt:variant>
      <vt:variant>
        <vt:i4>31</vt:i4>
      </vt:variant>
    </vt:vector>
  </HeadingPairs>
  <TitlesOfParts>
    <vt:vector size="32" baseType="lpstr">
      <vt:lpstr>Aube</vt:lpstr>
      <vt:lpstr>Geant4 simulations and experiments  at  National Cancer Center, Korea </vt:lpstr>
      <vt:lpstr>Overview</vt:lpstr>
      <vt:lpstr>1) Proton irradiation for Astrobiology  @ NCC</vt:lpstr>
      <vt:lpstr>Context</vt:lpstr>
      <vt:lpstr>History</vt:lpstr>
      <vt:lpstr>Irradiation campaigns (1/2)</vt:lpstr>
      <vt:lpstr>Irradiation campaigns (2/2)</vt:lpstr>
      <vt:lpstr>Results</vt:lpstr>
      <vt:lpstr>Liquid chromatography in space ?</vt:lpstr>
      <vt:lpstr>UPLC samples</vt:lpstr>
      <vt:lpstr>슬라이드 11</vt:lpstr>
      <vt:lpstr>Beam output: range</vt:lpstr>
      <vt:lpstr>Beam output: shape</vt:lpstr>
      <vt:lpstr>Beam output: dosimetry</vt:lpstr>
      <vt:lpstr>슬라이드 15</vt:lpstr>
      <vt:lpstr>Liquid chromatography:  first results</vt:lpstr>
      <vt:lpstr>2) Geant4-DNA Physics</vt:lpstr>
      <vt:lpstr>Geant4-DNA for Track Structure simulations</vt:lpstr>
      <vt:lpstr>슬라이드 19</vt:lpstr>
      <vt:lpstr>New Geant4-DNA Physics models</vt:lpstr>
      <vt:lpstr>2 on-going theses</vt:lpstr>
      <vt:lpstr>3) Outreach : Geant4 tutorial 2018</vt:lpstr>
      <vt:lpstr>Summary</vt:lpstr>
      <vt:lpstr>Future</vt:lpstr>
      <vt:lpstr>Thanks for your attention !</vt:lpstr>
      <vt:lpstr>Backup</vt:lpstr>
      <vt:lpstr>Irradiation @ AIFIRA - CENBG</vt:lpstr>
      <vt:lpstr>Experiment preparation</vt:lpstr>
      <vt:lpstr>슬라이드 29</vt:lpstr>
      <vt:lpstr>슬라이드 30</vt:lpstr>
      <vt:lpstr>First results from the 2017 campaign</vt:lpstr>
    </vt:vector>
  </TitlesOfParts>
  <Company>CENBG</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KEK-IN2P3</dc:title>
  <dc:creator>Sébastien Incerti</dc:creator>
  <cp:lastModifiedBy>Windows 사용자</cp:lastModifiedBy>
  <cp:revision>3467</cp:revision>
  <dcterms:created xsi:type="dcterms:W3CDTF">2011-04-25T17:44:48Z</dcterms:created>
  <dcterms:modified xsi:type="dcterms:W3CDTF">2019-05-08T23:49:12Z</dcterms:modified>
</cp:coreProperties>
</file>