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4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8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2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2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1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4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0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7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654FF-43DA-304A-9980-E1940154DA18}" type="datetimeFigureOut">
              <a:rPr lang="en-US" smtClean="0"/>
              <a:t>17. 9. 20.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D10D8-B7FD-9146-9864-723794F0D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7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Report_170920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MPPC Test bench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23.0*14.5*7.4 Box will be made</a:t>
            </a:r>
          </a:p>
          <a:p>
            <a:pPr lvl="1"/>
            <a:r>
              <a:rPr lang="en-US" dirty="0" smtClean="0"/>
              <a:t>Cutting Al is ongoing</a:t>
            </a:r>
          </a:p>
          <a:p>
            <a:r>
              <a:rPr lang="en-US" dirty="0" smtClean="0"/>
              <a:t>Independent thermometer(IT) is ready</a:t>
            </a:r>
          </a:p>
          <a:p>
            <a:pPr lvl="1"/>
            <a:r>
              <a:rPr lang="en-US" dirty="0" smtClean="0"/>
              <a:t>1) measurement of Temp. inside Thermal bath</a:t>
            </a:r>
          </a:p>
          <a:p>
            <a:pPr lvl="2"/>
            <a:r>
              <a:rPr lang="en-US" dirty="0" smtClean="0"/>
              <a:t>Will be done</a:t>
            </a:r>
          </a:p>
          <a:p>
            <a:pPr lvl="1"/>
            <a:r>
              <a:rPr lang="en-US" dirty="0" smtClean="0"/>
              <a:t>2) measurement of Temp. inside Al Box</a:t>
            </a:r>
          </a:p>
          <a:p>
            <a:pPr lvl="2"/>
            <a:r>
              <a:rPr lang="en-US" dirty="0" smtClean="0"/>
              <a:t>Measurement is done</a:t>
            </a:r>
          </a:p>
          <a:p>
            <a:pPr lvl="2"/>
            <a:r>
              <a:rPr lang="en-US" dirty="0" smtClean="0"/>
              <a:t>44</a:t>
            </a:r>
            <a:r>
              <a:rPr lang="en-US" baseline="30000" dirty="0" smtClean="0"/>
              <a:t>0</a:t>
            </a:r>
            <a:r>
              <a:rPr lang="en-US" dirty="0" smtClean="0"/>
              <a:t>C from IT, 45</a:t>
            </a:r>
            <a:r>
              <a:rPr lang="en-US" baseline="30000" dirty="0" smtClean="0"/>
              <a:t>0</a:t>
            </a:r>
            <a:r>
              <a:rPr lang="en-US" dirty="0" smtClean="0"/>
              <a:t>C from thermal bath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18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KLpipipi0</a:t>
            </a:r>
            <a:r>
              <a:rPr lang="ja-JP" altLang="en-US" dirty="0" smtClean="0"/>
              <a:t> </a:t>
            </a:r>
            <a:r>
              <a:rPr lang="ja-JP" altLang="ja-JP" dirty="0" smtClean="0"/>
              <a:t>B</a:t>
            </a:r>
            <a:r>
              <a:rPr lang="en-US" altLang="ja-JP" dirty="0" smtClean="0"/>
              <a:t>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Estimation is ongoing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2 files are made with consideration of accidental overlay</a:t>
            </a:r>
          </a:p>
          <a:p>
            <a:r>
              <a:rPr lang="en-US" dirty="0" smtClean="0"/>
              <a:t>Background number will be calculated according to P.O.T. with each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1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5g+1g analysis in run69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Enough M.C. files are made</a:t>
            </a:r>
          </a:p>
          <a:p>
            <a:r>
              <a:rPr lang="en-US" altLang="ja-JP" dirty="0" smtClean="0"/>
              <a:t>Same</a:t>
            </a:r>
            <a:r>
              <a:rPr lang="ja-JP" altLang="en-US" dirty="0" smtClean="0"/>
              <a:t> </a:t>
            </a:r>
            <a:r>
              <a:rPr lang="en-US" altLang="ja-JP" dirty="0" smtClean="0"/>
              <a:t>Background</a:t>
            </a:r>
            <a:r>
              <a:rPr lang="ja-JP" altLang="en-US" dirty="0" smtClean="0"/>
              <a:t> </a:t>
            </a:r>
            <a:r>
              <a:rPr lang="ja-JP" altLang="ja-JP" dirty="0" smtClean="0"/>
              <a:t>n</a:t>
            </a:r>
            <a:r>
              <a:rPr lang="en-US" altLang="ja-JP" dirty="0" smtClean="0"/>
              <a:t>umber</a:t>
            </a:r>
            <a:r>
              <a:rPr lang="ja-JP" altLang="en-US" dirty="0" smtClean="0"/>
              <a:t> </a:t>
            </a:r>
            <a:r>
              <a:rPr lang="en-US" altLang="ja-JP" dirty="0" smtClean="0"/>
              <a:t>as</a:t>
            </a:r>
            <a:r>
              <a:rPr lang="ja-JP" altLang="en-US" dirty="0" smtClean="0"/>
              <a:t> </a:t>
            </a:r>
            <a:r>
              <a:rPr lang="en-US" altLang="ja-JP" dirty="0" smtClean="0"/>
              <a:t>run65</a:t>
            </a:r>
            <a:r>
              <a:rPr lang="ja-JP" altLang="en-US" dirty="0" smtClean="0"/>
              <a:t> </a:t>
            </a:r>
            <a:r>
              <a:rPr lang="en-US" altLang="ja-JP" dirty="0" smtClean="0"/>
              <a:t>from</a:t>
            </a:r>
            <a:r>
              <a:rPr lang="ja-JP" altLang="en-US" dirty="0" smtClean="0"/>
              <a:t> </a:t>
            </a:r>
            <a:r>
              <a:rPr lang="en-US" altLang="ja-JP" dirty="0" smtClean="0"/>
              <a:t>missing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1</a:t>
            </a:r>
            <a:r>
              <a:rPr lang="ja-JP" altLang="en-US" dirty="0" smtClean="0"/>
              <a:t> </a:t>
            </a:r>
            <a:r>
              <a:rPr lang="en-US" altLang="ja-JP" dirty="0" smtClean="0"/>
              <a:t>gamma</a:t>
            </a:r>
            <a:endParaRPr lang="en-US" altLang="ja-JP" dirty="0"/>
          </a:p>
          <a:p>
            <a:r>
              <a:rPr lang="en-US" altLang="ja-JP" dirty="0" smtClean="0"/>
              <a:t>Different</a:t>
            </a:r>
            <a:r>
              <a:rPr lang="ja-JP" altLang="en-US" dirty="0" smtClean="0"/>
              <a:t> </a:t>
            </a:r>
            <a:r>
              <a:rPr lang="en-US" altLang="ja-JP" dirty="0" smtClean="0"/>
              <a:t>background</a:t>
            </a:r>
            <a:r>
              <a:rPr lang="ja-JP" altLang="en-US" dirty="0" smtClean="0"/>
              <a:t> </a:t>
            </a:r>
            <a:r>
              <a:rPr lang="en-US" altLang="ja-JP" dirty="0" smtClean="0"/>
              <a:t>number</a:t>
            </a:r>
            <a:r>
              <a:rPr lang="ja-JP" altLang="en-US" dirty="0" smtClean="0"/>
              <a:t> </a:t>
            </a:r>
            <a:r>
              <a:rPr lang="en-US" altLang="ja-JP" dirty="0" smtClean="0"/>
              <a:t>from</a:t>
            </a:r>
            <a:r>
              <a:rPr lang="ja-JP" altLang="en-US" dirty="0" smtClean="0"/>
              <a:t> </a:t>
            </a:r>
            <a:r>
              <a:rPr lang="en-US" altLang="ja-JP" dirty="0" smtClean="0"/>
              <a:t>run65</a:t>
            </a:r>
            <a:r>
              <a:rPr lang="ja-JP" altLang="en-US" dirty="0" smtClean="0"/>
              <a:t> </a:t>
            </a:r>
            <a:r>
              <a:rPr lang="en-US" altLang="ja-JP" dirty="0" smtClean="0"/>
              <a:t>about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dalitz</a:t>
            </a:r>
            <a:r>
              <a:rPr lang="ja-JP" altLang="en-US" dirty="0" smtClean="0"/>
              <a:t> </a:t>
            </a:r>
            <a:r>
              <a:rPr lang="en-US" altLang="ja-JP" dirty="0" smtClean="0"/>
              <a:t>decay</a:t>
            </a:r>
            <a:r>
              <a:rPr lang="ja-JP" altLang="en-US" dirty="0" smtClean="0"/>
              <a:t> </a:t>
            </a:r>
            <a:r>
              <a:rPr lang="en-US" altLang="ja-JP" dirty="0" smtClean="0"/>
              <a:t>veto</a:t>
            </a:r>
          </a:p>
          <a:p>
            <a:pPr lvl="1"/>
            <a:r>
              <a:rPr lang="en-US" altLang="ja-JP" dirty="0" smtClean="0"/>
              <a:t>Maybe</a:t>
            </a:r>
            <a:r>
              <a:rPr lang="ja-JP" altLang="en-US" dirty="0" smtClean="0"/>
              <a:t> </a:t>
            </a:r>
            <a:r>
              <a:rPr lang="en-US" altLang="ja-JP" dirty="0" smtClean="0"/>
              <a:t>from</a:t>
            </a:r>
            <a:r>
              <a:rPr lang="ja-JP" altLang="en-US" dirty="0" smtClean="0"/>
              <a:t> </a:t>
            </a:r>
            <a:r>
              <a:rPr lang="en-US" altLang="ja-JP" dirty="0" smtClean="0"/>
              <a:t>IBCV</a:t>
            </a:r>
            <a:r>
              <a:rPr lang="ja-JP" altLang="en-US" dirty="0" smtClean="0"/>
              <a:t> </a:t>
            </a:r>
            <a:r>
              <a:rPr lang="en-US" altLang="ja-JP" dirty="0" smtClean="0"/>
              <a:t>or</a:t>
            </a:r>
            <a:r>
              <a:rPr lang="ja-JP" altLang="en-US" dirty="0" smtClean="0"/>
              <a:t> </a:t>
            </a:r>
            <a:r>
              <a:rPr lang="en-US" altLang="ja-JP" dirty="0" smtClean="0"/>
              <a:t>MBCV</a:t>
            </a:r>
          </a:p>
        </p:txBody>
      </p:sp>
    </p:spTree>
    <p:extLst>
      <p:ext uri="{BB962C8B-B14F-4D97-AF65-F5344CB8AC3E}">
        <p14:creationId xmlns:p14="http://schemas.microsoft.com/office/powerpoint/2010/main" val="1988457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117</Words>
  <Application>Microsoft Macintosh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Report_170920</vt:lpstr>
      <vt:lpstr>MPPC Test bench</vt:lpstr>
      <vt:lpstr>KLpipipi0 BG</vt:lpstr>
      <vt:lpstr>5g+1g analysis in run69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Report_170920</dc:title>
  <dc:creator>jikim</dc:creator>
  <cp:lastModifiedBy>jikim</cp:lastModifiedBy>
  <cp:revision>11</cp:revision>
  <dcterms:created xsi:type="dcterms:W3CDTF">2017-09-20T07:10:06Z</dcterms:created>
  <dcterms:modified xsi:type="dcterms:W3CDTF">2017-09-20T07:22:44Z</dcterms:modified>
</cp:coreProperties>
</file>