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75" d="100"/>
          <a:sy n="75" d="100"/>
        </p:scale>
        <p:origin x="7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955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92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98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004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2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596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486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07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3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03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189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8364A-3114-46A5-BCCD-CB73B3A3EEA1}" type="datetimeFigureOut">
              <a:rPr lang="ko-KR" altLang="en-US" smtClean="0"/>
              <a:t>2017-04-25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2E7E0-6DEE-4AAE-8E83-6E98D3712C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66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Status on LED circuit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61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Circuit</a:t>
            </a:r>
            <a:endParaRPr lang="ko-KR" altLang="en-US" dirty="0"/>
          </a:p>
        </p:txBody>
      </p:sp>
      <p:pic>
        <p:nvPicPr>
          <p:cNvPr id="4" name="내용 개체 틀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81" y="1825625"/>
            <a:ext cx="5892437" cy="4351338"/>
          </a:xfrm>
        </p:spPr>
      </p:pic>
    </p:spTree>
    <p:extLst>
      <p:ext uri="{BB962C8B-B14F-4D97-AF65-F5344CB8AC3E}">
        <p14:creationId xmlns:p14="http://schemas.microsoft.com/office/powerpoint/2010/main" val="61212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Schematic </a:t>
            </a:r>
            <a:r>
              <a:rPr lang="en-US" altLang="ko-KR" dirty="0" err="1"/>
              <a:t>view_LED</a:t>
            </a:r>
            <a:r>
              <a:rPr lang="en-US" altLang="ko-KR" dirty="0"/>
              <a:t> circuit</a:t>
            </a:r>
            <a:endParaRPr lang="ko-KR" altLang="en-US" dirty="0"/>
          </a:p>
        </p:txBody>
      </p:sp>
      <p:pic>
        <p:nvPicPr>
          <p:cNvPr id="10" name="내용 개체 틀 9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230" y="1300931"/>
            <a:ext cx="5769070" cy="4624413"/>
          </a:xfrm>
          <a:prstGeom prst="rect">
            <a:avLst/>
          </a:prstGeom>
        </p:spPr>
      </p:pic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 err="1"/>
              <a:t>Uref</a:t>
            </a:r>
            <a:r>
              <a:rPr lang="en-US" altLang="ko-KR" dirty="0"/>
              <a:t> = </a:t>
            </a:r>
            <a:r>
              <a:rPr lang="en-US" altLang="ko-KR" dirty="0" err="1"/>
              <a:t>4.023V</a:t>
            </a:r>
            <a:endParaRPr lang="en-US" altLang="ko-KR" dirty="0"/>
          </a:p>
          <a:p>
            <a:r>
              <a:rPr lang="en-US" altLang="ko-KR" dirty="0" err="1"/>
              <a:t>I</a:t>
            </a:r>
            <a:r>
              <a:rPr lang="en-US" altLang="ko-KR" sz="1400" dirty="0" err="1"/>
              <a:t>zener</a:t>
            </a:r>
            <a:r>
              <a:rPr lang="en-US" altLang="ko-KR" dirty="0"/>
              <a:t>= </a:t>
            </a:r>
            <a:r>
              <a:rPr lang="en-US" altLang="ko-KR" dirty="0" err="1"/>
              <a:t>5V</a:t>
            </a:r>
            <a:r>
              <a:rPr lang="en-US" altLang="ko-KR" dirty="0"/>
              <a:t>/</a:t>
            </a:r>
            <a:r>
              <a:rPr lang="en-US" altLang="ko-KR" dirty="0" err="1"/>
              <a:t>R1</a:t>
            </a:r>
            <a:r>
              <a:rPr lang="en-US" altLang="ko-KR" dirty="0"/>
              <a:t> = </a:t>
            </a:r>
            <a:r>
              <a:rPr lang="en-US" altLang="ko-KR" dirty="0" err="1"/>
              <a:t>10mA</a:t>
            </a:r>
            <a:endParaRPr lang="en-US" altLang="ko-KR" dirty="0"/>
          </a:p>
          <a:p>
            <a:r>
              <a:rPr lang="en-US" altLang="ko-KR" dirty="0" err="1"/>
              <a:t>I</a:t>
            </a:r>
            <a:r>
              <a:rPr lang="en-US" altLang="ko-KR" sz="1500" dirty="0" err="1"/>
              <a:t>led</a:t>
            </a:r>
            <a:r>
              <a:rPr lang="en-US" altLang="ko-KR" dirty="0"/>
              <a:t>= </a:t>
            </a:r>
            <a:r>
              <a:rPr lang="en-US" altLang="ko-KR" dirty="0" err="1"/>
              <a:t>Uref</a:t>
            </a:r>
            <a:r>
              <a:rPr lang="en-US" altLang="ko-KR" dirty="0"/>
              <a:t>/</a:t>
            </a:r>
            <a:r>
              <a:rPr lang="en-US" altLang="ko-KR" dirty="0" err="1"/>
              <a:t>R2</a:t>
            </a:r>
            <a:r>
              <a:rPr lang="en-US" altLang="ko-KR" dirty="0"/>
              <a:t> = </a:t>
            </a:r>
            <a:r>
              <a:rPr lang="en-US" altLang="ko-KR" dirty="0" err="1"/>
              <a:t>50.29mA</a:t>
            </a:r>
            <a:endParaRPr lang="en-US" altLang="ko-KR" dirty="0"/>
          </a:p>
          <a:p>
            <a:endParaRPr lang="en-US" altLang="ko-KR" dirty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3284220"/>
            <a:ext cx="4175760" cy="2641124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1275779" y="2495755"/>
            <a:ext cx="525644" cy="53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R1</a:t>
            </a:r>
          </a:p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200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고려대학교 핵물리 연구실</a:t>
            </a:r>
          </a:p>
        </p:txBody>
      </p:sp>
    </p:spTree>
    <p:extLst>
      <p:ext uri="{BB962C8B-B14F-4D97-AF65-F5344CB8AC3E}">
        <p14:creationId xmlns:p14="http://schemas.microsoft.com/office/powerpoint/2010/main" val="59397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Temperature Monitoring Circuit</a:t>
            </a:r>
            <a:endParaRPr lang="ko-KR" altLang="en-US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2498" y="1517270"/>
            <a:ext cx="7064698" cy="4341461"/>
          </a:xfrm>
        </p:spPr>
      </p:pic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/>
              <a:t>There are 4 resistors which are same as a 500ohm.</a:t>
            </a:r>
          </a:p>
          <a:p>
            <a:r>
              <a:rPr lang="en-US" altLang="ko-KR" dirty="0"/>
              <a:t>DMM read a Output Voltage which means a Kelvin/100.</a:t>
            </a:r>
          </a:p>
          <a:p>
            <a:r>
              <a:rPr lang="en-US" altLang="ko-KR" dirty="0"/>
              <a:t>DMM can log a data(time vs Voltage)</a:t>
            </a: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고려대학교 핵물리 연구실</a:t>
            </a:r>
          </a:p>
        </p:txBody>
      </p:sp>
    </p:spTree>
    <p:extLst>
      <p:ext uri="{BB962C8B-B14F-4D97-AF65-F5344CB8AC3E}">
        <p14:creationId xmlns:p14="http://schemas.microsoft.com/office/powerpoint/2010/main" val="8452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Setup</a:t>
            </a:r>
            <a:endParaRPr lang="ko-KR" altLang="en-US" dirty="0"/>
          </a:p>
        </p:txBody>
      </p:sp>
      <p:pic>
        <p:nvPicPr>
          <p:cNvPr id="15" name="내용 개체 틀 1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85" y="1825625"/>
            <a:ext cx="4980029" cy="4351338"/>
          </a:xfrm>
        </p:spPr>
      </p:pic>
      <p:pic>
        <p:nvPicPr>
          <p:cNvPr id="5" name="내용 개체 틀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90688"/>
            <a:ext cx="5181600" cy="3826411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9392478" y="5268620"/>
            <a:ext cx="1885122" cy="4969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고려대학교 핵물리 연구실</a:t>
            </a:r>
          </a:p>
        </p:txBody>
      </p:sp>
    </p:spTree>
    <p:extLst>
      <p:ext uri="{BB962C8B-B14F-4D97-AF65-F5344CB8AC3E}">
        <p14:creationId xmlns:p14="http://schemas.microsoft.com/office/powerpoint/2010/main" val="2186439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Plan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791700" cy="4351338"/>
          </a:xfrm>
        </p:spPr>
        <p:txBody>
          <a:bodyPr/>
          <a:lstStyle/>
          <a:p>
            <a:r>
              <a:rPr lang="en-US" altLang="ko-KR" dirty="0"/>
              <a:t>Make a circuit again including frame which can be inserted a ND filter.</a:t>
            </a:r>
          </a:p>
          <a:p>
            <a:r>
              <a:rPr lang="en-US" altLang="ko-KR" dirty="0"/>
              <a:t>Make a Compensate circuit for constant temperature.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8168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98</Words>
  <Application>Microsoft Office PowerPoint</Application>
  <PresentationFormat>와이드스크린</PresentationFormat>
  <Paragraphs>19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Status on LED circuit</vt:lpstr>
      <vt:lpstr>Circuit</vt:lpstr>
      <vt:lpstr>Schematic view_LED circuit</vt:lpstr>
      <vt:lpstr>Temperature Monitoring Circuit</vt:lpstr>
      <vt:lpstr>Setup</vt:lpstr>
      <vt:lpstr>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on LED circuit</dc:title>
  <dc:creator>최원지</dc:creator>
  <cp:lastModifiedBy>최원지</cp:lastModifiedBy>
  <cp:revision>3</cp:revision>
  <dcterms:created xsi:type="dcterms:W3CDTF">2017-04-24T20:51:04Z</dcterms:created>
  <dcterms:modified xsi:type="dcterms:W3CDTF">2017-04-25T00:41:00Z</dcterms:modified>
</cp:coreProperties>
</file>