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1" r:id="rId3"/>
    <p:sldId id="260" r:id="rId4"/>
    <p:sldId id="258" r:id="rId5"/>
    <p:sldId id="262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2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E19F4E-AF32-4DE0-ADF2-DD6547A85F71}" type="datetimeFigureOut">
              <a:rPr lang="ko-KR" altLang="en-US" smtClean="0"/>
              <a:pPr/>
              <a:t>2017-02-02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FA2266-2794-4BC7-A2C5-63C845F18E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A261-1857-43CC-894C-6B6C182759A5}" type="datetime1">
              <a:rPr lang="ko-KR" altLang="en-US" smtClean="0"/>
              <a:pPr/>
              <a:t>2017-02-02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440F-365D-46BA-9862-BB98EB280F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08B8F-42C2-4E87-AD7F-8946B9695DC4}" type="datetime1">
              <a:rPr lang="ko-KR" altLang="en-US" smtClean="0"/>
              <a:pPr/>
              <a:t>2017-02-02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440F-365D-46BA-9862-BB98EB280F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2C48-2A72-4769-B2A3-D109B95F4245}" type="datetime1">
              <a:rPr lang="ko-KR" altLang="en-US" smtClean="0"/>
              <a:pPr/>
              <a:t>2017-02-02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440F-365D-46BA-9862-BB98EB280F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873CE-91E5-4118-BEEF-DDE845D75698}" type="datetime1">
              <a:rPr lang="ko-KR" altLang="en-US" smtClean="0"/>
              <a:pPr/>
              <a:t>2017-02-02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440F-365D-46BA-9862-BB98EB280F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ABFF8-00A4-4E3D-AF65-A775F3F5A4CA}" type="datetime1">
              <a:rPr lang="ko-KR" altLang="en-US" smtClean="0"/>
              <a:pPr/>
              <a:t>2017-02-02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440F-365D-46BA-9862-BB98EB280F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5480-4BDD-4030-88D3-EB8B34AFDD5F}" type="datetime1">
              <a:rPr lang="ko-KR" altLang="en-US" smtClean="0"/>
              <a:pPr/>
              <a:t>2017-02-02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440F-365D-46BA-9862-BB98EB280F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33DFD-07FA-4465-934D-36F0407A751D}" type="datetime1">
              <a:rPr lang="ko-KR" altLang="en-US" smtClean="0"/>
              <a:pPr/>
              <a:t>2017-02-02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440F-365D-46BA-9862-BB98EB280F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0105-6FFD-4085-8EBF-722C687CB409}" type="datetime1">
              <a:rPr lang="ko-KR" altLang="en-US" smtClean="0"/>
              <a:pPr/>
              <a:t>2017-02-02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440F-365D-46BA-9862-BB98EB280F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1011C-B09F-4B88-AE8B-00CBDFB6D72B}" type="datetime1">
              <a:rPr lang="ko-KR" altLang="en-US" smtClean="0"/>
              <a:pPr/>
              <a:t>2017-02-02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440F-365D-46BA-9862-BB98EB280F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C4E9E-04D0-40AA-80D7-304ABC2CDE95}" type="datetime1">
              <a:rPr lang="ko-KR" altLang="en-US" smtClean="0"/>
              <a:pPr/>
              <a:t>2017-02-02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440F-365D-46BA-9862-BB98EB280F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C10-8DC5-459B-808C-121922A029B4}" type="datetime1">
              <a:rPr lang="ko-KR" altLang="en-US" smtClean="0"/>
              <a:pPr/>
              <a:t>2017-02-02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440F-365D-46BA-9862-BB98EB280F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FA4FF-BA18-4B9E-A9E7-904C7551C5BB}" type="datetime1">
              <a:rPr lang="ko-KR" altLang="en-US" smtClean="0"/>
              <a:pPr/>
              <a:t>2017-02-02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8440F-365D-46BA-9862-BB98EB280F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겨울 인턴 </a:t>
            </a:r>
            <a:r>
              <a:rPr lang="en-US" altLang="ko-KR" dirty="0" smtClean="0"/>
              <a:t>3</a:t>
            </a:r>
            <a:r>
              <a:rPr lang="ko-KR" altLang="en-US" dirty="0" smtClean="0"/>
              <a:t>차 미팅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물리학과 강은지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440F-365D-46BA-9862-BB98EB280FF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Decay length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1AC0C-76C9-404E-825E-87B2C7F83E6B}" type="slidenum">
              <a:rPr lang="ko-KR" altLang="en-US" smtClean="0"/>
              <a:pPr/>
              <a:t>2</a:t>
            </a:fld>
            <a:endParaRPr lang="ko-KR" altLang="en-US"/>
          </a:p>
        </p:txBody>
      </p:sp>
      <p:pic>
        <p:nvPicPr>
          <p:cNvPr id="6" name="그림 5" descr="overlay ct.png"/>
          <p:cNvPicPr>
            <a:picLocks noChangeAspect="1"/>
          </p:cNvPicPr>
          <p:nvPr/>
        </p:nvPicPr>
        <p:blipFill>
          <a:blip r:embed="rId2" cstate="print"/>
          <a:srcRect l="23225" t="3801" r="24013" b="5201"/>
          <a:stretch>
            <a:fillRect/>
          </a:stretch>
        </p:blipFill>
        <p:spPr>
          <a:xfrm>
            <a:off x="-36512" y="1628800"/>
            <a:ext cx="4883250" cy="47374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99792" y="3421449"/>
            <a:ext cx="2160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Data</a:t>
            </a:r>
            <a:endParaRPr lang="en-US" altLang="ko-KR" b="1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Blue</a:t>
            </a:r>
            <a:r>
              <a:rPr lang="en-US" altLang="ko-KR" dirty="0" smtClean="0"/>
              <a:t> </a:t>
            </a:r>
            <a:r>
              <a:rPr lang="en-US" altLang="ko-KR" dirty="0" smtClean="0"/>
              <a:t>: pp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Red</a:t>
            </a:r>
            <a:r>
              <a:rPr lang="en-US" altLang="ko-KR" dirty="0" smtClean="0"/>
              <a:t> : </a:t>
            </a:r>
            <a:r>
              <a:rPr lang="en-US" altLang="ko-KR" dirty="0" err="1" smtClean="0"/>
              <a:t>PbPb</a:t>
            </a:r>
            <a:endParaRPr lang="ko-KR" altLang="en-US" dirty="0"/>
          </a:p>
        </p:txBody>
      </p:sp>
      <p:pic>
        <p:nvPicPr>
          <p:cNvPr id="8" name="그림 7" descr="MT ct.png"/>
          <p:cNvPicPr>
            <a:picLocks noChangeAspect="1"/>
          </p:cNvPicPr>
          <p:nvPr/>
        </p:nvPicPr>
        <p:blipFill>
          <a:blip r:embed="rId3" cstate="print"/>
          <a:srcRect l="1963" t="8001" r="53150" b="13600"/>
          <a:stretch>
            <a:fillRect/>
          </a:stretch>
        </p:blipFill>
        <p:spPr>
          <a:xfrm>
            <a:off x="4559143" y="1628800"/>
            <a:ext cx="4837394" cy="475252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092280" y="3356992"/>
            <a:ext cx="2160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MC</a:t>
            </a:r>
            <a:endParaRPr lang="en-US" altLang="ko-KR" b="1" dirty="0" smtClean="0"/>
          </a:p>
          <a:p>
            <a:r>
              <a:rPr lang="en-US" altLang="ko-KR" dirty="0" smtClean="0">
                <a:solidFill>
                  <a:srgbClr val="002060"/>
                </a:solidFill>
              </a:rPr>
              <a:t>Blue</a:t>
            </a:r>
            <a:r>
              <a:rPr lang="en-US" altLang="ko-KR" dirty="0" smtClean="0"/>
              <a:t> </a:t>
            </a:r>
            <a:r>
              <a:rPr lang="en-US" altLang="ko-KR" dirty="0" smtClean="0"/>
              <a:t>: </a:t>
            </a:r>
            <a:r>
              <a:rPr lang="en-US" altLang="ko-KR" dirty="0" smtClean="0"/>
              <a:t>non-prompt</a:t>
            </a:r>
            <a:endParaRPr lang="en-US" altLang="ko-KR" dirty="0" smtClean="0"/>
          </a:p>
          <a:p>
            <a:r>
              <a:rPr lang="en-US" altLang="ko-KR" dirty="0" smtClean="0">
                <a:solidFill>
                  <a:srgbClr val="FF0000"/>
                </a:solidFill>
              </a:rPr>
              <a:t>Red</a:t>
            </a:r>
            <a:r>
              <a:rPr lang="en-US" altLang="ko-KR" dirty="0" smtClean="0"/>
              <a:t> : </a:t>
            </a:r>
            <a:r>
              <a:rPr lang="en-US" altLang="ko-KR" dirty="0" smtClean="0"/>
              <a:t>prompt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en-US" altLang="ko-KR" dirty="0" smtClean="0"/>
              <a:t>p</a:t>
            </a:r>
            <a:r>
              <a:rPr lang="en-US" altLang="ko-KR" dirty="0" smtClean="0"/>
              <a:t>p collision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440F-365D-46BA-9862-BB98EB280FFF}" type="slidenum">
              <a:rPr lang="ko-KR" altLang="en-US" smtClean="0"/>
              <a:pPr/>
              <a:t>3</a:t>
            </a:fld>
            <a:endParaRPr lang="ko-KR" altLang="en-US"/>
          </a:p>
        </p:txBody>
      </p:sp>
      <p:pic>
        <p:nvPicPr>
          <p:cNvPr id="4" name="그림 3" descr="pp exp.png"/>
          <p:cNvPicPr>
            <a:picLocks noChangeAspect="1"/>
          </p:cNvPicPr>
          <p:nvPr/>
        </p:nvPicPr>
        <p:blipFill>
          <a:blip r:embed="rId2" cstate="print"/>
          <a:srcRect l="1176" t="8001" r="53150" b="13600"/>
          <a:stretch>
            <a:fillRect/>
          </a:stretch>
        </p:blipFill>
        <p:spPr>
          <a:xfrm>
            <a:off x="48355" y="1124744"/>
            <a:ext cx="5891797" cy="56886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36096" y="2710661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solidFill>
                  <a:srgbClr val="FF0000"/>
                </a:solidFill>
              </a:rPr>
              <a:t>Signal</a:t>
            </a:r>
            <a:r>
              <a:rPr lang="en-US" altLang="ko-KR" sz="2000" dirty="0" smtClean="0"/>
              <a:t> : three Gaussian</a:t>
            </a:r>
          </a:p>
          <a:p>
            <a:r>
              <a:rPr lang="en-US" altLang="ko-KR" sz="2000" dirty="0" smtClean="0">
                <a:solidFill>
                  <a:srgbClr val="00B050"/>
                </a:solidFill>
              </a:rPr>
              <a:t>Background</a:t>
            </a:r>
            <a:r>
              <a:rPr lang="en-US" altLang="ko-KR" sz="2000" dirty="0" smtClean="0"/>
              <a:t> : an exponential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en-US" altLang="ko-KR" dirty="0" err="1" smtClean="0"/>
              <a:t>PbPb</a:t>
            </a:r>
            <a:r>
              <a:rPr lang="en-US" altLang="ko-KR" dirty="0" smtClean="0"/>
              <a:t> collision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440F-365D-46BA-9862-BB98EB280FFF}" type="slidenum">
              <a:rPr lang="ko-KR" altLang="en-US" smtClean="0"/>
              <a:pPr/>
              <a:t>4</a:t>
            </a:fld>
            <a:endParaRPr lang="ko-KR" altLang="en-US"/>
          </a:p>
        </p:txBody>
      </p:sp>
      <p:pic>
        <p:nvPicPr>
          <p:cNvPr id="4" name="그림 3" descr="PbPb exp.png"/>
          <p:cNvPicPr>
            <a:picLocks noChangeAspect="1"/>
          </p:cNvPicPr>
          <p:nvPr/>
        </p:nvPicPr>
        <p:blipFill>
          <a:blip r:embed="rId2" cstate="print"/>
          <a:srcRect l="1176" t="8001" r="53150" b="13600"/>
          <a:stretch>
            <a:fillRect/>
          </a:stretch>
        </p:blipFill>
        <p:spPr>
          <a:xfrm>
            <a:off x="48355" y="1196752"/>
            <a:ext cx="5891797" cy="56886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36096" y="2710661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solidFill>
                  <a:srgbClr val="FF0000"/>
                </a:solidFill>
              </a:rPr>
              <a:t>Signal</a:t>
            </a:r>
            <a:r>
              <a:rPr lang="en-US" altLang="ko-KR" sz="2000" dirty="0" smtClean="0"/>
              <a:t> : three Gaussian</a:t>
            </a:r>
          </a:p>
          <a:p>
            <a:r>
              <a:rPr lang="en-US" altLang="ko-KR" sz="2000" dirty="0" smtClean="0">
                <a:solidFill>
                  <a:srgbClr val="00B050"/>
                </a:solidFill>
              </a:rPr>
              <a:t>Background</a:t>
            </a:r>
            <a:r>
              <a:rPr lang="en-US" altLang="ko-KR" sz="2000" dirty="0" smtClean="0"/>
              <a:t> : an exponential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Fit result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10000"/>
          </a:bodyPr>
          <a:lstStyle/>
          <a:p>
            <a:r>
              <a:rPr lang="en-US" altLang="ko-KR" dirty="0" smtClean="0"/>
              <a:t>pp</a:t>
            </a:r>
          </a:p>
          <a:p>
            <a:pPr lvl="1"/>
            <a:r>
              <a:rPr lang="en-US" altLang="ko-KR" dirty="0" smtClean="0"/>
              <a:t>Mean : 3.09028e+00 (</a:t>
            </a:r>
            <a:r>
              <a:rPr lang="en-US" altLang="ko-KR" dirty="0" err="1" smtClean="0"/>
              <a:t>GeV</a:t>
            </a:r>
            <a:r>
              <a:rPr lang="en-US" altLang="ko-KR" dirty="0" smtClean="0"/>
              <a:t>/c^2)</a:t>
            </a:r>
          </a:p>
          <a:p>
            <a:pPr lvl="1"/>
            <a:r>
              <a:rPr lang="en-US" altLang="ko-KR" dirty="0" smtClean="0"/>
              <a:t>Exponential coefficient : -2.31472e-01  Exp(a*x)</a:t>
            </a:r>
          </a:p>
          <a:p>
            <a:pPr lvl="1"/>
            <a:r>
              <a:rPr lang="en-US" altLang="ko-KR" dirty="0" smtClean="0"/>
              <a:t>Fraction of signal : 7.80309e-01</a:t>
            </a:r>
          </a:p>
          <a:p>
            <a:r>
              <a:rPr lang="en-US" altLang="ko-KR" dirty="0" err="1" smtClean="0"/>
              <a:t>PbPb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Mean : </a:t>
            </a:r>
            <a:r>
              <a:rPr lang="en-US" altLang="ko-KR" dirty="0" smtClean="0"/>
              <a:t>3.09154e+00 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GeV</a:t>
            </a:r>
            <a:r>
              <a:rPr lang="en-US" altLang="ko-KR" dirty="0" smtClean="0"/>
              <a:t>/c^2)</a:t>
            </a:r>
          </a:p>
          <a:p>
            <a:pPr lvl="1"/>
            <a:r>
              <a:rPr lang="en-US" altLang="ko-KR" dirty="0" smtClean="0"/>
              <a:t>Exponential coefficient </a:t>
            </a:r>
            <a:r>
              <a:rPr lang="en-US" altLang="ko-KR" dirty="0" smtClean="0"/>
              <a:t>: 1.05543e-01</a:t>
            </a:r>
          </a:p>
          <a:p>
            <a:pPr lvl="1"/>
            <a:r>
              <a:rPr lang="en-US" altLang="ko-KR" dirty="0" smtClean="0"/>
              <a:t>Fraction of signal </a:t>
            </a:r>
            <a:r>
              <a:rPr lang="en-US" altLang="ko-KR" dirty="0" smtClean="0"/>
              <a:t>: 3.78436e-01</a:t>
            </a:r>
          </a:p>
          <a:p>
            <a:r>
              <a:rPr lang="en-US" altLang="ko-KR" dirty="0" smtClean="0"/>
              <a:t>Next step</a:t>
            </a:r>
          </a:p>
          <a:p>
            <a:pPr lvl="1"/>
            <a:r>
              <a:rPr lang="en-US" altLang="ko-KR" dirty="0" smtClean="0"/>
              <a:t>J/psi yields = (Total entries) x (Fraction of signal)</a:t>
            </a:r>
          </a:p>
          <a:p>
            <a:pPr lvl="1"/>
            <a:r>
              <a:rPr lang="en-US" altLang="ko-KR" dirty="0" smtClean="0"/>
              <a:t>Compare yields in pp and </a:t>
            </a:r>
            <a:r>
              <a:rPr lang="en-US" altLang="ko-KR" dirty="0" err="1" smtClean="0"/>
              <a:t>PbPb</a:t>
            </a:r>
            <a:r>
              <a:rPr lang="en-US" altLang="ko-KR" dirty="0" smtClean="0"/>
              <a:t> with proper scaling</a:t>
            </a:r>
            <a:endParaRPr lang="ko-KR" altLang="en-US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440F-365D-46BA-9862-BB98EB280FFF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109</Words>
  <Application>Microsoft Office PowerPoint</Application>
  <PresentationFormat>화면 슬라이드 쇼(4:3)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겨울 인턴 3차 미팅</vt:lpstr>
      <vt:lpstr>Decay length</vt:lpstr>
      <vt:lpstr>pp collision</vt:lpstr>
      <vt:lpstr>PbPb collision</vt:lpstr>
      <vt:lpstr>Fit result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강은지</dc:creator>
  <cp:lastModifiedBy>강은지</cp:lastModifiedBy>
  <cp:revision>15</cp:revision>
  <dcterms:created xsi:type="dcterms:W3CDTF">2017-01-23T07:08:37Z</dcterms:created>
  <dcterms:modified xsi:type="dcterms:W3CDTF">2017-02-02T06:01:34Z</dcterms:modified>
</cp:coreProperties>
</file>