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49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2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1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1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3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4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5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2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7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9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694E1-527D-9A43-A6E6-BEF5B07A2D19}" type="datetimeFigureOut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F4C07-AB75-A646-A042-09795B6A4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2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>Monte Carlo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M.J </a:t>
            </a:r>
            <a:r>
              <a:rPr lang="en-US" b="1" dirty="0" smtClean="0"/>
              <a:t>Kumwenda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19.07.2016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0428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5655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Influence </a:t>
            </a:r>
            <a:r>
              <a:rPr lang="en-US" dirty="0"/>
              <a:t>of the surrounding materials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4135" r="-14135"/>
          <a:stretch>
            <a:fillRect/>
          </a:stretch>
        </p:blipFill>
        <p:spPr>
          <a:xfrm>
            <a:off x="457200" y="1417638"/>
            <a:ext cx="8229600" cy="4708525"/>
          </a:xfrm>
        </p:spPr>
      </p:pic>
    </p:spTree>
    <p:extLst>
      <p:ext uri="{BB962C8B-B14F-4D97-AF65-F5344CB8AC3E}">
        <p14:creationId xmlns:p14="http://schemas.microsoft.com/office/powerpoint/2010/main" val="644661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/>
              <a:t>Materials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 used </a:t>
            </a:r>
            <a:r>
              <a:rPr lang="en-US" baseline="30000" dirty="0" smtClean="0"/>
              <a:t>137</a:t>
            </a:r>
            <a:r>
              <a:rPr lang="en-US" dirty="0" smtClean="0"/>
              <a:t>Cs</a:t>
            </a:r>
          </a:p>
          <a:p>
            <a:r>
              <a:rPr lang="en-US" dirty="0" smtClean="0"/>
              <a:t>NaI </a:t>
            </a:r>
            <a:r>
              <a:rPr lang="en-US" dirty="0" smtClean="0"/>
              <a:t>crystal</a:t>
            </a:r>
          </a:p>
          <a:p>
            <a:r>
              <a:rPr lang="en-US" dirty="0" smtClean="0"/>
              <a:t>Glass</a:t>
            </a:r>
          </a:p>
          <a:p>
            <a:r>
              <a:rPr lang="en-US" dirty="0" smtClean="0"/>
              <a:t>PMT structure attached to the crystal</a:t>
            </a:r>
          </a:p>
          <a:p>
            <a:r>
              <a:rPr lang="en-US" dirty="0" smtClean="0"/>
              <a:t>Concrete materials</a:t>
            </a:r>
          </a:p>
          <a:p>
            <a:r>
              <a:rPr lang="en-US" dirty="0" smtClean="0"/>
              <a:t>Lead</a:t>
            </a:r>
          </a:p>
          <a:p>
            <a:r>
              <a:rPr lang="en-US" dirty="0" smtClean="0"/>
              <a:t>Aluminium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899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l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rgbClr val="FF6600"/>
          </a:solidFill>
        </p:spPr>
        <p:txBody>
          <a:bodyPr/>
          <a:lstStyle/>
          <a:p>
            <a:r>
              <a:rPr lang="en-US" dirty="0" smtClean="0"/>
              <a:t>Measured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Simulated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1900" b="-11900"/>
          <a:stretch>
            <a:fillRect/>
          </a:stretch>
        </p:blipFill>
        <p:spPr>
          <a:xfrm>
            <a:off x="457200" y="2174875"/>
            <a:ext cx="4040188" cy="4396476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 t="-9161" b="-9161"/>
          <a:stretch>
            <a:fillRect/>
          </a:stretch>
        </p:blipFill>
        <p:spPr>
          <a:xfrm>
            <a:off x="4645025" y="2174875"/>
            <a:ext cx="4041775" cy="4396476"/>
          </a:xfrm>
        </p:spPr>
      </p:pic>
    </p:spTree>
    <p:extLst>
      <p:ext uri="{BB962C8B-B14F-4D97-AF65-F5344CB8AC3E}">
        <p14:creationId xmlns:p14="http://schemas.microsoft.com/office/powerpoint/2010/main" val="3937156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26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Monte Carlo Simulation</vt:lpstr>
      <vt:lpstr> Influence of the surrounding materials  </vt:lpstr>
      <vt:lpstr>Materials </vt:lpstr>
      <vt:lpstr>Results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Geant4 Simulation</dc:title>
  <dc:creator>MWINGEREZA J. KUMWENDA</dc:creator>
  <cp:lastModifiedBy>MWINGEREZA J. KUMWENDA</cp:lastModifiedBy>
  <cp:revision>12</cp:revision>
  <dcterms:created xsi:type="dcterms:W3CDTF">2016-07-18T07:34:16Z</dcterms:created>
  <dcterms:modified xsi:type="dcterms:W3CDTF">2016-07-19T03:47:13Z</dcterms:modified>
</cp:coreProperties>
</file>