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1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2FBB-D52C-504D-8E33-CE4EE8CD1DCF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AF17-CFF9-9E4B-9B35-5D3DC80D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IB calibration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histograms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nuclear.korea.ac.kr</a:t>
            </a:r>
            <a:r>
              <a:rPr lang="en-US" dirty="0" smtClean="0"/>
              <a:t>/</a:t>
            </a:r>
            <a:r>
              <a:rPr lang="en-US" dirty="0" err="1" smtClean="0"/>
              <a:t>indico</a:t>
            </a:r>
            <a:r>
              <a:rPr lang="en-US" dirty="0" smtClean="0"/>
              <a:t>/</a:t>
            </a:r>
            <a:r>
              <a:rPr lang="en-US" dirty="0" err="1" smtClean="0"/>
              <a:t>conferenceDisplay.py?confId</a:t>
            </a:r>
            <a:r>
              <a:rPr lang="en-US" dirty="0" smtClean="0"/>
              <a:t>=199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GOOD </a:t>
            </a:r>
            <a:r>
              <a:rPr lang="en-US" dirty="0" err="1" smtClean="0"/>
              <a:t>Calib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Run23386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6105" y="650105"/>
            <a:ext cx="6113415" cy="630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655" y="1603375"/>
            <a:ext cx="158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ModID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655" y="347662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position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ModID</a:t>
            </a:r>
            <a:endParaRPr lang="en-US" dirty="0" smtClean="0"/>
          </a:p>
          <a:p>
            <a:r>
              <a:rPr lang="en-US" dirty="0" smtClean="0"/>
              <a:t>(Time difference)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655" y="5619750"/>
            <a:ext cx="204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timing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ModID</a:t>
            </a:r>
            <a:endParaRPr lang="en-US" dirty="0" smtClean="0"/>
          </a:p>
          <a:p>
            <a:r>
              <a:rPr lang="en-US" dirty="0" smtClean="0"/>
              <a:t>(mean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8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-296862"/>
            <a:ext cx="8229600" cy="1143000"/>
          </a:xfrm>
        </p:spPr>
        <p:txBody>
          <a:bodyPr/>
          <a:lstStyle/>
          <a:p>
            <a:r>
              <a:rPr lang="en-US" dirty="0" smtClean="0"/>
              <a:t>BAD </a:t>
            </a:r>
            <a:r>
              <a:rPr lang="en-US" dirty="0" err="1" smtClean="0"/>
              <a:t>Calib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Run23502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9226" y="753227"/>
            <a:ext cx="6011863" cy="6197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1317"/>
            <a:ext cx="32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Curved mean timing distribution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083" y="634926"/>
            <a:ext cx="28492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When those </a:t>
            </a:r>
            <a:r>
              <a:rPr lang="en-US" sz="2500" dirty="0" err="1" smtClean="0"/>
              <a:t>mis</a:t>
            </a:r>
            <a:r>
              <a:rPr lang="en-US" sz="2500" dirty="0" smtClean="0"/>
              <a:t>-calibration happen,</a:t>
            </a:r>
          </a:p>
          <a:p>
            <a:r>
              <a:rPr lang="en-US" sz="2500" dirty="0" smtClean="0"/>
              <a:t>COE counting rate  &gt; 40kHz/spill</a:t>
            </a:r>
          </a:p>
          <a:p>
            <a:r>
              <a:rPr lang="en-US" sz="2500" dirty="0" smtClean="0"/>
              <a:t>(usual case, 35kHz/spill</a:t>
            </a:r>
          </a:p>
          <a:p>
            <a:endParaRPr lang="en-US" sz="2500" dirty="0"/>
          </a:p>
          <a:p>
            <a:r>
              <a:rPr lang="en-US" sz="2500" dirty="0" smtClean="0"/>
              <a:t>I found relation between counting rate and goodness of calibration from a few tens of run</a:t>
            </a:r>
          </a:p>
          <a:p>
            <a:endParaRPr lang="en-US" sz="2500" dirty="0"/>
          </a:p>
          <a:p>
            <a:r>
              <a:rPr lang="en-US" sz="2500" dirty="0" smtClean="0"/>
              <a:t>Check all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7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</Words>
  <Application>Microsoft Macintosh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IB calibration status</vt:lpstr>
      <vt:lpstr>GOOD Calib.</vt:lpstr>
      <vt:lpstr>BAD Calib.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calibration status</dc:title>
  <dc:creator>jikim</dc:creator>
  <cp:lastModifiedBy>jikim</cp:lastModifiedBy>
  <cp:revision>8</cp:revision>
  <dcterms:created xsi:type="dcterms:W3CDTF">2016-06-23T00:07:23Z</dcterms:created>
  <dcterms:modified xsi:type="dcterms:W3CDTF">2016-06-23T00:14:34Z</dcterms:modified>
</cp:coreProperties>
</file>