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5335-42F7-1D4D-B1F1-6ABC14464E47}" type="datetimeFigureOut">
              <a:rPr lang="en-US" smtClean="0"/>
              <a:t>15. 5. 1.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5B1E7-DC50-3042-B553-CB8B0EF1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9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5335-42F7-1D4D-B1F1-6ABC14464E47}" type="datetimeFigureOut">
              <a:rPr lang="en-US" smtClean="0"/>
              <a:t>15. 5. 1.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5B1E7-DC50-3042-B553-CB8B0EF1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3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5335-42F7-1D4D-B1F1-6ABC14464E47}" type="datetimeFigureOut">
              <a:rPr lang="en-US" smtClean="0"/>
              <a:t>15. 5. 1.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5B1E7-DC50-3042-B553-CB8B0EF1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8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5335-42F7-1D4D-B1F1-6ABC14464E47}" type="datetimeFigureOut">
              <a:rPr lang="en-US" smtClean="0"/>
              <a:t>15. 5. 1.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5B1E7-DC50-3042-B553-CB8B0EF1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65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5335-42F7-1D4D-B1F1-6ABC14464E47}" type="datetimeFigureOut">
              <a:rPr lang="en-US" smtClean="0"/>
              <a:t>15. 5. 1.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5B1E7-DC50-3042-B553-CB8B0EF1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14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5335-42F7-1D4D-B1F1-6ABC14464E47}" type="datetimeFigureOut">
              <a:rPr lang="en-US" smtClean="0"/>
              <a:t>15. 5. 1.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5B1E7-DC50-3042-B553-CB8B0EF1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922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5335-42F7-1D4D-B1F1-6ABC14464E47}" type="datetimeFigureOut">
              <a:rPr lang="en-US" smtClean="0"/>
              <a:t>15. 5. 1.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5B1E7-DC50-3042-B553-CB8B0EF1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8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5335-42F7-1D4D-B1F1-6ABC14464E47}" type="datetimeFigureOut">
              <a:rPr lang="en-US" smtClean="0"/>
              <a:t>15. 5. 1.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5B1E7-DC50-3042-B553-CB8B0EF1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942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5335-42F7-1D4D-B1F1-6ABC14464E47}" type="datetimeFigureOut">
              <a:rPr lang="en-US" smtClean="0"/>
              <a:t>15. 5. 1.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5B1E7-DC50-3042-B553-CB8B0EF1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691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5335-42F7-1D4D-B1F1-6ABC14464E47}" type="datetimeFigureOut">
              <a:rPr lang="en-US" smtClean="0"/>
              <a:t>15. 5. 1.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5B1E7-DC50-3042-B553-CB8B0EF1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429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5335-42F7-1D4D-B1F1-6ABC14464E47}" type="datetimeFigureOut">
              <a:rPr lang="en-US" smtClean="0"/>
              <a:t>15. 5. 1.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5B1E7-DC50-3042-B553-CB8B0EF1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392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B5335-42F7-1D4D-B1F1-6ABC14464E47}" type="datetimeFigureOut">
              <a:rPr lang="en-US" smtClean="0"/>
              <a:t>15. 5. 1.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5B1E7-DC50-3042-B553-CB8B0EF1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927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emf"/><Relationship Id="rId3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1_multi_200MeV_120cm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15469" y="-524413"/>
            <a:ext cx="2880000" cy="4510939"/>
          </a:xfrm>
          <a:prstGeom prst="rect">
            <a:avLst/>
          </a:prstGeom>
        </p:spPr>
      </p:pic>
      <p:pic>
        <p:nvPicPr>
          <p:cNvPr id="10" name="Picture 9" descr="1_time_200MeV_120cm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20001" y="2020425"/>
            <a:ext cx="3600000" cy="5638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247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hhshim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Hyunha Shim</dc:creator>
  <cp:lastModifiedBy>Hyunha Shim</cp:lastModifiedBy>
  <cp:revision>1</cp:revision>
  <dcterms:created xsi:type="dcterms:W3CDTF">2015-05-01T01:02:07Z</dcterms:created>
  <dcterms:modified xsi:type="dcterms:W3CDTF">2015-05-01T01:07:05Z</dcterms:modified>
</cp:coreProperties>
</file>