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30EDBD-1C2D-4C1E-B459-B60219FAB484}" type="datetimeFigureOut">
              <a:rPr lang="ko-KR" altLang="en-US" smtClean="0"/>
              <a:pPr/>
              <a:t>2016-08-29</a:t>
            </a:fld>
            <a:endParaRPr lang="ko-KR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Pulse Shape Discrimination Method in High Energy Physics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LIU Dong,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Jewou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-Kwan Woo*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Department of Physics,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Jeju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National University, Republic of Korea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 xenon detectors are usually operated around 170 K using refrigerators or cryogen. Because the atomic number of xenon is large, the coefficient is large compared with other detector materials.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the response of the gamma ray is fast compared to crystal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scintillators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xenon, the event rate for the spin independent interaction is larger than argon and germanium detectors because the atomic mass number is larger than in those detectors.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Furthermore,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cross section of 129Xe and 131Xe for spin dependent interactions is large.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With those advantages, xenon is considered to be a good target material for dark matter search. In addition, it should be noted that 136Xe is one of the double beta decay nuclei.</a:t>
            </a: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Liquid Xenon is Used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700" dirty="0" smtClean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Pulse Shape Discrimination (PSD)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Dark Matter Research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428737"/>
            <a:ext cx="4572032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noble gases like neon, argon and xenon, scintillation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is produced by the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deexcitation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states</a:t>
            </a:r>
          </a:p>
          <a:p>
            <a:pPr>
              <a:buNone/>
            </a:pP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production of electron-ion pairs.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Formation of molecular ions (R2+).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Thermalization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hot electrons.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4.Escape of hot electrons from the Coulomb attraction of R+2 ions.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Production of electron-ion pairs by secondary electrons.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Production of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excitons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the ionizing particle.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Production of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excitons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secondary electrons.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Recombination of free electrons and molecular ions</a:t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forming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excitons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Self-trapping of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excitons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forming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excitons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forming excited molecules. </a:t>
            </a:r>
          </a:p>
          <a:p>
            <a:pPr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De-excitation of excited molecules emitting scintillation photons.</a:t>
            </a:r>
            <a:endParaRPr lang="zh-CN" alt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32000" indent="-504000">
              <a:tabLst>
                <a:tab pos="288000" algn="l"/>
              </a:tabLst>
            </a:pP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cintillation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process of noble gas </a:t>
            </a:r>
            <a:endParaRPr lang="en-US" altLang="ko-KR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14488"/>
            <a:ext cx="354922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357849"/>
          </a:xfrm>
        </p:spPr>
        <p:txBody>
          <a:bodyPr>
            <a:noAutofit/>
          </a:bodyPr>
          <a:lstStyle/>
          <a:p>
            <a:pPr>
              <a:defRPr/>
            </a:pPr>
            <a:endParaRPr lang="en-US" altLang="ko-KR" sz="12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stable Target molecule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o-KR" altLang="en-US" sz="1400" b="1" kern="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2-body problem</a:t>
            </a:r>
          </a:p>
          <a:p>
            <a:pPr marL="0" indent="0">
              <a:buNone/>
            </a:pPr>
            <a:endParaRPr lang="en-US" altLang="ko-KR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 types of two ½ spin nuclei combination</a:t>
            </a:r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=|↑,↑&gt;</a:t>
            </a:r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=|↑,↓&gt; + |↓,↑&gt;</a:t>
            </a:r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=|↑,↓&gt; - |↓,↑&gt;</a:t>
            </a:r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=|↓,↓&gt;</a:t>
            </a:r>
          </a:p>
          <a:p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Spin of target nucleus1/2ℏ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total spin =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1ℏ or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0. </a:t>
            </a: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s=1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ko-KR" sz="1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ko-KR" sz="1400" b="1" kern="0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m=1, 0, -1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(triplet state)</a:t>
            </a: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s=0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ko-KR" sz="1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ko-KR" sz="1400" b="1" kern="0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m=0        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(singlet state)</a:t>
            </a:r>
          </a:p>
          <a:p>
            <a:endParaRPr lang="ko-KR" altLang="en-US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맑은 고딕" panose="020B0503020000020004" pitchFamily="50" charset="-127"/>
                <a:cs typeface="Times New Roman" pitchFamily="18" charset="0"/>
              </a:rPr>
              <a:t>Τ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Triplet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(27 ns) &lt;&lt;  </a:t>
            </a:r>
            <a:r>
              <a:rPr lang="en-US" altLang="ko-KR" sz="1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1400" b="1" kern="0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singlet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(2.2 s)</a:t>
            </a:r>
          </a:p>
          <a:p>
            <a:pPr marL="0" indent="0"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Ratio of </a:t>
            </a:r>
            <a:r>
              <a:rPr lang="el-GR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맑은 고딕" panose="020B0503020000020004" pitchFamily="50" charset="-127"/>
                <a:cs typeface="Times New Roman" pitchFamily="18" charset="0"/>
              </a:rPr>
              <a:t>Τ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triplet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altLang="ko-KR" sz="14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1400" b="1" kern="0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singlet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is depend on the incident particles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ko-KR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MIP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(N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fast signal form triplet state</a:t>
            </a:r>
          </a:p>
          <a:p>
            <a:pPr marL="0" indent="0"/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ko-KR" sz="14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slow signal from singlet signal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14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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HIP,  gamma ray 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</a:t>
            </a:r>
            <a:r>
              <a:rPr lang="ko-KR" altLang="en-US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MIP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ko-KR" altLang="en-US" sz="1200" b="1" kern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kern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Excimer</a:t>
            </a:r>
            <a:r>
              <a:rPr lang="ko-KR" altLang="en-US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ko-KR" sz="2800" b="1" kern="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800" b="1" kern="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o-KR" altLang="en-US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Singlet state</a:t>
            </a:r>
            <a:r>
              <a:rPr lang="ko-KR" altLang="en-US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ko-KR" altLang="en-US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Triplet state</a:t>
            </a:r>
            <a:br>
              <a:rPr lang="en-US" altLang="ko-KR" sz="28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zh-CN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Pulse Generation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857364"/>
            <a:ext cx="4836353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4"/>
            <a:ext cx="358258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Typical Pulse Shapes induced by </a:t>
            </a:r>
            <a:r>
              <a:rPr lang="en-US" altLang="ko-KR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 a</a:t>
            </a:r>
            <a:r>
              <a:rPr lang="en-US" altLang="ko-KR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nd Neutron</a:t>
            </a:r>
            <a:r>
              <a:rPr lang="ko-KR" altLang="en-US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o-KR" altLang="en-US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5286412" cy="248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00504"/>
            <a:ext cx="3357586" cy="233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396</Words>
  <Application>Microsoft Office PowerPoint</Application>
  <PresentationFormat>全屏显示(4:3)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聚合</vt:lpstr>
      <vt:lpstr>A Pulse Shape Discrimination Method in High Energy Physics  </vt:lpstr>
      <vt:lpstr>Liquid Xenon is Used in Pulse Shape Discrimination (PSD)   for Dark Matter Research </vt:lpstr>
      <vt:lpstr>The cintillation process of noble gas </vt:lpstr>
      <vt:lpstr>Excimer X2*  Singlet state and  Triplet state </vt:lpstr>
      <vt:lpstr>The Mechanism of Pulse Generation</vt:lpstr>
      <vt:lpstr>Typical Pulse Shapes induced by  and Neutron 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Pulse Shape Discrimination Method in High Energy Physics  </dc:title>
  <dc:creator>Microsoft Corporation</dc:creator>
  <cp:lastModifiedBy>a</cp:lastModifiedBy>
  <cp:revision>12</cp:revision>
  <dcterms:created xsi:type="dcterms:W3CDTF">2006-10-05T04:04:58Z</dcterms:created>
  <dcterms:modified xsi:type="dcterms:W3CDTF">2016-08-29T07:31:46Z</dcterms:modified>
</cp:coreProperties>
</file>