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122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2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column, no bullets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 smtClean="0"/>
              <a:t>1 column with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9/17/2015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SU thinner spear_green RGB.jp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7200" y="6253066"/>
            <a:ext cx="8229600" cy="103284"/>
          </a:xfrm>
          <a:prstGeom prst="rect">
            <a:avLst/>
          </a:prstGeom>
        </p:spPr>
      </p:pic>
      <p:pic>
        <p:nvPicPr>
          <p:cNvPr id="12" name="Picture 11" descr="PP banner wordmark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047" y="0"/>
            <a:ext cx="9140953" cy="669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</a:t>
            </a:r>
            <a:r>
              <a:rPr lang="en-US" dirty="0"/>
              <a:t>T</a:t>
            </a:r>
            <a:r>
              <a:rPr lang="en-US" dirty="0" smtClean="0"/>
              <a:t>iming Studies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57983"/>
              </p:ext>
            </p:extLst>
          </p:nvPr>
        </p:nvGraphicFramePr>
        <p:xfrm>
          <a:off x="777240" y="1976120"/>
          <a:ext cx="738632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time/</a:t>
                      </a:r>
                      <a:r>
                        <a:rPr lang="en-US" dirty="0" err="1" smtClean="0"/>
                        <a:t>ev</a:t>
                      </a:r>
                      <a:r>
                        <a:rPr lang="en-US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Trk</a:t>
                      </a:r>
                      <a:r>
                        <a:rPr lang="en-US" dirty="0" smtClean="0"/>
                        <a:t>-weight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time/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3.407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(62.7%)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2.785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(66.9%)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4.142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(58.0%)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3.32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(60.7%)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HitClustering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0.221  (4.1%)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0.098  (2.4%)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0.383  (5.4%)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0.171  (3.1%)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  (0.2%)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  (0.0%)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0.014  (0.2%)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  (0.1%)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RiemannTracking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1.795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(33.0%)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1.276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(30.7%)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   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(36.4%)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1.972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(36.1%)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5.435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4.161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7.139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5.467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0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Inside </a:t>
            </a:r>
            <a:r>
              <a:rPr lang="en-US" dirty="0" err="1" smtClean="0"/>
              <a:t>PSATask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893321"/>
              </p:ext>
            </p:extLst>
          </p:nvPr>
        </p:nvGraphicFramePr>
        <p:xfrm>
          <a:off x="828040" y="2050416"/>
          <a:ext cx="73863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time/</a:t>
                      </a:r>
                      <a:r>
                        <a:rPr lang="en-US" dirty="0" err="1" smtClean="0"/>
                        <a:t>ev</a:t>
                      </a:r>
                      <a:r>
                        <a:rPr lang="en-US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Trk</a:t>
                      </a:r>
                      <a:r>
                        <a:rPr lang="en-US" dirty="0" smtClean="0"/>
                        <a:t>-weight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time/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PSATask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3.407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2.785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4.142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PSA Analyzer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3.223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2.667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3.32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3.128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4200" y="3774440"/>
            <a:ext cx="855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We already waste 0.8</a:t>
            </a:r>
            <a:r>
              <a:rPr lang="en-US" dirty="0"/>
              <a:t> </a:t>
            </a:r>
            <a:r>
              <a:rPr lang="en-US" dirty="0" smtClean="0"/>
              <a:t>s (~20% of real time) between starting the </a:t>
            </a:r>
            <a:r>
              <a:rPr lang="en-US" dirty="0" err="1" smtClean="0"/>
              <a:t>PSATask</a:t>
            </a:r>
            <a:r>
              <a:rPr lang="en-US" dirty="0" smtClean="0"/>
              <a:t> and the </a:t>
            </a:r>
            <a:r>
              <a:rPr lang="en-US" dirty="0" err="1" smtClean="0"/>
              <a:t>PSAAnalyzer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removing the logger printouts will partially take care of this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One simulated event with 175 particle tracks hits 8800 pads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verage time spent to analyze one pad: ~0.4ms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Average time spent to analyze the event: ~3.5s</a:t>
            </a:r>
          </a:p>
          <a:p>
            <a:pPr marL="742950" lvl="1" indent="-285750">
              <a:buFontTx/>
              <a:buChar char="-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We need to lower this by a factor or 10 </a:t>
            </a:r>
          </a:p>
        </p:txBody>
      </p:sp>
    </p:spTree>
    <p:extLst>
      <p:ext uri="{BB962C8B-B14F-4D97-AF65-F5344CB8AC3E}">
        <p14:creationId xmlns:p14="http://schemas.microsoft.com/office/powerpoint/2010/main" val="159873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29" y="2584140"/>
            <a:ext cx="3510363" cy="33540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Drastic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1708"/>
            <a:ext cx="8463280" cy="4066495"/>
          </a:xfrm>
        </p:spPr>
        <p:txBody>
          <a:bodyPr/>
          <a:lstStyle/>
          <a:p>
            <a:r>
              <a:rPr lang="en-US" dirty="0" smtClean="0"/>
              <a:t>We look for pads with only one peak and compare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584140"/>
            <a:ext cx="3515361" cy="33394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2040" y="2434526"/>
            <a:ext cx="230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 hit per pad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9996" y="2434526"/>
            <a:ext cx="230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1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</a:t>
            </a:r>
            <a:r>
              <a:rPr lang="en-US" dirty="0"/>
              <a:t>T</a:t>
            </a:r>
            <a:r>
              <a:rPr lang="en-US" dirty="0" smtClean="0"/>
              <a:t>iming Studies for 1 Hit/Pad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70356"/>
              </p:ext>
            </p:extLst>
          </p:nvPr>
        </p:nvGraphicFramePr>
        <p:xfrm>
          <a:off x="777240" y="1976120"/>
          <a:ext cx="73863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time/</a:t>
                      </a:r>
                      <a:r>
                        <a:rPr lang="en-US" dirty="0" err="1" smtClean="0"/>
                        <a:t>ev</a:t>
                      </a:r>
                      <a:r>
                        <a:rPr lang="en-US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Trk</a:t>
                      </a:r>
                      <a:r>
                        <a:rPr lang="en-US" dirty="0" smtClean="0"/>
                        <a:t>-weight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time/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4.092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4.632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HitClustering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RiemannTracking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4.754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3.312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5.344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3.832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699000"/>
            <a:ext cx="855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Reduction of the total reconstruction time by 25% (mostly </a:t>
            </a:r>
            <a:r>
              <a:rPr lang="en-US" dirty="0" err="1" smtClean="0"/>
              <a:t>RiemannT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Loss in track definition in the higher density regions (closer to vertex)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The speed of PSA can be improved with </a:t>
            </a:r>
            <a:r>
              <a:rPr lang="en-US" dirty="0" err="1" smtClean="0">
                <a:sym typeface="Wingdings" panose="05000000000000000000" pitchFamily="2" charset="2"/>
              </a:rPr>
              <a:t>c.o.g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dirty="0" err="1" smtClean="0">
                <a:sym typeface="Wingdings" panose="05000000000000000000" pitchFamily="2" charset="2"/>
              </a:rPr>
              <a:t>algo</a:t>
            </a:r>
            <a:r>
              <a:rPr lang="en-US" dirty="0" smtClean="0">
                <a:sym typeface="Wingdings" panose="05000000000000000000" pitchFamily="2" charset="2"/>
              </a:rPr>
              <a:t> (to be done)</a:t>
            </a:r>
          </a:p>
        </p:txBody>
      </p:sp>
    </p:spTree>
    <p:extLst>
      <p:ext uri="{BB962C8B-B14F-4D97-AF65-F5344CB8AC3E}">
        <p14:creationId xmlns:p14="http://schemas.microsoft.com/office/powerpoint/2010/main" val="179458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475" y="2584140"/>
            <a:ext cx="3457477" cy="33721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 Drastic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1708"/>
            <a:ext cx="8686800" cy="4066495"/>
          </a:xfrm>
        </p:spPr>
        <p:txBody>
          <a:bodyPr/>
          <a:lstStyle/>
          <a:p>
            <a:r>
              <a:rPr lang="en-US" dirty="0" smtClean="0"/>
              <a:t>Pads with 1 or 2 pulses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584140"/>
            <a:ext cx="3515361" cy="33394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2040" y="2434526"/>
            <a:ext cx="230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 or 2 hits per pad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9996" y="2434526"/>
            <a:ext cx="230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1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</a:t>
            </a:r>
            <a:r>
              <a:rPr lang="en-US" dirty="0"/>
              <a:t>T</a:t>
            </a:r>
            <a:r>
              <a:rPr lang="en-US" dirty="0" smtClean="0"/>
              <a:t>iming Studies for 1-2 Hit/Pad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749489"/>
              </p:ext>
            </p:extLst>
          </p:nvPr>
        </p:nvGraphicFramePr>
        <p:xfrm>
          <a:off x="777240" y="1976120"/>
          <a:ext cx="73863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time/</a:t>
                      </a:r>
                      <a:r>
                        <a:rPr lang="en-US" dirty="0" err="1" smtClean="0"/>
                        <a:t>ev</a:t>
                      </a:r>
                      <a:r>
                        <a:rPr lang="en-US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Trk</a:t>
                      </a:r>
                      <a:r>
                        <a:rPr lang="en-US" dirty="0" smtClean="0"/>
                        <a:t>-weight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avg</a:t>
                      </a:r>
                      <a:r>
                        <a:rPr lang="en-US" baseline="0" dirty="0" smtClean="0"/>
                        <a:t> time/</a:t>
                      </a:r>
                      <a:r>
                        <a:rPr lang="en-US" baseline="0" dirty="0" err="1" smtClean="0"/>
                        <a:t>ev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HitClustering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RiemannTracking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5.591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3.823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6.558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4.540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699000"/>
            <a:ext cx="855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Reduction of the total reconstruction time by 10% (mostly </a:t>
            </a:r>
            <a:r>
              <a:rPr lang="en-US" dirty="0" err="1" smtClean="0"/>
              <a:t>RiemannT</a:t>
            </a:r>
            <a:r>
              <a:rPr lang="en-US" dirty="0" smtClean="0"/>
              <a:t>)</a:t>
            </a:r>
          </a:p>
          <a:p>
            <a:pPr marL="742950" lvl="1" indent="-285750">
              <a:buFontTx/>
              <a:buChar char="-"/>
            </a:pPr>
            <a:r>
              <a:rPr lang="en-US" dirty="0" smtClean="0"/>
              <a:t>Most of the trajectories are well defined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Better track definition in the higher density regions (closer to vertex)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To speed up  hybrid solution: </a:t>
            </a:r>
            <a:r>
              <a:rPr lang="en-US" dirty="0" err="1" smtClean="0">
                <a:sym typeface="Wingdings" panose="05000000000000000000" pitchFamily="2" charset="2"/>
              </a:rPr>
              <a:t>c.o.g</a:t>
            </a:r>
            <a:r>
              <a:rPr lang="en-US" dirty="0" smtClean="0">
                <a:sym typeface="Wingdings" panose="05000000000000000000" pitchFamily="2" charset="2"/>
              </a:rPr>
              <a:t>. for 1 pulse, fit for 2 pulses (to be done)</a:t>
            </a:r>
          </a:p>
        </p:txBody>
      </p:sp>
    </p:spTree>
    <p:extLst>
      <p:ext uri="{BB962C8B-B14F-4D97-AF65-F5344CB8AC3E}">
        <p14:creationId xmlns:p14="http://schemas.microsoft.com/office/powerpoint/2010/main" val="825375948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Power-Point-Wordmark</Template>
  <TotalTime>535</TotalTime>
  <Words>432</Words>
  <Application>Microsoft Office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Gotham Book</vt:lpstr>
      <vt:lpstr>Gotham-Bold</vt:lpstr>
      <vt:lpstr>Wingdings</vt:lpstr>
      <vt:lpstr>MSU Template 1</vt:lpstr>
      <vt:lpstr>Task Timing Studies</vt:lpstr>
      <vt:lpstr>Inside PSATask</vt:lpstr>
      <vt:lpstr>Drastic Solution</vt:lpstr>
      <vt:lpstr>Task Timing Studies for 1 Hit/Pad</vt:lpstr>
      <vt:lpstr>Less Drastic Solution</vt:lpstr>
      <vt:lpstr>Task Timing Studies for 1-2 Hit/Pad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</dc:title>
  <dc:creator>giordano</dc:creator>
  <cp:lastModifiedBy>giordano</cp:lastModifiedBy>
  <cp:revision>21</cp:revision>
  <cp:lastPrinted>2010-09-08T13:46:11Z</cp:lastPrinted>
  <dcterms:created xsi:type="dcterms:W3CDTF">2015-09-17T14:10:02Z</dcterms:created>
  <dcterms:modified xsi:type="dcterms:W3CDTF">2015-09-18T01:00:48Z</dcterms:modified>
</cp:coreProperties>
</file>