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CCB2-3768-4CA9-A056-8D040912CBD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1C5-D200-4A55-A23D-0F524936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2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CCB2-3768-4CA9-A056-8D040912CBD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1C5-D200-4A55-A23D-0F524936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9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CCB2-3768-4CA9-A056-8D040912CBD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1C5-D200-4A55-A23D-0F524936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CCB2-3768-4CA9-A056-8D040912CBD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1C5-D200-4A55-A23D-0F524936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3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CCB2-3768-4CA9-A056-8D040912CBD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1C5-D200-4A55-A23D-0F524936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4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CCB2-3768-4CA9-A056-8D040912CBD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1C5-D200-4A55-A23D-0F524936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CCB2-3768-4CA9-A056-8D040912CBD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1C5-D200-4A55-A23D-0F524936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9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CCB2-3768-4CA9-A056-8D040912CBD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1C5-D200-4A55-A23D-0F524936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4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CCB2-3768-4CA9-A056-8D040912CBD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1C5-D200-4A55-A23D-0F524936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CCB2-3768-4CA9-A056-8D040912CBD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1C5-D200-4A55-A23D-0F524936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6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CCB2-3768-4CA9-A056-8D040912CBD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41C5-D200-4A55-A23D-0F524936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CCB2-3768-4CA9-A056-8D040912CBD6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C41C5-D200-4A55-A23D-0F524936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7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Pulse shape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en-US" dirty="0" smtClean="0"/>
              <a:t>events (for development of methodology)</a:t>
            </a:r>
          </a:p>
          <a:p>
            <a:r>
              <a:rPr lang="en-US" dirty="0" smtClean="0"/>
              <a:t>Based on </a:t>
            </a:r>
            <a:r>
              <a:rPr lang="en-US" dirty="0" err="1" smtClean="0"/>
              <a:t>Suwat’s</a:t>
            </a:r>
            <a:r>
              <a:rPr lang="en-US" dirty="0" smtClean="0"/>
              <a:t> previous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/>
          <a:srcRect l="20611" t="65400" r="51869" b="7419"/>
          <a:stretch/>
        </p:blipFill>
        <p:spPr>
          <a:xfrm>
            <a:off x="6096000" y="3445385"/>
            <a:ext cx="6033057" cy="2725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17365" cy="4351338"/>
          </a:xfrm>
        </p:spPr>
        <p:txBody>
          <a:bodyPr/>
          <a:lstStyle/>
          <a:p>
            <a:r>
              <a:rPr lang="en-US" dirty="0" smtClean="0"/>
              <a:t>Is this an actual rise?</a:t>
            </a:r>
          </a:p>
          <a:p>
            <a:r>
              <a:rPr lang="en-US" dirty="0" smtClean="0"/>
              <a:t>Look at differences based on pulse size</a:t>
            </a:r>
          </a:p>
          <a:p>
            <a:r>
              <a:rPr lang="en-US" dirty="0" smtClean="0"/>
              <a:t>Try to quantify how pulses change if they are further from track</a:t>
            </a:r>
          </a:p>
          <a:p>
            <a:r>
              <a:rPr lang="en-US" dirty="0" smtClean="0"/>
              <a:t>Does the tail change for different data sets, different pulse sizes?</a:t>
            </a:r>
          </a:p>
          <a:p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7255565" y="4581939"/>
            <a:ext cx="1013792" cy="10137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653130" y="2063405"/>
            <a:ext cx="109331" cy="2518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2111" y="2063405"/>
            <a:ext cx="33710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69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100 events, these are pulses above 2500 ADC channels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537" y="1825625"/>
            <a:ext cx="95149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6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they are aligned to the middle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537" y="1825625"/>
            <a:ext cx="95149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4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sum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537" y="1825625"/>
            <a:ext cx="95149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highest pulse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537" y="1825625"/>
            <a:ext cx="95149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8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learn from the least of these?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537" y="1825625"/>
            <a:ext cx="9514925" cy="43513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3156" y="5884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Looking at only small pulses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7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Aligned pulses (small)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537" y="1825625"/>
            <a:ext cx="95149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0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small pulses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537" y="1825625"/>
            <a:ext cx="95149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7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(small) pulse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537" y="1825625"/>
            <a:ext cx="95149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12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112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Pulse shape</vt:lpstr>
      <vt:lpstr>In 100 events, these are pulses above 2500 ADC channels</vt:lpstr>
      <vt:lpstr>Here they are aligned to the middle</vt:lpstr>
      <vt:lpstr>This is the sum</vt:lpstr>
      <vt:lpstr>This is the highest pulse</vt:lpstr>
      <vt:lpstr>What can we learn from the least of these?</vt:lpstr>
      <vt:lpstr>Aligned pulses (small)</vt:lpstr>
      <vt:lpstr>Sum of small pulses</vt:lpstr>
      <vt:lpstr>Largest (small) pulse</vt:lpstr>
      <vt:lpstr>What’s next?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 shape</dc:title>
  <dc:creator>Barney, Jon</dc:creator>
  <cp:lastModifiedBy>Barney, Jon</cp:lastModifiedBy>
  <cp:revision>9</cp:revision>
  <cp:lastPrinted>2015-09-18T17:53:09Z</cp:lastPrinted>
  <dcterms:created xsi:type="dcterms:W3CDTF">2015-09-18T17:52:40Z</dcterms:created>
  <dcterms:modified xsi:type="dcterms:W3CDTF">2015-09-22T19:48:59Z</dcterms:modified>
</cp:coreProperties>
</file>