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4" r:id="rId3"/>
    <p:sldId id="263" r:id="rId4"/>
    <p:sldId id="271" r:id="rId5"/>
    <p:sldId id="272" r:id="rId6"/>
    <p:sldId id="269" r:id="rId7"/>
    <p:sldId id="268" r:id="rId8"/>
    <p:sldId id="273" r:id="rId9"/>
    <p:sldId id="275" r:id="rId10"/>
    <p:sldId id="277" r:id="rId11"/>
    <p:sldId id="278" r:id="rId12"/>
    <p:sldId id="281" r:id="rId13"/>
    <p:sldId id="284" r:id="rId14"/>
    <p:sldId id="283" r:id="rId15"/>
    <p:sldId id="282" r:id="rId16"/>
    <p:sldId id="285" r:id="rId17"/>
    <p:sldId id="261" r:id="rId18"/>
    <p:sldId id="286" r:id="rId19"/>
  </p:sldIdLst>
  <p:sldSz cx="9144000" cy="6858000" type="screen4x3"/>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p:cViewPr varScale="1">
        <p:scale>
          <a:sx n="158" d="100"/>
          <a:sy n="158" d="100"/>
        </p:scale>
        <p:origin x="-1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99739-2B2C-4F76-9016-6AB40AE3937D}" type="doc">
      <dgm:prSet loTypeId="urn:microsoft.com/office/officeart/2005/8/layout/cycle1" loCatId="cycle" qsTypeId="urn:microsoft.com/office/officeart/2005/8/quickstyle/simple1" qsCatId="simple" csTypeId="urn:microsoft.com/office/officeart/2005/8/colors/colorful2" csCatId="colorful" phldr="1"/>
      <dgm:spPr/>
      <dgm:t>
        <a:bodyPr/>
        <a:lstStyle/>
        <a:p>
          <a:pPr latinLnBrk="1"/>
          <a:endParaRPr lang="ko-KR" altLang="en-US"/>
        </a:p>
      </dgm:t>
    </dgm:pt>
    <dgm:pt modelId="{70B783E8-59E1-43E3-9DD9-51085F6DDCAF}">
      <dgm:prSet phldrT="[텍스트]" custT="1"/>
      <dgm:spPr/>
      <dgm:t>
        <a:bodyPr/>
        <a:lstStyle/>
        <a:p>
          <a:pPr latinLnBrk="1"/>
          <a:r>
            <a:rPr lang="en-US" altLang="ko-KR" sz="1000" b="1" dirty="0" smtClean="0"/>
            <a:t>Malfunctioning</a:t>
          </a:r>
        </a:p>
        <a:p>
          <a:pPr latinLnBrk="1"/>
          <a:r>
            <a:rPr lang="en-US" altLang="ko-KR" sz="1000" b="1" dirty="0" smtClean="0"/>
            <a:t>Glitches</a:t>
          </a:r>
          <a:endParaRPr lang="ko-KR" altLang="en-US" sz="1000" dirty="0"/>
        </a:p>
      </dgm:t>
    </dgm:pt>
    <dgm:pt modelId="{9D7E5D30-E830-4CEA-A089-244FBD94CBFE}" type="parTrans" cxnId="{0B5F4396-8A41-4278-B50B-467CB02932FC}">
      <dgm:prSet/>
      <dgm:spPr/>
      <dgm:t>
        <a:bodyPr/>
        <a:lstStyle/>
        <a:p>
          <a:pPr latinLnBrk="1"/>
          <a:endParaRPr lang="ko-KR" altLang="en-US"/>
        </a:p>
      </dgm:t>
    </dgm:pt>
    <dgm:pt modelId="{B0DC1D7F-8E5C-48A0-BDB1-2236FCE2F8C8}" type="sibTrans" cxnId="{0B5F4396-8A41-4278-B50B-467CB02932FC}">
      <dgm:prSet/>
      <dgm:spPr/>
      <dgm:t>
        <a:bodyPr/>
        <a:lstStyle/>
        <a:p>
          <a:pPr latinLnBrk="1"/>
          <a:endParaRPr lang="ko-KR" altLang="en-US"/>
        </a:p>
      </dgm:t>
    </dgm:pt>
    <dgm:pt modelId="{B96AAEAE-FAB2-4EC4-9835-E88ABC7DCED6}">
      <dgm:prSet phldrT="[텍스트]" custT="1"/>
      <dgm:spPr/>
      <dgm:t>
        <a:bodyPr/>
        <a:lstStyle/>
        <a:p>
          <a:pPr latinLnBrk="1"/>
          <a:r>
            <a:rPr lang="en-US" altLang="ko-KR" sz="1000" b="1" dirty="0" smtClean="0"/>
            <a:t>Monitoring</a:t>
          </a:r>
        </a:p>
        <a:p>
          <a:pPr latinLnBrk="1"/>
          <a:r>
            <a:rPr lang="en-US" altLang="ko-KR" sz="1000" b="1" dirty="0" smtClean="0"/>
            <a:t>Alarm</a:t>
          </a:r>
          <a:endParaRPr lang="ko-KR" altLang="en-US" sz="1000" dirty="0"/>
        </a:p>
      </dgm:t>
    </dgm:pt>
    <dgm:pt modelId="{7E7FA160-E838-4DE2-8ED1-DD9519036A90}" type="parTrans" cxnId="{D26189BA-0E2D-4FC0-90F9-D48D1B0246BA}">
      <dgm:prSet/>
      <dgm:spPr/>
      <dgm:t>
        <a:bodyPr/>
        <a:lstStyle/>
        <a:p>
          <a:pPr latinLnBrk="1"/>
          <a:endParaRPr lang="ko-KR" altLang="en-US"/>
        </a:p>
      </dgm:t>
    </dgm:pt>
    <dgm:pt modelId="{6FD3ADC7-B2CF-4258-B058-F6B052CD65DD}" type="sibTrans" cxnId="{D26189BA-0E2D-4FC0-90F9-D48D1B0246BA}">
      <dgm:prSet/>
      <dgm:spPr/>
      <dgm:t>
        <a:bodyPr/>
        <a:lstStyle/>
        <a:p>
          <a:pPr latinLnBrk="1"/>
          <a:endParaRPr lang="ko-KR" altLang="en-US"/>
        </a:p>
      </dgm:t>
    </dgm:pt>
    <dgm:pt modelId="{DA954C21-2B9F-4FAD-8C44-B2D960357438}">
      <dgm:prSet phldrT="[텍스트]" custT="1"/>
      <dgm:spPr/>
      <dgm:t>
        <a:bodyPr/>
        <a:lstStyle/>
        <a:p>
          <a:pPr latinLnBrk="1"/>
          <a:r>
            <a:rPr lang="en-US" altLang="ko-KR" sz="1000" b="1" dirty="0" smtClean="0"/>
            <a:t>Automated Provisioning</a:t>
          </a:r>
          <a:endParaRPr lang="ko-KR" altLang="en-US" sz="1000" dirty="0"/>
        </a:p>
      </dgm:t>
    </dgm:pt>
    <dgm:pt modelId="{0CBDD447-C4F4-416E-AC1A-BD7BE120DCE1}" type="parTrans" cxnId="{063AC3D2-08E8-4B11-8A1E-8A04485BB872}">
      <dgm:prSet/>
      <dgm:spPr/>
      <dgm:t>
        <a:bodyPr/>
        <a:lstStyle/>
        <a:p>
          <a:pPr latinLnBrk="1"/>
          <a:endParaRPr lang="ko-KR" altLang="en-US"/>
        </a:p>
      </dgm:t>
    </dgm:pt>
    <dgm:pt modelId="{94DDD551-477E-4E32-9C1C-E88D7FB74AA6}" type="sibTrans" cxnId="{063AC3D2-08E8-4B11-8A1E-8A04485BB872}">
      <dgm:prSet/>
      <dgm:spPr/>
      <dgm:t>
        <a:bodyPr/>
        <a:lstStyle/>
        <a:p>
          <a:pPr latinLnBrk="1"/>
          <a:endParaRPr lang="ko-KR" altLang="en-US"/>
        </a:p>
      </dgm:t>
    </dgm:pt>
    <dgm:pt modelId="{0F97C292-E547-4FAE-BE14-18EC29779BC2}">
      <dgm:prSet phldrT="[텍스트]" custT="1"/>
      <dgm:spPr/>
      <dgm:t>
        <a:bodyPr/>
        <a:lstStyle/>
        <a:p>
          <a:pPr latinLnBrk="1"/>
          <a:r>
            <a:rPr lang="en-US" altLang="ko-KR" sz="1000" b="1" dirty="0" smtClean="0"/>
            <a:t>Configuration Management</a:t>
          </a:r>
          <a:endParaRPr lang="ko-KR" altLang="en-US" sz="1000" dirty="0"/>
        </a:p>
      </dgm:t>
    </dgm:pt>
    <dgm:pt modelId="{B201A535-6BE2-4891-B04A-B55497B8ECB0}" type="parTrans" cxnId="{7BF8EA9E-0E8E-475F-A519-D5EBB90C9DDC}">
      <dgm:prSet/>
      <dgm:spPr/>
      <dgm:t>
        <a:bodyPr/>
        <a:lstStyle/>
        <a:p>
          <a:pPr latinLnBrk="1"/>
          <a:endParaRPr lang="ko-KR" altLang="en-US"/>
        </a:p>
      </dgm:t>
    </dgm:pt>
    <dgm:pt modelId="{9DBB7CFB-3705-4609-BA4A-923DCC39D893}" type="sibTrans" cxnId="{7BF8EA9E-0E8E-475F-A519-D5EBB90C9DDC}">
      <dgm:prSet/>
      <dgm:spPr/>
      <dgm:t>
        <a:bodyPr/>
        <a:lstStyle/>
        <a:p>
          <a:pPr latinLnBrk="1"/>
          <a:endParaRPr lang="ko-KR" altLang="en-US"/>
        </a:p>
      </dgm:t>
    </dgm:pt>
    <dgm:pt modelId="{B740D060-3DDA-479C-9B65-663105619377}">
      <dgm:prSet phldrT="[텍스트]" custT="1"/>
      <dgm:spPr/>
      <dgm:t>
        <a:bodyPr/>
        <a:lstStyle/>
        <a:p>
          <a:pPr latinLnBrk="1"/>
          <a:r>
            <a:rPr lang="en-US" altLang="ko-KR" sz="1000" b="1" dirty="0" smtClean="0"/>
            <a:t>IT Service</a:t>
          </a:r>
          <a:endParaRPr lang="ko-KR" altLang="en-US" sz="1000" dirty="0"/>
        </a:p>
      </dgm:t>
    </dgm:pt>
    <dgm:pt modelId="{D5BE2628-6B19-41C8-9B09-C55090599924}" type="parTrans" cxnId="{0BD44EDB-A5C7-461D-8059-B853D46E254C}">
      <dgm:prSet/>
      <dgm:spPr/>
      <dgm:t>
        <a:bodyPr/>
        <a:lstStyle/>
        <a:p>
          <a:pPr latinLnBrk="1"/>
          <a:endParaRPr lang="ko-KR" altLang="en-US"/>
        </a:p>
      </dgm:t>
    </dgm:pt>
    <dgm:pt modelId="{E272E133-8473-4BF1-8557-BD3B84862252}" type="sibTrans" cxnId="{0BD44EDB-A5C7-461D-8059-B853D46E254C}">
      <dgm:prSet/>
      <dgm:spPr/>
      <dgm:t>
        <a:bodyPr/>
        <a:lstStyle/>
        <a:p>
          <a:pPr latinLnBrk="1"/>
          <a:endParaRPr lang="ko-KR" altLang="en-US"/>
        </a:p>
      </dgm:t>
    </dgm:pt>
    <dgm:pt modelId="{962DD321-27CA-471E-B26E-ECB236B2D38C}" type="pres">
      <dgm:prSet presAssocID="{AD299739-2B2C-4F76-9016-6AB40AE3937D}" presName="cycle" presStyleCnt="0">
        <dgm:presLayoutVars>
          <dgm:dir/>
          <dgm:resizeHandles val="exact"/>
        </dgm:presLayoutVars>
      </dgm:prSet>
      <dgm:spPr/>
      <dgm:t>
        <a:bodyPr/>
        <a:lstStyle/>
        <a:p>
          <a:pPr latinLnBrk="1"/>
          <a:endParaRPr lang="ko-KR" altLang="en-US"/>
        </a:p>
      </dgm:t>
    </dgm:pt>
    <dgm:pt modelId="{CEC9AFD2-A8B7-4B0B-BB6B-CB4DB88C53C5}" type="pres">
      <dgm:prSet presAssocID="{70B783E8-59E1-43E3-9DD9-51085F6DDCAF}" presName="dummy" presStyleCnt="0"/>
      <dgm:spPr/>
    </dgm:pt>
    <dgm:pt modelId="{FDEE5A07-EFB9-489A-8975-CE2AF6DF39C3}" type="pres">
      <dgm:prSet presAssocID="{70B783E8-59E1-43E3-9DD9-51085F6DDCAF}" presName="node" presStyleLbl="revTx" presStyleIdx="0" presStyleCnt="5" custScaleX="198554">
        <dgm:presLayoutVars>
          <dgm:bulletEnabled val="1"/>
        </dgm:presLayoutVars>
      </dgm:prSet>
      <dgm:spPr/>
      <dgm:t>
        <a:bodyPr/>
        <a:lstStyle/>
        <a:p>
          <a:pPr latinLnBrk="1"/>
          <a:endParaRPr lang="ko-KR" altLang="en-US"/>
        </a:p>
      </dgm:t>
    </dgm:pt>
    <dgm:pt modelId="{BCC5B240-D228-446D-9E9C-3395ABCCDE71}" type="pres">
      <dgm:prSet presAssocID="{B0DC1D7F-8E5C-48A0-BDB1-2236FCE2F8C8}" presName="sibTrans" presStyleLbl="node1" presStyleIdx="0" presStyleCnt="5"/>
      <dgm:spPr/>
      <dgm:t>
        <a:bodyPr/>
        <a:lstStyle/>
        <a:p>
          <a:pPr latinLnBrk="1"/>
          <a:endParaRPr lang="ko-KR" altLang="en-US"/>
        </a:p>
      </dgm:t>
    </dgm:pt>
    <dgm:pt modelId="{8D741FC5-85F2-4608-BE58-2B4832EAB8DC}" type="pres">
      <dgm:prSet presAssocID="{B96AAEAE-FAB2-4EC4-9835-E88ABC7DCED6}" presName="dummy" presStyleCnt="0"/>
      <dgm:spPr/>
    </dgm:pt>
    <dgm:pt modelId="{7CE3414F-D796-443F-8F13-D59CA7F600F2}" type="pres">
      <dgm:prSet presAssocID="{B96AAEAE-FAB2-4EC4-9835-E88ABC7DCED6}" presName="node" presStyleLbl="revTx" presStyleIdx="1" presStyleCnt="5" custScaleX="156410">
        <dgm:presLayoutVars>
          <dgm:bulletEnabled val="1"/>
        </dgm:presLayoutVars>
      </dgm:prSet>
      <dgm:spPr/>
      <dgm:t>
        <a:bodyPr/>
        <a:lstStyle/>
        <a:p>
          <a:pPr latinLnBrk="1"/>
          <a:endParaRPr lang="ko-KR" altLang="en-US"/>
        </a:p>
      </dgm:t>
    </dgm:pt>
    <dgm:pt modelId="{55F31C34-386E-44E3-AE9A-419C384E5609}" type="pres">
      <dgm:prSet presAssocID="{6FD3ADC7-B2CF-4258-B058-F6B052CD65DD}" presName="sibTrans" presStyleLbl="node1" presStyleIdx="1" presStyleCnt="5"/>
      <dgm:spPr/>
      <dgm:t>
        <a:bodyPr/>
        <a:lstStyle/>
        <a:p>
          <a:pPr latinLnBrk="1"/>
          <a:endParaRPr lang="ko-KR" altLang="en-US"/>
        </a:p>
      </dgm:t>
    </dgm:pt>
    <dgm:pt modelId="{321049B9-1E30-4ED6-8A7E-634A49C6FAED}" type="pres">
      <dgm:prSet presAssocID="{DA954C21-2B9F-4FAD-8C44-B2D960357438}" presName="dummy" presStyleCnt="0"/>
      <dgm:spPr/>
    </dgm:pt>
    <dgm:pt modelId="{C00260B9-D39C-4096-B973-2C10AEA2F436}" type="pres">
      <dgm:prSet presAssocID="{DA954C21-2B9F-4FAD-8C44-B2D960357438}" presName="node" presStyleLbl="revTx" presStyleIdx="2" presStyleCnt="5" custScaleX="144778">
        <dgm:presLayoutVars>
          <dgm:bulletEnabled val="1"/>
        </dgm:presLayoutVars>
      </dgm:prSet>
      <dgm:spPr/>
      <dgm:t>
        <a:bodyPr/>
        <a:lstStyle/>
        <a:p>
          <a:pPr latinLnBrk="1"/>
          <a:endParaRPr lang="ko-KR" altLang="en-US"/>
        </a:p>
      </dgm:t>
    </dgm:pt>
    <dgm:pt modelId="{CEEF25FB-78E4-4F14-88F8-E8B6C5D1E548}" type="pres">
      <dgm:prSet presAssocID="{94DDD551-477E-4E32-9C1C-E88D7FB74AA6}" presName="sibTrans" presStyleLbl="node1" presStyleIdx="2" presStyleCnt="5"/>
      <dgm:spPr/>
      <dgm:t>
        <a:bodyPr/>
        <a:lstStyle/>
        <a:p>
          <a:pPr latinLnBrk="1"/>
          <a:endParaRPr lang="ko-KR" altLang="en-US"/>
        </a:p>
      </dgm:t>
    </dgm:pt>
    <dgm:pt modelId="{60CF70CC-AA09-4087-8B23-DB0A5DF792A3}" type="pres">
      <dgm:prSet presAssocID="{0F97C292-E547-4FAE-BE14-18EC29779BC2}" presName="dummy" presStyleCnt="0"/>
      <dgm:spPr/>
    </dgm:pt>
    <dgm:pt modelId="{6A9ACCC3-342F-47BF-B8F0-F9378C9E1B48}" type="pres">
      <dgm:prSet presAssocID="{0F97C292-E547-4FAE-BE14-18EC29779BC2}" presName="node" presStyleLbl="revTx" presStyleIdx="3" presStyleCnt="5" custScaleX="157318">
        <dgm:presLayoutVars>
          <dgm:bulletEnabled val="1"/>
        </dgm:presLayoutVars>
      </dgm:prSet>
      <dgm:spPr/>
      <dgm:t>
        <a:bodyPr/>
        <a:lstStyle/>
        <a:p>
          <a:pPr latinLnBrk="1"/>
          <a:endParaRPr lang="ko-KR" altLang="en-US"/>
        </a:p>
      </dgm:t>
    </dgm:pt>
    <dgm:pt modelId="{7067815D-11BD-4543-A7C4-F17D42DFF274}" type="pres">
      <dgm:prSet presAssocID="{9DBB7CFB-3705-4609-BA4A-923DCC39D893}" presName="sibTrans" presStyleLbl="node1" presStyleIdx="3" presStyleCnt="5"/>
      <dgm:spPr/>
      <dgm:t>
        <a:bodyPr/>
        <a:lstStyle/>
        <a:p>
          <a:pPr latinLnBrk="1"/>
          <a:endParaRPr lang="ko-KR" altLang="en-US"/>
        </a:p>
      </dgm:t>
    </dgm:pt>
    <dgm:pt modelId="{9CCBC4E9-D3D1-4E9B-AAD6-89D3A4063A96}" type="pres">
      <dgm:prSet presAssocID="{B740D060-3DDA-479C-9B65-663105619377}" presName="dummy" presStyleCnt="0"/>
      <dgm:spPr/>
    </dgm:pt>
    <dgm:pt modelId="{B05CAF45-64E3-4A6A-ADA9-140894453733}" type="pres">
      <dgm:prSet presAssocID="{B740D060-3DDA-479C-9B65-663105619377}" presName="node" presStyleLbl="revTx" presStyleIdx="4" presStyleCnt="5" custScaleX="136754">
        <dgm:presLayoutVars>
          <dgm:bulletEnabled val="1"/>
        </dgm:presLayoutVars>
      </dgm:prSet>
      <dgm:spPr/>
      <dgm:t>
        <a:bodyPr/>
        <a:lstStyle/>
        <a:p>
          <a:pPr latinLnBrk="1"/>
          <a:endParaRPr lang="ko-KR" altLang="en-US"/>
        </a:p>
      </dgm:t>
    </dgm:pt>
    <dgm:pt modelId="{7EEDA8F9-313A-4685-B55F-014BD3B1A8A3}" type="pres">
      <dgm:prSet presAssocID="{E272E133-8473-4BF1-8557-BD3B84862252}" presName="sibTrans" presStyleLbl="node1" presStyleIdx="4" presStyleCnt="5"/>
      <dgm:spPr/>
      <dgm:t>
        <a:bodyPr/>
        <a:lstStyle/>
        <a:p>
          <a:pPr latinLnBrk="1"/>
          <a:endParaRPr lang="ko-KR" altLang="en-US"/>
        </a:p>
      </dgm:t>
    </dgm:pt>
  </dgm:ptLst>
  <dgm:cxnLst>
    <dgm:cxn modelId="{35152DAC-4D97-4881-92D8-57C6B053118F}" type="presOf" srcId="{AD299739-2B2C-4F76-9016-6AB40AE3937D}" destId="{962DD321-27CA-471E-B26E-ECB236B2D38C}" srcOrd="0" destOrd="0" presId="urn:microsoft.com/office/officeart/2005/8/layout/cycle1"/>
    <dgm:cxn modelId="{73658967-AE4D-4044-BBAD-1F52E908DF8A}" type="presOf" srcId="{70B783E8-59E1-43E3-9DD9-51085F6DDCAF}" destId="{FDEE5A07-EFB9-489A-8975-CE2AF6DF39C3}" srcOrd="0" destOrd="0" presId="urn:microsoft.com/office/officeart/2005/8/layout/cycle1"/>
    <dgm:cxn modelId="{E3E75723-C7BF-4861-B200-BC484525245F}" type="presOf" srcId="{94DDD551-477E-4E32-9C1C-E88D7FB74AA6}" destId="{CEEF25FB-78E4-4F14-88F8-E8B6C5D1E548}" srcOrd="0" destOrd="0" presId="urn:microsoft.com/office/officeart/2005/8/layout/cycle1"/>
    <dgm:cxn modelId="{063AC3D2-08E8-4B11-8A1E-8A04485BB872}" srcId="{AD299739-2B2C-4F76-9016-6AB40AE3937D}" destId="{DA954C21-2B9F-4FAD-8C44-B2D960357438}" srcOrd="2" destOrd="0" parTransId="{0CBDD447-C4F4-416E-AC1A-BD7BE120DCE1}" sibTransId="{94DDD551-477E-4E32-9C1C-E88D7FB74AA6}"/>
    <dgm:cxn modelId="{0BD44EDB-A5C7-461D-8059-B853D46E254C}" srcId="{AD299739-2B2C-4F76-9016-6AB40AE3937D}" destId="{B740D060-3DDA-479C-9B65-663105619377}" srcOrd="4" destOrd="0" parTransId="{D5BE2628-6B19-41C8-9B09-C55090599924}" sibTransId="{E272E133-8473-4BF1-8557-BD3B84862252}"/>
    <dgm:cxn modelId="{0B5F4396-8A41-4278-B50B-467CB02932FC}" srcId="{AD299739-2B2C-4F76-9016-6AB40AE3937D}" destId="{70B783E8-59E1-43E3-9DD9-51085F6DDCAF}" srcOrd="0" destOrd="0" parTransId="{9D7E5D30-E830-4CEA-A089-244FBD94CBFE}" sibTransId="{B0DC1D7F-8E5C-48A0-BDB1-2236FCE2F8C8}"/>
    <dgm:cxn modelId="{614CAF14-276A-446E-A7A7-55A7A2499D66}" type="presOf" srcId="{B740D060-3DDA-479C-9B65-663105619377}" destId="{B05CAF45-64E3-4A6A-ADA9-140894453733}" srcOrd="0" destOrd="0" presId="urn:microsoft.com/office/officeart/2005/8/layout/cycle1"/>
    <dgm:cxn modelId="{109C7742-5084-4697-AE95-6A7D5CA5D509}" type="presOf" srcId="{6FD3ADC7-B2CF-4258-B058-F6B052CD65DD}" destId="{55F31C34-386E-44E3-AE9A-419C384E5609}" srcOrd="0" destOrd="0" presId="urn:microsoft.com/office/officeart/2005/8/layout/cycle1"/>
    <dgm:cxn modelId="{E08C48EE-A993-4D86-B848-825D1C96BB12}" type="presOf" srcId="{B0DC1D7F-8E5C-48A0-BDB1-2236FCE2F8C8}" destId="{BCC5B240-D228-446D-9E9C-3395ABCCDE71}" srcOrd="0" destOrd="0" presId="urn:microsoft.com/office/officeart/2005/8/layout/cycle1"/>
    <dgm:cxn modelId="{AAC3F18B-3651-4BD9-9897-0A4DB07704B5}" type="presOf" srcId="{9DBB7CFB-3705-4609-BA4A-923DCC39D893}" destId="{7067815D-11BD-4543-A7C4-F17D42DFF274}" srcOrd="0" destOrd="0" presId="urn:microsoft.com/office/officeart/2005/8/layout/cycle1"/>
    <dgm:cxn modelId="{7EEF6F2E-D1FB-46C6-B4B5-87775937FACC}" type="presOf" srcId="{B96AAEAE-FAB2-4EC4-9835-E88ABC7DCED6}" destId="{7CE3414F-D796-443F-8F13-D59CA7F600F2}" srcOrd="0" destOrd="0" presId="urn:microsoft.com/office/officeart/2005/8/layout/cycle1"/>
    <dgm:cxn modelId="{1959323C-09D2-4CCC-B56B-BC24C3685892}" type="presOf" srcId="{E272E133-8473-4BF1-8557-BD3B84862252}" destId="{7EEDA8F9-313A-4685-B55F-014BD3B1A8A3}" srcOrd="0" destOrd="0" presId="urn:microsoft.com/office/officeart/2005/8/layout/cycle1"/>
    <dgm:cxn modelId="{259311CE-E2B6-46BE-8ABC-C1DBAF5698CF}" type="presOf" srcId="{DA954C21-2B9F-4FAD-8C44-B2D960357438}" destId="{C00260B9-D39C-4096-B973-2C10AEA2F436}" srcOrd="0" destOrd="0" presId="urn:microsoft.com/office/officeart/2005/8/layout/cycle1"/>
    <dgm:cxn modelId="{D26189BA-0E2D-4FC0-90F9-D48D1B0246BA}" srcId="{AD299739-2B2C-4F76-9016-6AB40AE3937D}" destId="{B96AAEAE-FAB2-4EC4-9835-E88ABC7DCED6}" srcOrd="1" destOrd="0" parTransId="{7E7FA160-E838-4DE2-8ED1-DD9519036A90}" sibTransId="{6FD3ADC7-B2CF-4258-B058-F6B052CD65DD}"/>
    <dgm:cxn modelId="{700231D2-2369-40E8-AAE2-8362560334C4}" type="presOf" srcId="{0F97C292-E547-4FAE-BE14-18EC29779BC2}" destId="{6A9ACCC3-342F-47BF-B8F0-F9378C9E1B48}" srcOrd="0" destOrd="0" presId="urn:microsoft.com/office/officeart/2005/8/layout/cycle1"/>
    <dgm:cxn modelId="{7BF8EA9E-0E8E-475F-A519-D5EBB90C9DDC}" srcId="{AD299739-2B2C-4F76-9016-6AB40AE3937D}" destId="{0F97C292-E547-4FAE-BE14-18EC29779BC2}" srcOrd="3" destOrd="0" parTransId="{B201A535-6BE2-4891-B04A-B55497B8ECB0}" sibTransId="{9DBB7CFB-3705-4609-BA4A-923DCC39D893}"/>
    <dgm:cxn modelId="{451465BC-6DA0-4A95-8542-65B668593953}" type="presParOf" srcId="{962DD321-27CA-471E-B26E-ECB236B2D38C}" destId="{CEC9AFD2-A8B7-4B0B-BB6B-CB4DB88C53C5}" srcOrd="0" destOrd="0" presId="urn:microsoft.com/office/officeart/2005/8/layout/cycle1"/>
    <dgm:cxn modelId="{AE1FDBC3-A8D0-46B3-949E-4E17CBA10E8E}" type="presParOf" srcId="{962DD321-27CA-471E-B26E-ECB236B2D38C}" destId="{FDEE5A07-EFB9-489A-8975-CE2AF6DF39C3}" srcOrd="1" destOrd="0" presId="urn:microsoft.com/office/officeart/2005/8/layout/cycle1"/>
    <dgm:cxn modelId="{51A0298D-D1E8-4E00-8E1F-441FC810DA2D}" type="presParOf" srcId="{962DD321-27CA-471E-B26E-ECB236B2D38C}" destId="{BCC5B240-D228-446D-9E9C-3395ABCCDE71}" srcOrd="2" destOrd="0" presId="urn:microsoft.com/office/officeart/2005/8/layout/cycle1"/>
    <dgm:cxn modelId="{B4E0158C-0A6B-4BCF-B84E-A53D4E8C0A26}" type="presParOf" srcId="{962DD321-27CA-471E-B26E-ECB236B2D38C}" destId="{8D741FC5-85F2-4608-BE58-2B4832EAB8DC}" srcOrd="3" destOrd="0" presId="urn:microsoft.com/office/officeart/2005/8/layout/cycle1"/>
    <dgm:cxn modelId="{3E1EBC51-5A71-45E2-A677-14DEFC593363}" type="presParOf" srcId="{962DD321-27CA-471E-B26E-ECB236B2D38C}" destId="{7CE3414F-D796-443F-8F13-D59CA7F600F2}" srcOrd="4" destOrd="0" presId="urn:microsoft.com/office/officeart/2005/8/layout/cycle1"/>
    <dgm:cxn modelId="{10A3A9D8-7750-425D-B995-00120BE97F9B}" type="presParOf" srcId="{962DD321-27CA-471E-B26E-ECB236B2D38C}" destId="{55F31C34-386E-44E3-AE9A-419C384E5609}" srcOrd="5" destOrd="0" presId="urn:microsoft.com/office/officeart/2005/8/layout/cycle1"/>
    <dgm:cxn modelId="{4240E1E1-2EDB-40FC-BDAB-F09893B7E8D7}" type="presParOf" srcId="{962DD321-27CA-471E-B26E-ECB236B2D38C}" destId="{321049B9-1E30-4ED6-8A7E-634A49C6FAED}" srcOrd="6" destOrd="0" presId="urn:microsoft.com/office/officeart/2005/8/layout/cycle1"/>
    <dgm:cxn modelId="{51286A13-0739-4EC3-B548-62EEF4610A1C}" type="presParOf" srcId="{962DD321-27CA-471E-B26E-ECB236B2D38C}" destId="{C00260B9-D39C-4096-B973-2C10AEA2F436}" srcOrd="7" destOrd="0" presId="urn:microsoft.com/office/officeart/2005/8/layout/cycle1"/>
    <dgm:cxn modelId="{2632850E-1B21-4D9E-8090-659676A3BD8E}" type="presParOf" srcId="{962DD321-27CA-471E-B26E-ECB236B2D38C}" destId="{CEEF25FB-78E4-4F14-88F8-E8B6C5D1E548}" srcOrd="8" destOrd="0" presId="urn:microsoft.com/office/officeart/2005/8/layout/cycle1"/>
    <dgm:cxn modelId="{8034C72A-379A-49E2-B8D3-AEAEA28A4B26}" type="presParOf" srcId="{962DD321-27CA-471E-B26E-ECB236B2D38C}" destId="{60CF70CC-AA09-4087-8B23-DB0A5DF792A3}" srcOrd="9" destOrd="0" presId="urn:microsoft.com/office/officeart/2005/8/layout/cycle1"/>
    <dgm:cxn modelId="{0ECDB7F4-EB6B-4907-BCA4-D00964DF55EF}" type="presParOf" srcId="{962DD321-27CA-471E-B26E-ECB236B2D38C}" destId="{6A9ACCC3-342F-47BF-B8F0-F9378C9E1B48}" srcOrd="10" destOrd="0" presId="urn:microsoft.com/office/officeart/2005/8/layout/cycle1"/>
    <dgm:cxn modelId="{631515F3-5517-4425-8081-806B00F52727}" type="presParOf" srcId="{962DD321-27CA-471E-B26E-ECB236B2D38C}" destId="{7067815D-11BD-4543-A7C4-F17D42DFF274}" srcOrd="11" destOrd="0" presId="urn:microsoft.com/office/officeart/2005/8/layout/cycle1"/>
    <dgm:cxn modelId="{990E2A28-D79F-4BC2-8BAA-1BB702C42242}" type="presParOf" srcId="{962DD321-27CA-471E-B26E-ECB236B2D38C}" destId="{9CCBC4E9-D3D1-4E9B-AAD6-89D3A4063A96}" srcOrd="12" destOrd="0" presId="urn:microsoft.com/office/officeart/2005/8/layout/cycle1"/>
    <dgm:cxn modelId="{50EA73BC-4D1D-47BA-BAAB-9DA01CCEE65D}" type="presParOf" srcId="{962DD321-27CA-471E-B26E-ECB236B2D38C}" destId="{B05CAF45-64E3-4A6A-ADA9-140894453733}" srcOrd="13" destOrd="0" presId="urn:microsoft.com/office/officeart/2005/8/layout/cycle1"/>
    <dgm:cxn modelId="{731B2578-47CE-45B8-AF15-AA756E1897A9}" type="presParOf" srcId="{962DD321-27CA-471E-B26E-ECB236B2D38C}" destId="{7EEDA8F9-313A-4685-B55F-014BD3B1A8A3}"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62307-3FB3-4123-B8FF-5A7BEA0C6FFB}" type="doc">
      <dgm:prSet loTypeId="urn:microsoft.com/office/officeart/2005/8/layout/arrow2" loCatId="process" qsTypeId="urn:microsoft.com/office/officeart/2005/8/quickstyle/simple2" qsCatId="simple" csTypeId="urn:microsoft.com/office/officeart/2005/8/colors/colorful2" csCatId="colorful" phldr="1"/>
      <dgm:spPr/>
    </dgm:pt>
    <dgm:pt modelId="{58908287-89C0-4DDE-8268-B92C8B15924B}">
      <dgm:prSet phldrT="[텍스트]"/>
      <dgm:spPr/>
      <dgm:t>
        <a:bodyPr/>
        <a:lstStyle/>
        <a:p>
          <a:pPr latinLnBrk="1"/>
          <a:r>
            <a:rPr lang="en-US" altLang="ko-KR" b="1" dirty="0" smtClean="0">
              <a:solidFill>
                <a:schemeClr val="tx1">
                  <a:lumMod val="75000"/>
                  <a:lumOff val="25000"/>
                </a:schemeClr>
              </a:solidFill>
            </a:rPr>
            <a:t>Phase I</a:t>
          </a:r>
        </a:p>
        <a:p>
          <a:pPr latinLnBrk="1"/>
          <a:r>
            <a:rPr lang="en-US" altLang="ko-KR" dirty="0" smtClean="0">
              <a:solidFill>
                <a:schemeClr val="tx1">
                  <a:lumMod val="75000"/>
                  <a:lumOff val="25000"/>
                </a:schemeClr>
              </a:solidFill>
            </a:rPr>
            <a:t>Collider physics conducted at CERN, FNAL, KEK</a:t>
          </a:r>
          <a:endParaRPr lang="ko-KR" altLang="en-US" dirty="0">
            <a:solidFill>
              <a:schemeClr val="tx1">
                <a:lumMod val="75000"/>
                <a:lumOff val="25000"/>
              </a:schemeClr>
            </a:solidFill>
          </a:endParaRPr>
        </a:p>
      </dgm:t>
    </dgm:pt>
    <dgm:pt modelId="{C13090F7-4CCE-4AF4-A594-65D915733368}" type="parTrans" cxnId="{5C9C9C0E-0509-4FB9-BBDF-27CF8AA5ED35}">
      <dgm:prSet/>
      <dgm:spPr/>
      <dgm:t>
        <a:bodyPr/>
        <a:lstStyle/>
        <a:p>
          <a:pPr latinLnBrk="1"/>
          <a:endParaRPr lang="ko-KR" altLang="en-US"/>
        </a:p>
      </dgm:t>
    </dgm:pt>
    <dgm:pt modelId="{A0DCF6F1-FE74-4886-8308-A9ABB37A8967}" type="sibTrans" cxnId="{5C9C9C0E-0509-4FB9-BBDF-27CF8AA5ED35}">
      <dgm:prSet/>
      <dgm:spPr/>
      <dgm:t>
        <a:bodyPr/>
        <a:lstStyle/>
        <a:p>
          <a:pPr latinLnBrk="1"/>
          <a:endParaRPr lang="ko-KR" altLang="en-US"/>
        </a:p>
      </dgm:t>
    </dgm:pt>
    <dgm:pt modelId="{20E3B5EB-042C-4FC1-9FB5-FBE4EF908B61}">
      <dgm:prSet phldrT="[텍스트]"/>
      <dgm:spPr/>
      <dgm:t>
        <a:bodyPr/>
        <a:lstStyle/>
        <a:p>
          <a:pPr latinLnBrk="1"/>
          <a:r>
            <a:rPr lang="en-US" altLang="ko-KR" b="1" dirty="0" smtClean="0">
              <a:solidFill>
                <a:schemeClr val="tx1">
                  <a:lumMod val="75000"/>
                  <a:lumOff val="25000"/>
                </a:schemeClr>
              </a:solidFill>
            </a:rPr>
            <a:t>Phase II</a:t>
          </a:r>
        </a:p>
        <a:p>
          <a:pPr latinLnBrk="1"/>
          <a:r>
            <a:rPr lang="en-US" altLang="ko-KR" dirty="0" smtClean="0">
              <a:solidFill>
                <a:schemeClr val="tx1">
                  <a:lumMod val="75000"/>
                  <a:lumOff val="25000"/>
                </a:schemeClr>
              </a:solidFill>
            </a:rPr>
            <a:t>Domestic fields requiring large amount of storage and computing power</a:t>
          </a:r>
        </a:p>
        <a:p>
          <a:pPr latinLnBrk="1"/>
          <a:r>
            <a:rPr lang="en-US" altLang="ko-KR" dirty="0" smtClean="0">
              <a:solidFill>
                <a:schemeClr val="tx1">
                  <a:lumMod val="75000"/>
                  <a:lumOff val="25000"/>
                </a:schemeClr>
              </a:solidFill>
            </a:rPr>
            <a:t>Asian Hub Center</a:t>
          </a:r>
          <a:endParaRPr lang="ko-KR" altLang="en-US" dirty="0">
            <a:solidFill>
              <a:schemeClr val="tx1">
                <a:lumMod val="75000"/>
                <a:lumOff val="25000"/>
              </a:schemeClr>
            </a:solidFill>
          </a:endParaRPr>
        </a:p>
      </dgm:t>
    </dgm:pt>
    <dgm:pt modelId="{01603A86-8799-4967-A7CC-8AC50B65FF88}" type="parTrans" cxnId="{CE5B22B0-835B-4073-B7BF-66B9F8909892}">
      <dgm:prSet/>
      <dgm:spPr/>
      <dgm:t>
        <a:bodyPr/>
        <a:lstStyle/>
        <a:p>
          <a:pPr latinLnBrk="1"/>
          <a:endParaRPr lang="ko-KR" altLang="en-US"/>
        </a:p>
      </dgm:t>
    </dgm:pt>
    <dgm:pt modelId="{C0617AAC-30A5-4D1E-AE7F-89CBC910E11B}" type="sibTrans" cxnId="{CE5B22B0-835B-4073-B7BF-66B9F8909892}">
      <dgm:prSet/>
      <dgm:spPr/>
      <dgm:t>
        <a:bodyPr/>
        <a:lstStyle/>
        <a:p>
          <a:pPr latinLnBrk="1"/>
          <a:endParaRPr lang="ko-KR" altLang="en-US"/>
        </a:p>
      </dgm:t>
    </dgm:pt>
    <dgm:pt modelId="{E297A9D1-8EB5-4BBD-8365-8745BD4CC8FA}">
      <dgm:prSet phldrT="[텍스트]"/>
      <dgm:spPr/>
      <dgm:t>
        <a:bodyPr/>
        <a:lstStyle/>
        <a:p>
          <a:pPr latinLnBrk="1"/>
          <a:r>
            <a:rPr lang="en-US" altLang="ko-KR" b="1" dirty="0" smtClean="0">
              <a:solidFill>
                <a:schemeClr val="tx1">
                  <a:lumMod val="75000"/>
                  <a:lumOff val="25000"/>
                </a:schemeClr>
              </a:solidFill>
            </a:rPr>
            <a:t>Phase III</a:t>
          </a:r>
        </a:p>
        <a:p>
          <a:pPr latinLnBrk="1"/>
          <a:r>
            <a:rPr lang="en-US" altLang="ko-KR" dirty="0" smtClean="0">
              <a:solidFill>
                <a:schemeClr val="tx1">
                  <a:lumMod val="75000"/>
                  <a:lumOff val="25000"/>
                </a:schemeClr>
              </a:solidFill>
            </a:rPr>
            <a:t>Data Hub Center for Data-intensive research </a:t>
          </a:r>
          <a:endParaRPr lang="en-US" altLang="ko-KR" b="1" dirty="0" smtClean="0">
            <a:solidFill>
              <a:schemeClr val="tx1">
                <a:lumMod val="75000"/>
                <a:lumOff val="25000"/>
              </a:schemeClr>
            </a:solidFill>
          </a:endParaRPr>
        </a:p>
      </dgm:t>
    </dgm:pt>
    <dgm:pt modelId="{F2DF599F-8BFD-47E0-BB83-6E5462A9C3A0}" type="parTrans" cxnId="{F7DD71DA-8BF1-4693-91F4-8C021A8F5E77}">
      <dgm:prSet/>
      <dgm:spPr/>
      <dgm:t>
        <a:bodyPr/>
        <a:lstStyle/>
        <a:p>
          <a:pPr latinLnBrk="1"/>
          <a:endParaRPr lang="ko-KR" altLang="en-US"/>
        </a:p>
      </dgm:t>
    </dgm:pt>
    <dgm:pt modelId="{B5F9EB98-B3CB-4A80-99D6-EB9A97E4A303}" type="sibTrans" cxnId="{F7DD71DA-8BF1-4693-91F4-8C021A8F5E77}">
      <dgm:prSet/>
      <dgm:spPr/>
      <dgm:t>
        <a:bodyPr/>
        <a:lstStyle/>
        <a:p>
          <a:pPr latinLnBrk="1"/>
          <a:endParaRPr lang="ko-KR" altLang="en-US"/>
        </a:p>
      </dgm:t>
    </dgm:pt>
    <dgm:pt modelId="{41195C47-08DB-4623-9C9F-A89C3A4141C2}">
      <dgm:prSet phldrT="[텍스트]"/>
      <dgm:spPr/>
      <dgm:t>
        <a:bodyPr/>
        <a:lstStyle/>
        <a:p>
          <a:pPr latinLnBrk="1"/>
          <a:r>
            <a:rPr lang="en-US" altLang="ko-KR" b="1" dirty="0" smtClean="0">
              <a:solidFill>
                <a:schemeClr val="tx1">
                  <a:lumMod val="75000"/>
                  <a:lumOff val="25000"/>
                </a:schemeClr>
              </a:solidFill>
            </a:rPr>
            <a:t>Phase IV</a:t>
          </a:r>
        </a:p>
        <a:p>
          <a:pPr latinLnBrk="1"/>
          <a:r>
            <a:rPr lang="en-US" altLang="ko-KR" dirty="0" smtClean="0">
              <a:solidFill>
                <a:schemeClr val="tx1">
                  <a:lumMod val="75000"/>
                  <a:lumOff val="25000"/>
                </a:schemeClr>
              </a:solidFill>
            </a:rPr>
            <a:t>National Data Center for fundamental research</a:t>
          </a:r>
          <a:endParaRPr lang="ko-KR" altLang="en-US" dirty="0">
            <a:solidFill>
              <a:schemeClr val="tx1">
                <a:lumMod val="75000"/>
                <a:lumOff val="25000"/>
              </a:schemeClr>
            </a:solidFill>
          </a:endParaRPr>
        </a:p>
      </dgm:t>
    </dgm:pt>
    <dgm:pt modelId="{B4DAE970-AF39-4445-908C-49691C8169DA}" type="parTrans" cxnId="{B8A2D6EA-D432-4269-B015-E098C49F3E47}">
      <dgm:prSet/>
      <dgm:spPr/>
      <dgm:t>
        <a:bodyPr/>
        <a:lstStyle/>
        <a:p>
          <a:pPr latinLnBrk="1"/>
          <a:endParaRPr lang="ko-KR" altLang="en-US"/>
        </a:p>
      </dgm:t>
    </dgm:pt>
    <dgm:pt modelId="{467AC2FE-F7CD-44A3-A70A-2CE8698CA7C0}" type="sibTrans" cxnId="{B8A2D6EA-D432-4269-B015-E098C49F3E47}">
      <dgm:prSet/>
      <dgm:spPr/>
      <dgm:t>
        <a:bodyPr/>
        <a:lstStyle/>
        <a:p>
          <a:pPr latinLnBrk="1"/>
          <a:endParaRPr lang="ko-KR" altLang="en-US"/>
        </a:p>
      </dgm:t>
    </dgm:pt>
    <dgm:pt modelId="{107BEFF4-3B4D-48EC-9208-215C3D51FFE0}" type="pres">
      <dgm:prSet presAssocID="{A1762307-3FB3-4123-B8FF-5A7BEA0C6FFB}" presName="arrowDiagram" presStyleCnt="0">
        <dgm:presLayoutVars>
          <dgm:chMax val="5"/>
          <dgm:dir/>
          <dgm:resizeHandles val="exact"/>
        </dgm:presLayoutVars>
      </dgm:prSet>
      <dgm:spPr/>
    </dgm:pt>
    <dgm:pt modelId="{64768FE6-6D3C-45C0-B9D5-F6C56E4FE1C0}" type="pres">
      <dgm:prSet presAssocID="{A1762307-3FB3-4123-B8FF-5A7BEA0C6FFB}" presName="arrow" presStyleLbl="bgShp" presStyleIdx="0" presStyleCnt="1"/>
      <dgm:spPr>
        <a:solidFill>
          <a:schemeClr val="accent6">
            <a:lumMod val="40000"/>
            <a:lumOff val="60000"/>
          </a:schemeClr>
        </a:solidFill>
      </dgm:spPr>
    </dgm:pt>
    <dgm:pt modelId="{A2565DA5-230A-4615-9546-27485C84BA96}" type="pres">
      <dgm:prSet presAssocID="{A1762307-3FB3-4123-B8FF-5A7BEA0C6FFB}" presName="arrowDiagram4" presStyleCnt="0"/>
      <dgm:spPr/>
    </dgm:pt>
    <dgm:pt modelId="{D59BB25D-C18A-4650-859C-24E676363D21}" type="pres">
      <dgm:prSet presAssocID="{58908287-89C0-4DDE-8268-B92C8B15924B}" presName="bullet4a" presStyleLbl="node1" presStyleIdx="0" presStyleCnt="4"/>
      <dgm:spPr/>
    </dgm:pt>
    <dgm:pt modelId="{650573D2-133C-4E13-83A7-A486389F74F5}" type="pres">
      <dgm:prSet presAssocID="{58908287-89C0-4DDE-8268-B92C8B15924B}" presName="textBox4a" presStyleLbl="revTx" presStyleIdx="0" presStyleCnt="4">
        <dgm:presLayoutVars>
          <dgm:bulletEnabled val="1"/>
        </dgm:presLayoutVars>
      </dgm:prSet>
      <dgm:spPr/>
      <dgm:t>
        <a:bodyPr/>
        <a:lstStyle/>
        <a:p>
          <a:pPr latinLnBrk="1"/>
          <a:endParaRPr lang="ko-KR" altLang="en-US"/>
        </a:p>
      </dgm:t>
    </dgm:pt>
    <dgm:pt modelId="{C0851214-3D17-44B6-BB41-4FEA9E6D5F0D}" type="pres">
      <dgm:prSet presAssocID="{20E3B5EB-042C-4FC1-9FB5-FBE4EF908B61}" presName="bullet4b" presStyleLbl="node1" presStyleIdx="1" presStyleCnt="4"/>
      <dgm:spPr/>
    </dgm:pt>
    <dgm:pt modelId="{B3099ED6-BF03-4155-9300-DF857E1990E2}" type="pres">
      <dgm:prSet presAssocID="{20E3B5EB-042C-4FC1-9FB5-FBE4EF908B61}" presName="textBox4b" presStyleLbl="revTx" presStyleIdx="1" presStyleCnt="4">
        <dgm:presLayoutVars>
          <dgm:bulletEnabled val="1"/>
        </dgm:presLayoutVars>
      </dgm:prSet>
      <dgm:spPr/>
      <dgm:t>
        <a:bodyPr/>
        <a:lstStyle/>
        <a:p>
          <a:pPr latinLnBrk="1"/>
          <a:endParaRPr lang="ko-KR" altLang="en-US"/>
        </a:p>
      </dgm:t>
    </dgm:pt>
    <dgm:pt modelId="{D001A614-F415-4D42-A820-81DC6BE1493C}" type="pres">
      <dgm:prSet presAssocID="{E297A9D1-8EB5-4BBD-8365-8745BD4CC8FA}" presName="bullet4c" presStyleLbl="node1" presStyleIdx="2" presStyleCnt="4"/>
      <dgm:spPr/>
    </dgm:pt>
    <dgm:pt modelId="{5A8EC0F5-5C8E-416C-AF2D-1BA53DF9DFD3}" type="pres">
      <dgm:prSet presAssocID="{E297A9D1-8EB5-4BBD-8365-8745BD4CC8FA}" presName="textBox4c" presStyleLbl="revTx" presStyleIdx="2" presStyleCnt="4">
        <dgm:presLayoutVars>
          <dgm:bulletEnabled val="1"/>
        </dgm:presLayoutVars>
      </dgm:prSet>
      <dgm:spPr/>
      <dgm:t>
        <a:bodyPr/>
        <a:lstStyle/>
        <a:p>
          <a:pPr latinLnBrk="1"/>
          <a:endParaRPr lang="ko-KR" altLang="en-US"/>
        </a:p>
      </dgm:t>
    </dgm:pt>
    <dgm:pt modelId="{93E84F1B-2D3D-4604-AF20-9F53CA6D2E0E}" type="pres">
      <dgm:prSet presAssocID="{41195C47-08DB-4623-9C9F-A89C3A4141C2}" presName="bullet4d" presStyleLbl="node1" presStyleIdx="3" presStyleCnt="4"/>
      <dgm:spPr/>
    </dgm:pt>
    <dgm:pt modelId="{E2E64020-BF03-46F9-9BF2-3046A66470E4}" type="pres">
      <dgm:prSet presAssocID="{41195C47-08DB-4623-9C9F-A89C3A4141C2}" presName="textBox4d" presStyleLbl="revTx" presStyleIdx="3" presStyleCnt="4">
        <dgm:presLayoutVars>
          <dgm:bulletEnabled val="1"/>
        </dgm:presLayoutVars>
      </dgm:prSet>
      <dgm:spPr/>
      <dgm:t>
        <a:bodyPr/>
        <a:lstStyle/>
        <a:p>
          <a:pPr latinLnBrk="1"/>
          <a:endParaRPr lang="ko-KR" altLang="en-US"/>
        </a:p>
      </dgm:t>
    </dgm:pt>
  </dgm:ptLst>
  <dgm:cxnLst>
    <dgm:cxn modelId="{DEC26229-C37A-4A82-A8B5-9F4E46C4378B}" type="presOf" srcId="{A1762307-3FB3-4123-B8FF-5A7BEA0C6FFB}" destId="{107BEFF4-3B4D-48EC-9208-215C3D51FFE0}" srcOrd="0" destOrd="0" presId="urn:microsoft.com/office/officeart/2005/8/layout/arrow2"/>
    <dgm:cxn modelId="{CE5B22B0-835B-4073-B7BF-66B9F8909892}" srcId="{A1762307-3FB3-4123-B8FF-5A7BEA0C6FFB}" destId="{20E3B5EB-042C-4FC1-9FB5-FBE4EF908B61}" srcOrd="1" destOrd="0" parTransId="{01603A86-8799-4967-A7CC-8AC50B65FF88}" sibTransId="{C0617AAC-30A5-4D1E-AE7F-89CBC910E11B}"/>
    <dgm:cxn modelId="{F7DD71DA-8BF1-4693-91F4-8C021A8F5E77}" srcId="{A1762307-3FB3-4123-B8FF-5A7BEA0C6FFB}" destId="{E297A9D1-8EB5-4BBD-8365-8745BD4CC8FA}" srcOrd="2" destOrd="0" parTransId="{F2DF599F-8BFD-47E0-BB83-6E5462A9C3A0}" sibTransId="{B5F9EB98-B3CB-4A80-99D6-EB9A97E4A303}"/>
    <dgm:cxn modelId="{38B74130-09A7-4C96-8CE6-1B34B6839739}" type="presOf" srcId="{20E3B5EB-042C-4FC1-9FB5-FBE4EF908B61}" destId="{B3099ED6-BF03-4155-9300-DF857E1990E2}" srcOrd="0" destOrd="0" presId="urn:microsoft.com/office/officeart/2005/8/layout/arrow2"/>
    <dgm:cxn modelId="{43314318-5761-4E3E-9498-F441B1EB335A}" type="presOf" srcId="{41195C47-08DB-4623-9C9F-A89C3A4141C2}" destId="{E2E64020-BF03-46F9-9BF2-3046A66470E4}" srcOrd="0" destOrd="0" presId="urn:microsoft.com/office/officeart/2005/8/layout/arrow2"/>
    <dgm:cxn modelId="{330D0BD5-FBE4-4A8B-A64F-FB99263A8D39}" type="presOf" srcId="{58908287-89C0-4DDE-8268-B92C8B15924B}" destId="{650573D2-133C-4E13-83A7-A486389F74F5}" srcOrd="0" destOrd="0" presId="urn:microsoft.com/office/officeart/2005/8/layout/arrow2"/>
    <dgm:cxn modelId="{5C9C9C0E-0509-4FB9-BBDF-27CF8AA5ED35}" srcId="{A1762307-3FB3-4123-B8FF-5A7BEA0C6FFB}" destId="{58908287-89C0-4DDE-8268-B92C8B15924B}" srcOrd="0" destOrd="0" parTransId="{C13090F7-4CCE-4AF4-A594-65D915733368}" sibTransId="{A0DCF6F1-FE74-4886-8308-A9ABB37A8967}"/>
    <dgm:cxn modelId="{EC3F6A89-DBD0-42FC-858A-A49F26478FB8}" type="presOf" srcId="{E297A9D1-8EB5-4BBD-8365-8745BD4CC8FA}" destId="{5A8EC0F5-5C8E-416C-AF2D-1BA53DF9DFD3}" srcOrd="0" destOrd="0" presId="urn:microsoft.com/office/officeart/2005/8/layout/arrow2"/>
    <dgm:cxn modelId="{B8A2D6EA-D432-4269-B015-E098C49F3E47}" srcId="{A1762307-3FB3-4123-B8FF-5A7BEA0C6FFB}" destId="{41195C47-08DB-4623-9C9F-A89C3A4141C2}" srcOrd="3" destOrd="0" parTransId="{B4DAE970-AF39-4445-908C-49691C8169DA}" sibTransId="{467AC2FE-F7CD-44A3-A70A-2CE8698CA7C0}"/>
    <dgm:cxn modelId="{F7DA3A91-8DBC-499D-A83C-918A754C69C2}" type="presParOf" srcId="{107BEFF4-3B4D-48EC-9208-215C3D51FFE0}" destId="{64768FE6-6D3C-45C0-B9D5-F6C56E4FE1C0}" srcOrd="0" destOrd="0" presId="urn:microsoft.com/office/officeart/2005/8/layout/arrow2"/>
    <dgm:cxn modelId="{5C3FBC12-3753-4A75-9B3A-06F9BC9A1438}" type="presParOf" srcId="{107BEFF4-3B4D-48EC-9208-215C3D51FFE0}" destId="{A2565DA5-230A-4615-9546-27485C84BA96}" srcOrd="1" destOrd="0" presId="urn:microsoft.com/office/officeart/2005/8/layout/arrow2"/>
    <dgm:cxn modelId="{7FA81883-C97C-4A1E-995F-F1F03B5F4055}" type="presParOf" srcId="{A2565DA5-230A-4615-9546-27485C84BA96}" destId="{D59BB25D-C18A-4650-859C-24E676363D21}" srcOrd="0" destOrd="0" presId="urn:microsoft.com/office/officeart/2005/8/layout/arrow2"/>
    <dgm:cxn modelId="{CF73630B-5178-40F1-8F20-9425A29B392F}" type="presParOf" srcId="{A2565DA5-230A-4615-9546-27485C84BA96}" destId="{650573D2-133C-4E13-83A7-A486389F74F5}" srcOrd="1" destOrd="0" presId="urn:microsoft.com/office/officeart/2005/8/layout/arrow2"/>
    <dgm:cxn modelId="{03BB9093-6710-4729-9E03-3DE297A2C987}" type="presParOf" srcId="{A2565DA5-230A-4615-9546-27485C84BA96}" destId="{C0851214-3D17-44B6-BB41-4FEA9E6D5F0D}" srcOrd="2" destOrd="0" presId="urn:microsoft.com/office/officeart/2005/8/layout/arrow2"/>
    <dgm:cxn modelId="{2275AAB2-B003-49C6-AC23-7AA85F933D60}" type="presParOf" srcId="{A2565DA5-230A-4615-9546-27485C84BA96}" destId="{B3099ED6-BF03-4155-9300-DF857E1990E2}" srcOrd="3" destOrd="0" presId="urn:microsoft.com/office/officeart/2005/8/layout/arrow2"/>
    <dgm:cxn modelId="{68747532-9217-4107-88A0-039EDB618273}" type="presParOf" srcId="{A2565DA5-230A-4615-9546-27485C84BA96}" destId="{D001A614-F415-4D42-A820-81DC6BE1493C}" srcOrd="4" destOrd="0" presId="urn:microsoft.com/office/officeart/2005/8/layout/arrow2"/>
    <dgm:cxn modelId="{97DBE574-755D-4E1A-9498-A4BD4CF4ACBD}" type="presParOf" srcId="{A2565DA5-230A-4615-9546-27485C84BA96}" destId="{5A8EC0F5-5C8E-416C-AF2D-1BA53DF9DFD3}" srcOrd="5" destOrd="0" presId="urn:microsoft.com/office/officeart/2005/8/layout/arrow2"/>
    <dgm:cxn modelId="{66A6655E-4E83-4483-876F-AD2256142A35}" type="presParOf" srcId="{A2565DA5-230A-4615-9546-27485C84BA96}" destId="{93E84F1B-2D3D-4604-AF20-9F53CA6D2E0E}" srcOrd="6" destOrd="0" presId="urn:microsoft.com/office/officeart/2005/8/layout/arrow2"/>
    <dgm:cxn modelId="{6C8D04C7-4008-4478-871D-8B93440E95C4}" type="presParOf" srcId="{A2565DA5-230A-4615-9546-27485C84BA96}" destId="{E2E64020-BF03-46F9-9BF2-3046A66470E4}"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CD961-861B-4F9D-B2AE-5AFF34108C3C}" type="doc">
      <dgm:prSet loTypeId="urn:microsoft.com/office/officeart/2008/layout/PictureStrips" loCatId="list" qsTypeId="urn:microsoft.com/office/officeart/2005/8/quickstyle/simple4" qsCatId="simple" csTypeId="urn:microsoft.com/office/officeart/2005/8/colors/colorful2" csCatId="colorful" phldr="1"/>
      <dgm:spPr/>
      <dgm:t>
        <a:bodyPr/>
        <a:lstStyle/>
        <a:p>
          <a:pPr latinLnBrk="1"/>
          <a:endParaRPr lang="ko-KR" altLang="en-US"/>
        </a:p>
      </dgm:t>
    </dgm:pt>
    <dgm:pt modelId="{7407C604-D84B-4E29-8678-F9A6F127BBA1}">
      <dgm:prSet phldrT="[텍스트]"/>
      <dgm:spPr/>
      <dgm:t>
        <a:bodyPr/>
        <a:lstStyle/>
        <a:p>
          <a:pPr latinLnBrk="1"/>
          <a:r>
            <a:rPr lang="en-US" altLang="ko-KR" dirty="0" smtClean="0"/>
            <a:t>ALICE</a:t>
          </a:r>
        </a:p>
        <a:p>
          <a:pPr latinLnBrk="1"/>
          <a:r>
            <a:rPr lang="en-US" altLang="ko-KR" dirty="0" smtClean="0"/>
            <a:t>WLCG Tier-1 &amp; Tier-3 (KIAF) / 3,000 (200) Cores / 1.5 PB (200 TB) Disk / 1.5 PB Tape / 10Gbps Dedicated Link up to CERN</a:t>
          </a:r>
          <a:endParaRPr lang="ko-KR" altLang="en-US" dirty="0"/>
        </a:p>
      </dgm:t>
    </dgm:pt>
    <dgm:pt modelId="{8FF73ADE-E827-44D8-B07F-96422C80FC0D}" type="parTrans" cxnId="{7E85C3F7-9D6F-4A38-9EB8-F9999851F903}">
      <dgm:prSet/>
      <dgm:spPr/>
      <dgm:t>
        <a:bodyPr/>
        <a:lstStyle/>
        <a:p>
          <a:pPr latinLnBrk="1"/>
          <a:endParaRPr lang="ko-KR" altLang="en-US"/>
        </a:p>
      </dgm:t>
    </dgm:pt>
    <dgm:pt modelId="{301E9F8E-2506-4D56-9DAB-D41815AE72BA}" type="sibTrans" cxnId="{7E85C3F7-9D6F-4A38-9EB8-F9999851F903}">
      <dgm:prSet/>
      <dgm:spPr/>
      <dgm:t>
        <a:bodyPr/>
        <a:lstStyle/>
        <a:p>
          <a:pPr latinLnBrk="1"/>
          <a:endParaRPr lang="ko-KR" altLang="en-US"/>
        </a:p>
      </dgm:t>
    </dgm:pt>
    <dgm:pt modelId="{536902C9-7408-4402-A25C-BA0E80926CD0}">
      <dgm:prSet phldrT="[텍스트]"/>
      <dgm:spPr/>
      <dgm:t>
        <a:bodyPr/>
        <a:lstStyle/>
        <a:p>
          <a:pPr latinLnBrk="1"/>
          <a:r>
            <a:rPr lang="en-US" altLang="ko-KR" dirty="0" smtClean="0"/>
            <a:t>CMS</a:t>
          </a:r>
        </a:p>
        <a:p>
          <a:pPr latinLnBrk="1"/>
          <a:r>
            <a:rPr lang="en-US" altLang="ko-KR" dirty="0" smtClean="0"/>
            <a:t>Tier-3 (Non-Grid) / 500 Cores / 500 TB Disk  </a:t>
          </a:r>
          <a:endParaRPr lang="ko-KR" altLang="en-US" dirty="0"/>
        </a:p>
      </dgm:t>
    </dgm:pt>
    <dgm:pt modelId="{ABB2B22F-67BB-43B2-9C5E-057B233C1390}" type="parTrans" cxnId="{01DF4A70-7735-4F1A-8A60-ABB30D5B5ED4}">
      <dgm:prSet/>
      <dgm:spPr/>
      <dgm:t>
        <a:bodyPr/>
        <a:lstStyle/>
        <a:p>
          <a:pPr latinLnBrk="1"/>
          <a:endParaRPr lang="ko-KR" altLang="en-US"/>
        </a:p>
      </dgm:t>
    </dgm:pt>
    <dgm:pt modelId="{3846A470-2978-49F3-AD65-CB9E75B69FC0}" type="sibTrans" cxnId="{01DF4A70-7735-4F1A-8A60-ABB30D5B5ED4}">
      <dgm:prSet/>
      <dgm:spPr/>
      <dgm:t>
        <a:bodyPr/>
        <a:lstStyle/>
        <a:p>
          <a:pPr latinLnBrk="1"/>
          <a:endParaRPr lang="ko-KR" altLang="en-US"/>
        </a:p>
      </dgm:t>
    </dgm:pt>
    <dgm:pt modelId="{37AA46D8-8FA3-4E9B-ACEF-3B86527EC99F}">
      <dgm:prSet phldrT="[텍스트]"/>
      <dgm:spPr/>
      <dgm:t>
        <a:bodyPr/>
        <a:lstStyle/>
        <a:p>
          <a:pPr latinLnBrk="1"/>
          <a:r>
            <a:rPr lang="en-US" altLang="ko-KR" dirty="0" smtClean="0"/>
            <a:t>Belle II</a:t>
          </a:r>
        </a:p>
        <a:p>
          <a:pPr latinLnBrk="1"/>
          <a:r>
            <a:rPr lang="en-US" altLang="ko-KR" dirty="0" smtClean="0"/>
            <a:t>Belle II Grid Tier-2 / 300 Cores / 80 TB Disk	</a:t>
          </a:r>
          <a:endParaRPr lang="ko-KR" altLang="en-US" dirty="0"/>
        </a:p>
      </dgm:t>
    </dgm:pt>
    <dgm:pt modelId="{DB2A28DE-EF9E-4F13-8973-9944F68DFCDD}" type="parTrans" cxnId="{327DD8E4-964D-4A47-A46A-B6F34AD9CF87}">
      <dgm:prSet/>
      <dgm:spPr/>
      <dgm:t>
        <a:bodyPr/>
        <a:lstStyle/>
        <a:p>
          <a:pPr latinLnBrk="1"/>
          <a:endParaRPr lang="ko-KR" altLang="en-US"/>
        </a:p>
      </dgm:t>
    </dgm:pt>
    <dgm:pt modelId="{356BB4A7-4512-4D67-B1B3-65EA67E5C177}" type="sibTrans" cxnId="{327DD8E4-964D-4A47-A46A-B6F34AD9CF87}">
      <dgm:prSet/>
      <dgm:spPr/>
      <dgm:t>
        <a:bodyPr/>
        <a:lstStyle/>
        <a:p>
          <a:pPr latinLnBrk="1"/>
          <a:endParaRPr lang="ko-KR" altLang="en-US"/>
        </a:p>
      </dgm:t>
    </dgm:pt>
    <dgm:pt modelId="{180A3295-E721-4509-B562-2583E6C96F59}">
      <dgm:prSet phldrT="[텍스트]"/>
      <dgm:spPr/>
      <dgm:t>
        <a:bodyPr/>
        <a:lstStyle/>
        <a:p>
          <a:pPr latinLnBrk="1"/>
          <a:r>
            <a:rPr lang="en-US" altLang="ko-KR" dirty="0" smtClean="0"/>
            <a:t>LIGO</a:t>
          </a:r>
        </a:p>
        <a:p>
          <a:pPr latinLnBrk="1"/>
          <a:r>
            <a:rPr lang="en-US" altLang="ko-KR" dirty="0" smtClean="0"/>
            <a:t>LDG Tier-3 / 576 Cores / 150 TB Disk</a:t>
          </a:r>
          <a:endParaRPr lang="ko-KR" altLang="en-US" dirty="0"/>
        </a:p>
      </dgm:t>
    </dgm:pt>
    <dgm:pt modelId="{CF22D704-F124-4A09-8E43-E26D708E3964}" type="parTrans" cxnId="{40596A4F-C4D2-43C5-9376-0EFAD22C135C}">
      <dgm:prSet/>
      <dgm:spPr/>
      <dgm:t>
        <a:bodyPr/>
        <a:lstStyle/>
        <a:p>
          <a:pPr latinLnBrk="1"/>
          <a:endParaRPr lang="ko-KR" altLang="en-US"/>
        </a:p>
      </dgm:t>
    </dgm:pt>
    <dgm:pt modelId="{C099BAC7-8444-4223-835D-08960786BAF8}" type="sibTrans" cxnId="{40596A4F-C4D2-43C5-9376-0EFAD22C135C}">
      <dgm:prSet/>
      <dgm:spPr/>
      <dgm:t>
        <a:bodyPr/>
        <a:lstStyle/>
        <a:p>
          <a:pPr latinLnBrk="1"/>
          <a:endParaRPr lang="ko-KR" altLang="en-US"/>
        </a:p>
      </dgm:t>
    </dgm:pt>
    <dgm:pt modelId="{D8AFC6EB-35EF-42C4-AB28-BA3BF632D309}">
      <dgm:prSet phldrT="[텍스트]"/>
      <dgm:spPr/>
      <dgm:t>
        <a:bodyPr/>
        <a:lstStyle/>
        <a:p>
          <a:pPr latinLnBrk="1"/>
          <a:r>
            <a:rPr lang="en-US" altLang="ko-KR" dirty="0" smtClean="0"/>
            <a:t>RENO</a:t>
          </a:r>
        </a:p>
        <a:p>
          <a:pPr latinLnBrk="1"/>
          <a:r>
            <a:rPr lang="en-US" altLang="ko-KR" dirty="0" smtClean="0"/>
            <a:t>Non-Grid / 192 Cores / 250 TB Disk</a:t>
          </a:r>
          <a:endParaRPr lang="ko-KR" altLang="en-US" dirty="0"/>
        </a:p>
      </dgm:t>
    </dgm:pt>
    <dgm:pt modelId="{94D2522B-58D2-427A-956B-B48E205B61CC}" type="parTrans" cxnId="{06812ECC-8EB6-48AA-99E1-B41BB6CAEB9B}">
      <dgm:prSet/>
      <dgm:spPr/>
      <dgm:t>
        <a:bodyPr/>
        <a:lstStyle/>
        <a:p>
          <a:pPr latinLnBrk="1"/>
          <a:endParaRPr lang="ko-KR" altLang="en-US"/>
        </a:p>
      </dgm:t>
    </dgm:pt>
    <dgm:pt modelId="{308130BB-7610-4535-9BBF-BB2F9EB57687}" type="sibTrans" cxnId="{06812ECC-8EB6-48AA-99E1-B41BB6CAEB9B}">
      <dgm:prSet/>
      <dgm:spPr/>
      <dgm:t>
        <a:bodyPr/>
        <a:lstStyle/>
        <a:p>
          <a:pPr latinLnBrk="1"/>
          <a:endParaRPr lang="ko-KR" altLang="en-US"/>
        </a:p>
      </dgm:t>
    </dgm:pt>
    <dgm:pt modelId="{EDD53689-8704-4312-809B-2B15F7A4B047}">
      <dgm:prSet phldrT="[텍스트]"/>
      <dgm:spPr/>
      <dgm:t>
        <a:bodyPr/>
        <a:lstStyle/>
        <a:p>
          <a:pPr latinLnBrk="1"/>
          <a:r>
            <a:rPr lang="en-US" altLang="ko-KR" dirty="0" smtClean="0"/>
            <a:t>Genome</a:t>
          </a:r>
        </a:p>
        <a:p>
          <a:pPr latinLnBrk="1"/>
          <a:r>
            <a:rPr lang="en-US" altLang="ko-KR" dirty="0" smtClean="0"/>
            <a:t>Non-Grid / 192 Cores / 250 TB Disk</a:t>
          </a:r>
          <a:endParaRPr lang="ko-KR" altLang="en-US" dirty="0"/>
        </a:p>
      </dgm:t>
    </dgm:pt>
    <dgm:pt modelId="{AFBBBC65-F7B0-48C6-82E6-C336A8D025D7}" type="parTrans" cxnId="{C17DE586-71F3-428D-9F67-DCEF5418F276}">
      <dgm:prSet/>
      <dgm:spPr/>
      <dgm:t>
        <a:bodyPr/>
        <a:lstStyle/>
        <a:p>
          <a:pPr latinLnBrk="1"/>
          <a:endParaRPr lang="ko-KR" altLang="en-US"/>
        </a:p>
      </dgm:t>
    </dgm:pt>
    <dgm:pt modelId="{A9E6364D-3EF4-468C-8753-8275CD28EE91}" type="sibTrans" cxnId="{C17DE586-71F3-428D-9F67-DCEF5418F276}">
      <dgm:prSet/>
      <dgm:spPr/>
      <dgm:t>
        <a:bodyPr/>
        <a:lstStyle/>
        <a:p>
          <a:pPr latinLnBrk="1"/>
          <a:endParaRPr lang="ko-KR" altLang="en-US"/>
        </a:p>
      </dgm:t>
    </dgm:pt>
    <dgm:pt modelId="{8D85D69E-4F74-4E94-99AC-608FC6F7CD66}" type="pres">
      <dgm:prSet presAssocID="{533CD961-861B-4F9D-B2AE-5AFF34108C3C}" presName="Name0" presStyleCnt="0">
        <dgm:presLayoutVars>
          <dgm:dir/>
          <dgm:resizeHandles val="exact"/>
        </dgm:presLayoutVars>
      </dgm:prSet>
      <dgm:spPr/>
      <dgm:t>
        <a:bodyPr/>
        <a:lstStyle/>
        <a:p>
          <a:pPr latinLnBrk="1"/>
          <a:endParaRPr lang="ko-KR" altLang="en-US"/>
        </a:p>
      </dgm:t>
    </dgm:pt>
    <dgm:pt modelId="{34A56BAF-3EB9-4963-943E-0CDBA2AA4A36}" type="pres">
      <dgm:prSet presAssocID="{7407C604-D84B-4E29-8678-F9A6F127BBA1}" presName="composite" presStyleCnt="0"/>
      <dgm:spPr/>
    </dgm:pt>
    <dgm:pt modelId="{1810BE69-10A8-43A3-B32E-588B11D70B0D}" type="pres">
      <dgm:prSet presAssocID="{7407C604-D84B-4E29-8678-F9A6F127BBA1}" presName="rect1" presStyleLbl="trAlignAcc1" presStyleIdx="0" presStyleCnt="6">
        <dgm:presLayoutVars>
          <dgm:bulletEnabled val="1"/>
        </dgm:presLayoutVars>
      </dgm:prSet>
      <dgm:spPr/>
      <dgm:t>
        <a:bodyPr/>
        <a:lstStyle/>
        <a:p>
          <a:pPr latinLnBrk="1"/>
          <a:endParaRPr lang="ko-KR" altLang="en-US"/>
        </a:p>
      </dgm:t>
    </dgm:pt>
    <dgm:pt modelId="{385C22E9-F53D-4415-929C-DB3B08F399B1}" type="pres">
      <dgm:prSet presAssocID="{7407C604-D84B-4E29-8678-F9A6F127BBA1}"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92000" r="-92000"/>
          </a:stretch>
        </a:blipFill>
      </dgm:spPr>
    </dgm:pt>
    <dgm:pt modelId="{21E38D59-1D0E-4B0D-AB37-87F957723CFD}" type="pres">
      <dgm:prSet presAssocID="{301E9F8E-2506-4D56-9DAB-D41815AE72BA}" presName="sibTrans" presStyleCnt="0"/>
      <dgm:spPr/>
    </dgm:pt>
    <dgm:pt modelId="{AAE8F262-9EDC-4BEE-943D-8DCC89493AEF}" type="pres">
      <dgm:prSet presAssocID="{536902C9-7408-4402-A25C-BA0E80926CD0}" presName="composite" presStyleCnt="0"/>
      <dgm:spPr/>
    </dgm:pt>
    <dgm:pt modelId="{08C0B3F8-07BD-40AA-9E56-55BB1B1BC0F9}" type="pres">
      <dgm:prSet presAssocID="{536902C9-7408-4402-A25C-BA0E80926CD0}" presName="rect1" presStyleLbl="trAlignAcc1" presStyleIdx="1" presStyleCnt="6">
        <dgm:presLayoutVars>
          <dgm:bulletEnabled val="1"/>
        </dgm:presLayoutVars>
      </dgm:prSet>
      <dgm:spPr/>
      <dgm:t>
        <a:bodyPr/>
        <a:lstStyle/>
        <a:p>
          <a:pPr latinLnBrk="1"/>
          <a:endParaRPr lang="ko-KR" altLang="en-US"/>
        </a:p>
      </dgm:t>
    </dgm:pt>
    <dgm:pt modelId="{A0EEEDB6-1721-4C8D-8FE4-CDAFD6A86877}" type="pres">
      <dgm:prSet presAssocID="{536902C9-7408-4402-A25C-BA0E80926CD0}" presName="rect2"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dgm:spPr>
    </dgm:pt>
    <dgm:pt modelId="{EF16DDB2-50E2-4174-AABA-A2D5A2F847F1}" type="pres">
      <dgm:prSet presAssocID="{3846A470-2978-49F3-AD65-CB9E75B69FC0}" presName="sibTrans" presStyleCnt="0"/>
      <dgm:spPr/>
    </dgm:pt>
    <dgm:pt modelId="{1A835ECB-5CC1-4E89-A1C1-2A9BE2D0A175}" type="pres">
      <dgm:prSet presAssocID="{37AA46D8-8FA3-4E9B-ACEF-3B86527EC99F}" presName="composite" presStyleCnt="0"/>
      <dgm:spPr/>
    </dgm:pt>
    <dgm:pt modelId="{5F93D972-E9B2-4B01-AFB2-5579B1E21CB0}" type="pres">
      <dgm:prSet presAssocID="{37AA46D8-8FA3-4E9B-ACEF-3B86527EC99F}" presName="rect1" presStyleLbl="trAlignAcc1" presStyleIdx="2" presStyleCnt="6">
        <dgm:presLayoutVars>
          <dgm:bulletEnabled val="1"/>
        </dgm:presLayoutVars>
      </dgm:prSet>
      <dgm:spPr/>
      <dgm:t>
        <a:bodyPr/>
        <a:lstStyle/>
        <a:p>
          <a:pPr latinLnBrk="1"/>
          <a:endParaRPr lang="ko-KR" altLang="en-US"/>
        </a:p>
      </dgm:t>
    </dgm:pt>
    <dgm:pt modelId="{827237C6-A3F6-4E32-B089-2DC2D5D37DFE}" type="pres">
      <dgm:prSet presAssocID="{37AA46D8-8FA3-4E9B-ACEF-3B86527EC99F}" presName="rect2"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2000" r="-62000"/>
          </a:stretch>
        </a:blipFill>
      </dgm:spPr>
    </dgm:pt>
    <dgm:pt modelId="{499362F6-1B11-49C4-8DEA-1C903E3B43F2}" type="pres">
      <dgm:prSet presAssocID="{356BB4A7-4512-4D67-B1B3-65EA67E5C177}" presName="sibTrans" presStyleCnt="0"/>
      <dgm:spPr/>
    </dgm:pt>
    <dgm:pt modelId="{DE3B02C9-EFD1-4E4C-B2A3-B8E770F2B94A}" type="pres">
      <dgm:prSet presAssocID="{180A3295-E721-4509-B562-2583E6C96F59}" presName="composite" presStyleCnt="0"/>
      <dgm:spPr/>
    </dgm:pt>
    <dgm:pt modelId="{DA252FE9-9F02-4193-95DE-1A0B79A15A52}" type="pres">
      <dgm:prSet presAssocID="{180A3295-E721-4509-B562-2583E6C96F59}" presName="rect1" presStyleLbl="trAlignAcc1" presStyleIdx="3" presStyleCnt="6">
        <dgm:presLayoutVars>
          <dgm:bulletEnabled val="1"/>
        </dgm:presLayoutVars>
      </dgm:prSet>
      <dgm:spPr/>
      <dgm:t>
        <a:bodyPr/>
        <a:lstStyle/>
        <a:p>
          <a:pPr latinLnBrk="1"/>
          <a:endParaRPr lang="ko-KR" altLang="en-US"/>
        </a:p>
      </dgm:t>
    </dgm:pt>
    <dgm:pt modelId="{E9C0210F-A963-4578-AC24-7458739D6892}" type="pres">
      <dgm:prSet presAssocID="{180A3295-E721-4509-B562-2583E6C96F59}" presName="rect2"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83000" r="-83000"/>
          </a:stretch>
        </a:blipFill>
      </dgm:spPr>
    </dgm:pt>
    <dgm:pt modelId="{353AEEE8-62D3-4141-96E9-FFFE5B901AB3}" type="pres">
      <dgm:prSet presAssocID="{C099BAC7-8444-4223-835D-08960786BAF8}" presName="sibTrans" presStyleCnt="0"/>
      <dgm:spPr/>
    </dgm:pt>
    <dgm:pt modelId="{9D4C3BB0-09A5-486D-8F52-4C25AE306E01}" type="pres">
      <dgm:prSet presAssocID="{D8AFC6EB-35EF-42C4-AB28-BA3BF632D309}" presName="composite" presStyleCnt="0"/>
      <dgm:spPr/>
    </dgm:pt>
    <dgm:pt modelId="{BAA25041-FE8E-441E-8383-582303BE5D18}" type="pres">
      <dgm:prSet presAssocID="{D8AFC6EB-35EF-42C4-AB28-BA3BF632D309}" presName="rect1" presStyleLbl="trAlignAcc1" presStyleIdx="4" presStyleCnt="6">
        <dgm:presLayoutVars>
          <dgm:bulletEnabled val="1"/>
        </dgm:presLayoutVars>
      </dgm:prSet>
      <dgm:spPr/>
      <dgm:t>
        <a:bodyPr/>
        <a:lstStyle/>
        <a:p>
          <a:pPr latinLnBrk="1"/>
          <a:endParaRPr lang="ko-KR" altLang="en-US"/>
        </a:p>
      </dgm:t>
    </dgm:pt>
    <dgm:pt modelId="{5BF566BE-A7AE-4914-8C27-B7071C820B1E}" type="pres">
      <dgm:prSet presAssocID="{D8AFC6EB-35EF-42C4-AB28-BA3BF632D309}"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2000" r="-22000"/>
          </a:stretch>
        </a:blipFill>
      </dgm:spPr>
    </dgm:pt>
    <dgm:pt modelId="{5700DE54-94DC-40C5-974C-1456702687F4}" type="pres">
      <dgm:prSet presAssocID="{308130BB-7610-4535-9BBF-BB2F9EB57687}" presName="sibTrans" presStyleCnt="0"/>
      <dgm:spPr/>
    </dgm:pt>
    <dgm:pt modelId="{7CE95746-9754-41B9-BA56-6E9C27AF5D45}" type="pres">
      <dgm:prSet presAssocID="{EDD53689-8704-4312-809B-2B15F7A4B047}" presName="composite" presStyleCnt="0"/>
      <dgm:spPr/>
    </dgm:pt>
    <dgm:pt modelId="{97EF929C-DBF0-4261-A433-1B6E3028E845}" type="pres">
      <dgm:prSet presAssocID="{EDD53689-8704-4312-809B-2B15F7A4B047}" presName="rect1" presStyleLbl="trAlignAcc1" presStyleIdx="5" presStyleCnt="6">
        <dgm:presLayoutVars>
          <dgm:bulletEnabled val="1"/>
        </dgm:presLayoutVars>
      </dgm:prSet>
      <dgm:spPr/>
      <dgm:t>
        <a:bodyPr/>
        <a:lstStyle/>
        <a:p>
          <a:pPr latinLnBrk="1"/>
          <a:endParaRPr lang="ko-KR" altLang="en-US"/>
        </a:p>
      </dgm:t>
    </dgm:pt>
    <dgm:pt modelId="{24890B84-85FE-4367-8526-C68430C6FF09}" type="pres">
      <dgm:prSet presAssocID="{EDD53689-8704-4312-809B-2B15F7A4B047}" presName="rect2"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Lst>
  <dgm:cxnLst>
    <dgm:cxn modelId="{B5EE2089-91BA-4379-8ADC-67975965A04C}" type="presOf" srcId="{D8AFC6EB-35EF-42C4-AB28-BA3BF632D309}" destId="{BAA25041-FE8E-441E-8383-582303BE5D18}" srcOrd="0" destOrd="0" presId="urn:microsoft.com/office/officeart/2008/layout/PictureStrips"/>
    <dgm:cxn modelId="{C17DE586-71F3-428D-9F67-DCEF5418F276}" srcId="{533CD961-861B-4F9D-B2AE-5AFF34108C3C}" destId="{EDD53689-8704-4312-809B-2B15F7A4B047}" srcOrd="5" destOrd="0" parTransId="{AFBBBC65-F7B0-48C6-82E6-C336A8D025D7}" sibTransId="{A9E6364D-3EF4-468C-8753-8275CD28EE91}"/>
    <dgm:cxn modelId="{40596A4F-C4D2-43C5-9376-0EFAD22C135C}" srcId="{533CD961-861B-4F9D-B2AE-5AFF34108C3C}" destId="{180A3295-E721-4509-B562-2583E6C96F59}" srcOrd="3" destOrd="0" parTransId="{CF22D704-F124-4A09-8E43-E26D708E3964}" sibTransId="{C099BAC7-8444-4223-835D-08960786BAF8}"/>
    <dgm:cxn modelId="{4A65AE4D-F5C5-4A24-A80F-870E8F48525F}" type="presOf" srcId="{533CD961-861B-4F9D-B2AE-5AFF34108C3C}" destId="{8D85D69E-4F74-4E94-99AC-608FC6F7CD66}" srcOrd="0" destOrd="0" presId="urn:microsoft.com/office/officeart/2008/layout/PictureStrips"/>
    <dgm:cxn modelId="{06812ECC-8EB6-48AA-99E1-B41BB6CAEB9B}" srcId="{533CD961-861B-4F9D-B2AE-5AFF34108C3C}" destId="{D8AFC6EB-35EF-42C4-AB28-BA3BF632D309}" srcOrd="4" destOrd="0" parTransId="{94D2522B-58D2-427A-956B-B48E205B61CC}" sibTransId="{308130BB-7610-4535-9BBF-BB2F9EB57687}"/>
    <dgm:cxn modelId="{3B5CAA4F-77DD-430E-91E0-11908519C49A}" type="presOf" srcId="{180A3295-E721-4509-B562-2583E6C96F59}" destId="{DA252FE9-9F02-4193-95DE-1A0B79A15A52}" srcOrd="0" destOrd="0" presId="urn:microsoft.com/office/officeart/2008/layout/PictureStrips"/>
    <dgm:cxn modelId="{93ADDF5D-2FD7-4147-A071-06CA01E23672}" type="presOf" srcId="{EDD53689-8704-4312-809B-2B15F7A4B047}" destId="{97EF929C-DBF0-4261-A433-1B6E3028E845}" srcOrd="0" destOrd="0" presId="urn:microsoft.com/office/officeart/2008/layout/PictureStrips"/>
    <dgm:cxn modelId="{327DD8E4-964D-4A47-A46A-B6F34AD9CF87}" srcId="{533CD961-861B-4F9D-B2AE-5AFF34108C3C}" destId="{37AA46D8-8FA3-4E9B-ACEF-3B86527EC99F}" srcOrd="2" destOrd="0" parTransId="{DB2A28DE-EF9E-4F13-8973-9944F68DFCDD}" sibTransId="{356BB4A7-4512-4D67-B1B3-65EA67E5C177}"/>
    <dgm:cxn modelId="{7E85C3F7-9D6F-4A38-9EB8-F9999851F903}" srcId="{533CD961-861B-4F9D-B2AE-5AFF34108C3C}" destId="{7407C604-D84B-4E29-8678-F9A6F127BBA1}" srcOrd="0" destOrd="0" parTransId="{8FF73ADE-E827-44D8-B07F-96422C80FC0D}" sibTransId="{301E9F8E-2506-4D56-9DAB-D41815AE72BA}"/>
    <dgm:cxn modelId="{01DF4A70-7735-4F1A-8A60-ABB30D5B5ED4}" srcId="{533CD961-861B-4F9D-B2AE-5AFF34108C3C}" destId="{536902C9-7408-4402-A25C-BA0E80926CD0}" srcOrd="1" destOrd="0" parTransId="{ABB2B22F-67BB-43B2-9C5E-057B233C1390}" sibTransId="{3846A470-2978-49F3-AD65-CB9E75B69FC0}"/>
    <dgm:cxn modelId="{B948AB3E-C085-402C-8FBC-50F97021BCCB}" type="presOf" srcId="{536902C9-7408-4402-A25C-BA0E80926CD0}" destId="{08C0B3F8-07BD-40AA-9E56-55BB1B1BC0F9}" srcOrd="0" destOrd="0" presId="urn:microsoft.com/office/officeart/2008/layout/PictureStrips"/>
    <dgm:cxn modelId="{A22BAEAD-0FA4-49ED-90F1-7AD1B093BE49}" type="presOf" srcId="{7407C604-D84B-4E29-8678-F9A6F127BBA1}" destId="{1810BE69-10A8-43A3-B32E-588B11D70B0D}" srcOrd="0" destOrd="0" presId="urn:microsoft.com/office/officeart/2008/layout/PictureStrips"/>
    <dgm:cxn modelId="{5A63B7D1-2C6E-4182-8643-BBF4F045C2F5}" type="presOf" srcId="{37AA46D8-8FA3-4E9B-ACEF-3B86527EC99F}" destId="{5F93D972-E9B2-4B01-AFB2-5579B1E21CB0}" srcOrd="0" destOrd="0" presId="urn:microsoft.com/office/officeart/2008/layout/PictureStrips"/>
    <dgm:cxn modelId="{A8775363-277B-45E3-8B7F-C385F5447B15}" type="presParOf" srcId="{8D85D69E-4F74-4E94-99AC-608FC6F7CD66}" destId="{34A56BAF-3EB9-4963-943E-0CDBA2AA4A36}" srcOrd="0" destOrd="0" presId="urn:microsoft.com/office/officeart/2008/layout/PictureStrips"/>
    <dgm:cxn modelId="{0588C946-686E-4D29-9731-8F147050D576}" type="presParOf" srcId="{34A56BAF-3EB9-4963-943E-0CDBA2AA4A36}" destId="{1810BE69-10A8-43A3-B32E-588B11D70B0D}" srcOrd="0" destOrd="0" presId="urn:microsoft.com/office/officeart/2008/layout/PictureStrips"/>
    <dgm:cxn modelId="{AFCEFD18-3A1B-4C8B-8696-FDCF48FB7807}" type="presParOf" srcId="{34A56BAF-3EB9-4963-943E-0CDBA2AA4A36}" destId="{385C22E9-F53D-4415-929C-DB3B08F399B1}" srcOrd="1" destOrd="0" presId="urn:microsoft.com/office/officeart/2008/layout/PictureStrips"/>
    <dgm:cxn modelId="{76FB3380-E412-4364-98A7-34113C3B5346}" type="presParOf" srcId="{8D85D69E-4F74-4E94-99AC-608FC6F7CD66}" destId="{21E38D59-1D0E-4B0D-AB37-87F957723CFD}" srcOrd="1" destOrd="0" presId="urn:microsoft.com/office/officeart/2008/layout/PictureStrips"/>
    <dgm:cxn modelId="{E86F7EFB-1872-482F-AC1A-591BA791BFD8}" type="presParOf" srcId="{8D85D69E-4F74-4E94-99AC-608FC6F7CD66}" destId="{AAE8F262-9EDC-4BEE-943D-8DCC89493AEF}" srcOrd="2" destOrd="0" presId="urn:microsoft.com/office/officeart/2008/layout/PictureStrips"/>
    <dgm:cxn modelId="{49DAA624-45B3-4A02-A492-CC8D25182C8C}" type="presParOf" srcId="{AAE8F262-9EDC-4BEE-943D-8DCC89493AEF}" destId="{08C0B3F8-07BD-40AA-9E56-55BB1B1BC0F9}" srcOrd="0" destOrd="0" presId="urn:microsoft.com/office/officeart/2008/layout/PictureStrips"/>
    <dgm:cxn modelId="{FEA13BFF-9D92-4E7C-9F90-76E4C97D1421}" type="presParOf" srcId="{AAE8F262-9EDC-4BEE-943D-8DCC89493AEF}" destId="{A0EEEDB6-1721-4C8D-8FE4-CDAFD6A86877}" srcOrd="1" destOrd="0" presId="urn:microsoft.com/office/officeart/2008/layout/PictureStrips"/>
    <dgm:cxn modelId="{7DA9DA3D-CC93-4AA3-A7DD-80DCF61850D4}" type="presParOf" srcId="{8D85D69E-4F74-4E94-99AC-608FC6F7CD66}" destId="{EF16DDB2-50E2-4174-AABA-A2D5A2F847F1}" srcOrd="3" destOrd="0" presId="urn:microsoft.com/office/officeart/2008/layout/PictureStrips"/>
    <dgm:cxn modelId="{253A2800-C843-424F-98EA-63905052918B}" type="presParOf" srcId="{8D85D69E-4F74-4E94-99AC-608FC6F7CD66}" destId="{1A835ECB-5CC1-4E89-A1C1-2A9BE2D0A175}" srcOrd="4" destOrd="0" presId="urn:microsoft.com/office/officeart/2008/layout/PictureStrips"/>
    <dgm:cxn modelId="{1B75513A-71DE-4527-B645-76E5AAE84B0E}" type="presParOf" srcId="{1A835ECB-5CC1-4E89-A1C1-2A9BE2D0A175}" destId="{5F93D972-E9B2-4B01-AFB2-5579B1E21CB0}" srcOrd="0" destOrd="0" presId="urn:microsoft.com/office/officeart/2008/layout/PictureStrips"/>
    <dgm:cxn modelId="{D992FBEF-D170-4E1B-BF13-DA7BAA5BFE36}" type="presParOf" srcId="{1A835ECB-5CC1-4E89-A1C1-2A9BE2D0A175}" destId="{827237C6-A3F6-4E32-B089-2DC2D5D37DFE}" srcOrd="1" destOrd="0" presId="urn:microsoft.com/office/officeart/2008/layout/PictureStrips"/>
    <dgm:cxn modelId="{BFE357F9-D3DB-41F0-9421-630023644C95}" type="presParOf" srcId="{8D85D69E-4F74-4E94-99AC-608FC6F7CD66}" destId="{499362F6-1B11-49C4-8DEA-1C903E3B43F2}" srcOrd="5" destOrd="0" presId="urn:microsoft.com/office/officeart/2008/layout/PictureStrips"/>
    <dgm:cxn modelId="{B5A8185A-1665-4BAC-AABC-63CBD53CD7F8}" type="presParOf" srcId="{8D85D69E-4F74-4E94-99AC-608FC6F7CD66}" destId="{DE3B02C9-EFD1-4E4C-B2A3-B8E770F2B94A}" srcOrd="6" destOrd="0" presId="urn:microsoft.com/office/officeart/2008/layout/PictureStrips"/>
    <dgm:cxn modelId="{CAF91928-C16B-48BD-B5A4-39A0ED2B14A8}" type="presParOf" srcId="{DE3B02C9-EFD1-4E4C-B2A3-B8E770F2B94A}" destId="{DA252FE9-9F02-4193-95DE-1A0B79A15A52}" srcOrd="0" destOrd="0" presId="urn:microsoft.com/office/officeart/2008/layout/PictureStrips"/>
    <dgm:cxn modelId="{65CE917E-B691-4859-97D5-E43AF3EF4CC9}" type="presParOf" srcId="{DE3B02C9-EFD1-4E4C-B2A3-B8E770F2B94A}" destId="{E9C0210F-A963-4578-AC24-7458739D6892}" srcOrd="1" destOrd="0" presId="urn:microsoft.com/office/officeart/2008/layout/PictureStrips"/>
    <dgm:cxn modelId="{54B31988-846E-4363-9256-FCA63493CFFB}" type="presParOf" srcId="{8D85D69E-4F74-4E94-99AC-608FC6F7CD66}" destId="{353AEEE8-62D3-4141-96E9-FFFE5B901AB3}" srcOrd="7" destOrd="0" presId="urn:microsoft.com/office/officeart/2008/layout/PictureStrips"/>
    <dgm:cxn modelId="{6194B277-3B43-4C80-958D-EAB77D0E5A6F}" type="presParOf" srcId="{8D85D69E-4F74-4E94-99AC-608FC6F7CD66}" destId="{9D4C3BB0-09A5-486D-8F52-4C25AE306E01}" srcOrd="8" destOrd="0" presId="urn:microsoft.com/office/officeart/2008/layout/PictureStrips"/>
    <dgm:cxn modelId="{DCAE8F35-BA74-4D8B-BE3E-3BD20E2809B7}" type="presParOf" srcId="{9D4C3BB0-09A5-486D-8F52-4C25AE306E01}" destId="{BAA25041-FE8E-441E-8383-582303BE5D18}" srcOrd="0" destOrd="0" presId="urn:microsoft.com/office/officeart/2008/layout/PictureStrips"/>
    <dgm:cxn modelId="{8965C587-FB91-4846-9470-CFB255F20F47}" type="presParOf" srcId="{9D4C3BB0-09A5-486D-8F52-4C25AE306E01}" destId="{5BF566BE-A7AE-4914-8C27-B7071C820B1E}" srcOrd="1" destOrd="0" presId="urn:microsoft.com/office/officeart/2008/layout/PictureStrips"/>
    <dgm:cxn modelId="{86C1BAF9-C563-4FF8-B311-AD40BAEE4D69}" type="presParOf" srcId="{8D85D69E-4F74-4E94-99AC-608FC6F7CD66}" destId="{5700DE54-94DC-40C5-974C-1456702687F4}" srcOrd="9" destOrd="0" presId="urn:microsoft.com/office/officeart/2008/layout/PictureStrips"/>
    <dgm:cxn modelId="{4A28A027-124C-4983-AC9B-760C733D40D2}" type="presParOf" srcId="{8D85D69E-4F74-4E94-99AC-608FC6F7CD66}" destId="{7CE95746-9754-41B9-BA56-6E9C27AF5D45}" srcOrd="10" destOrd="0" presId="urn:microsoft.com/office/officeart/2008/layout/PictureStrips"/>
    <dgm:cxn modelId="{6F60CD6A-20D5-4E3D-84B2-720EE509BE84}" type="presParOf" srcId="{7CE95746-9754-41B9-BA56-6E9C27AF5D45}" destId="{97EF929C-DBF0-4261-A433-1B6E3028E845}" srcOrd="0" destOrd="0" presId="urn:microsoft.com/office/officeart/2008/layout/PictureStrips"/>
    <dgm:cxn modelId="{21C22CE5-D54A-4E73-8A8E-3CDCC15DB0EF}" type="presParOf" srcId="{7CE95746-9754-41B9-BA56-6E9C27AF5D45}" destId="{24890B84-85FE-4367-8526-C68430C6FF0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00F6B-5FB0-4CF2-8E03-4E121D250D24}" type="doc">
      <dgm:prSet loTypeId="urn:microsoft.com/office/officeart/2008/layout/BendingPictureSemiTransparentText" loCatId="picture" qsTypeId="urn:microsoft.com/office/officeart/2005/8/quickstyle/simple5" qsCatId="simple" csTypeId="urn:microsoft.com/office/officeart/2005/8/colors/accent0_1" csCatId="mainScheme" phldr="1"/>
      <dgm:spPr/>
      <dgm:t>
        <a:bodyPr/>
        <a:lstStyle/>
        <a:p>
          <a:pPr latinLnBrk="1"/>
          <a:endParaRPr lang="ko-KR" altLang="en-US"/>
        </a:p>
      </dgm:t>
    </dgm:pt>
    <dgm:pt modelId="{18CA205C-6183-422F-9A60-5D64D135B1C8}">
      <dgm:prSet phldrT="[텍스트]"/>
      <dgm:spPr/>
      <dgm:t>
        <a:bodyPr/>
        <a:lstStyle/>
        <a:p>
          <a:pPr latinLnBrk="1"/>
          <a:r>
            <a:rPr lang="en-US" altLang="ko-KR" b="1" dirty="0" smtClean="0">
              <a:solidFill>
                <a:schemeClr val="tx1">
                  <a:lumMod val="75000"/>
                  <a:lumOff val="25000"/>
                </a:schemeClr>
              </a:solidFill>
              <a:effectLst/>
            </a:rPr>
            <a:t>ALICE</a:t>
          </a:r>
          <a:endParaRPr lang="ko-KR" altLang="en-US" b="1" dirty="0">
            <a:solidFill>
              <a:schemeClr val="tx1">
                <a:lumMod val="75000"/>
                <a:lumOff val="25000"/>
              </a:schemeClr>
            </a:solidFill>
            <a:effectLst/>
          </a:endParaRPr>
        </a:p>
      </dgm:t>
    </dgm:pt>
    <dgm:pt modelId="{D37539D7-07E3-48E5-A040-EC964B6DEB5A}" type="parTrans" cxnId="{56A9C2CF-61F0-465F-B885-A78562CB01D7}">
      <dgm:prSet/>
      <dgm:spPr/>
      <dgm:t>
        <a:bodyPr/>
        <a:lstStyle/>
        <a:p>
          <a:pPr latinLnBrk="1"/>
          <a:endParaRPr lang="ko-KR" altLang="en-US"/>
        </a:p>
      </dgm:t>
    </dgm:pt>
    <dgm:pt modelId="{7245950B-C315-4245-BF31-DF4BC40BDED4}" type="sibTrans" cxnId="{56A9C2CF-61F0-465F-B885-A78562CB01D7}">
      <dgm:prSet/>
      <dgm:spPr/>
      <dgm:t>
        <a:bodyPr/>
        <a:lstStyle/>
        <a:p>
          <a:pPr latinLnBrk="1"/>
          <a:endParaRPr lang="ko-KR" altLang="en-US"/>
        </a:p>
      </dgm:t>
    </dgm:pt>
    <dgm:pt modelId="{F5548CFE-CF16-480B-9984-E9033EA12673}">
      <dgm:prSet phldrT="[텍스트]"/>
      <dgm:spPr/>
      <dgm:t>
        <a:bodyPr/>
        <a:lstStyle/>
        <a:p>
          <a:pPr latinLnBrk="1"/>
          <a:r>
            <a:rPr lang="en-US" altLang="ko-KR" b="1" dirty="0" smtClean="0">
              <a:solidFill>
                <a:schemeClr val="tx1">
                  <a:lumMod val="75000"/>
                  <a:lumOff val="25000"/>
                </a:schemeClr>
              </a:solidFill>
              <a:effectLst/>
            </a:rPr>
            <a:t>CMS</a:t>
          </a:r>
          <a:endParaRPr lang="ko-KR" altLang="en-US" b="1" dirty="0">
            <a:solidFill>
              <a:schemeClr val="tx1">
                <a:lumMod val="75000"/>
                <a:lumOff val="25000"/>
              </a:schemeClr>
            </a:solidFill>
            <a:effectLst/>
          </a:endParaRPr>
        </a:p>
      </dgm:t>
    </dgm:pt>
    <dgm:pt modelId="{5A43BA66-688D-42F1-A641-98EAD14B69B3}" type="parTrans" cxnId="{626E8D58-65B6-4776-9CD0-ABC56B7B79CD}">
      <dgm:prSet/>
      <dgm:spPr/>
      <dgm:t>
        <a:bodyPr/>
        <a:lstStyle/>
        <a:p>
          <a:pPr latinLnBrk="1"/>
          <a:endParaRPr lang="ko-KR" altLang="en-US"/>
        </a:p>
      </dgm:t>
    </dgm:pt>
    <dgm:pt modelId="{08ABA13A-79F4-4EB3-85F5-06A05B80306A}" type="sibTrans" cxnId="{626E8D58-65B6-4776-9CD0-ABC56B7B79CD}">
      <dgm:prSet/>
      <dgm:spPr/>
      <dgm:t>
        <a:bodyPr/>
        <a:lstStyle/>
        <a:p>
          <a:pPr latinLnBrk="1"/>
          <a:endParaRPr lang="ko-KR" altLang="en-US"/>
        </a:p>
      </dgm:t>
    </dgm:pt>
    <dgm:pt modelId="{70BB7583-BCE9-4FF9-B89D-E21DEA740FF6}">
      <dgm:prSet phldrT="[텍스트]"/>
      <dgm:spPr/>
      <dgm:t>
        <a:bodyPr/>
        <a:lstStyle/>
        <a:p>
          <a:pPr latinLnBrk="1"/>
          <a:r>
            <a:rPr lang="en-US" altLang="ko-KR" b="1" dirty="0" smtClean="0">
              <a:solidFill>
                <a:schemeClr val="tx1">
                  <a:lumMod val="75000"/>
                  <a:lumOff val="25000"/>
                </a:schemeClr>
              </a:solidFill>
              <a:effectLst/>
            </a:rPr>
            <a:t>Belle II</a:t>
          </a:r>
          <a:endParaRPr lang="ko-KR" altLang="en-US" b="1" dirty="0">
            <a:solidFill>
              <a:schemeClr val="tx1">
                <a:lumMod val="75000"/>
                <a:lumOff val="25000"/>
              </a:schemeClr>
            </a:solidFill>
            <a:effectLst/>
          </a:endParaRPr>
        </a:p>
      </dgm:t>
    </dgm:pt>
    <dgm:pt modelId="{6F2B4CE8-86F9-4A7A-8E24-6C5A2F35259A}" type="parTrans" cxnId="{348804D8-3FC5-4865-8895-C9749C2B3FF3}">
      <dgm:prSet/>
      <dgm:spPr/>
      <dgm:t>
        <a:bodyPr/>
        <a:lstStyle/>
        <a:p>
          <a:pPr latinLnBrk="1"/>
          <a:endParaRPr lang="ko-KR" altLang="en-US"/>
        </a:p>
      </dgm:t>
    </dgm:pt>
    <dgm:pt modelId="{407C63C1-1885-4DE0-AE1B-A6BC1D59AD14}" type="sibTrans" cxnId="{348804D8-3FC5-4865-8895-C9749C2B3FF3}">
      <dgm:prSet/>
      <dgm:spPr/>
      <dgm:t>
        <a:bodyPr/>
        <a:lstStyle/>
        <a:p>
          <a:pPr latinLnBrk="1"/>
          <a:endParaRPr lang="ko-KR" altLang="en-US"/>
        </a:p>
      </dgm:t>
    </dgm:pt>
    <dgm:pt modelId="{2F9E6B2F-3C79-4D9C-8F34-61C19F16326C}">
      <dgm:prSet phldrT="[텍스트]"/>
      <dgm:spPr/>
      <dgm:t>
        <a:bodyPr/>
        <a:lstStyle/>
        <a:p>
          <a:pPr latinLnBrk="1"/>
          <a:r>
            <a:rPr lang="en-US" altLang="ko-KR" b="1" dirty="0" smtClean="0">
              <a:solidFill>
                <a:schemeClr val="tx1">
                  <a:lumMod val="75000"/>
                  <a:lumOff val="25000"/>
                </a:schemeClr>
              </a:solidFill>
              <a:effectLst/>
            </a:rPr>
            <a:t>LIGO</a:t>
          </a:r>
          <a:endParaRPr lang="ko-KR" altLang="en-US" b="1" dirty="0">
            <a:solidFill>
              <a:schemeClr val="tx1">
                <a:lumMod val="75000"/>
                <a:lumOff val="25000"/>
              </a:schemeClr>
            </a:solidFill>
            <a:effectLst/>
          </a:endParaRPr>
        </a:p>
      </dgm:t>
    </dgm:pt>
    <dgm:pt modelId="{52971031-9CE0-4F50-866F-DA980767D1DA}" type="parTrans" cxnId="{5EA04F76-2D4F-4D1A-8AFF-E289B8EC75CE}">
      <dgm:prSet/>
      <dgm:spPr/>
      <dgm:t>
        <a:bodyPr/>
        <a:lstStyle/>
        <a:p>
          <a:pPr latinLnBrk="1"/>
          <a:endParaRPr lang="ko-KR" altLang="en-US"/>
        </a:p>
      </dgm:t>
    </dgm:pt>
    <dgm:pt modelId="{ED421E1F-FDF2-4A4E-B8F4-FE6D0A5DEB57}" type="sibTrans" cxnId="{5EA04F76-2D4F-4D1A-8AFF-E289B8EC75CE}">
      <dgm:prSet/>
      <dgm:spPr/>
      <dgm:t>
        <a:bodyPr/>
        <a:lstStyle/>
        <a:p>
          <a:pPr latinLnBrk="1"/>
          <a:endParaRPr lang="ko-KR" altLang="en-US"/>
        </a:p>
      </dgm:t>
    </dgm:pt>
    <dgm:pt modelId="{91677A86-73F5-42AB-82DA-351DE471AC95}">
      <dgm:prSet phldrT="[텍스트]"/>
      <dgm:spPr/>
      <dgm:t>
        <a:bodyPr/>
        <a:lstStyle/>
        <a:p>
          <a:pPr latinLnBrk="1"/>
          <a:r>
            <a:rPr lang="en-US" altLang="ko-KR" b="1" dirty="0" smtClean="0">
              <a:solidFill>
                <a:schemeClr val="tx1">
                  <a:lumMod val="75000"/>
                  <a:lumOff val="25000"/>
                </a:schemeClr>
              </a:solidFill>
              <a:effectLst/>
            </a:rPr>
            <a:t>RENO</a:t>
          </a:r>
          <a:endParaRPr lang="ko-KR" altLang="en-US" b="1" dirty="0">
            <a:solidFill>
              <a:schemeClr val="tx1">
                <a:lumMod val="75000"/>
                <a:lumOff val="25000"/>
              </a:schemeClr>
            </a:solidFill>
            <a:effectLst/>
          </a:endParaRPr>
        </a:p>
      </dgm:t>
    </dgm:pt>
    <dgm:pt modelId="{B1CDC77E-E1A5-4F50-84DE-EE00BEB8D3FA}" type="parTrans" cxnId="{F3C51084-2BAC-4509-9B5D-5B7996D85BC2}">
      <dgm:prSet/>
      <dgm:spPr/>
      <dgm:t>
        <a:bodyPr/>
        <a:lstStyle/>
        <a:p>
          <a:pPr latinLnBrk="1"/>
          <a:endParaRPr lang="ko-KR" altLang="en-US"/>
        </a:p>
      </dgm:t>
    </dgm:pt>
    <dgm:pt modelId="{16FAEB7F-ABAD-4430-81D0-F87753AB3428}" type="sibTrans" cxnId="{F3C51084-2BAC-4509-9B5D-5B7996D85BC2}">
      <dgm:prSet/>
      <dgm:spPr/>
      <dgm:t>
        <a:bodyPr/>
        <a:lstStyle/>
        <a:p>
          <a:pPr latinLnBrk="1"/>
          <a:endParaRPr lang="ko-KR" altLang="en-US"/>
        </a:p>
      </dgm:t>
    </dgm:pt>
    <dgm:pt modelId="{30C209D1-7A15-428E-A17F-8EEF4EE0F640}">
      <dgm:prSet phldrT="[텍스트]"/>
      <dgm:spPr/>
      <dgm:t>
        <a:bodyPr/>
        <a:lstStyle/>
        <a:p>
          <a:pPr latinLnBrk="1"/>
          <a:r>
            <a:rPr lang="en-US" altLang="ko-KR" b="1" dirty="0" smtClean="0">
              <a:solidFill>
                <a:schemeClr val="tx1">
                  <a:lumMod val="75000"/>
                  <a:lumOff val="25000"/>
                </a:schemeClr>
              </a:solidFill>
              <a:effectLst/>
            </a:rPr>
            <a:t>Genome</a:t>
          </a:r>
          <a:endParaRPr lang="ko-KR" altLang="en-US" b="1" dirty="0">
            <a:solidFill>
              <a:schemeClr val="tx1">
                <a:lumMod val="75000"/>
                <a:lumOff val="25000"/>
              </a:schemeClr>
            </a:solidFill>
            <a:effectLst/>
          </a:endParaRPr>
        </a:p>
      </dgm:t>
    </dgm:pt>
    <dgm:pt modelId="{DB6C618B-6A36-443D-94BD-F439194F6C1A}" type="parTrans" cxnId="{576ADA2F-2F62-4608-A89A-4D69DBC22F84}">
      <dgm:prSet/>
      <dgm:spPr/>
      <dgm:t>
        <a:bodyPr/>
        <a:lstStyle/>
        <a:p>
          <a:pPr latinLnBrk="1"/>
          <a:endParaRPr lang="ko-KR" altLang="en-US"/>
        </a:p>
      </dgm:t>
    </dgm:pt>
    <dgm:pt modelId="{63239305-9AC7-4313-84F8-7A6D26026977}" type="sibTrans" cxnId="{576ADA2F-2F62-4608-A89A-4D69DBC22F84}">
      <dgm:prSet/>
      <dgm:spPr/>
      <dgm:t>
        <a:bodyPr/>
        <a:lstStyle/>
        <a:p>
          <a:pPr latinLnBrk="1"/>
          <a:endParaRPr lang="ko-KR" altLang="en-US"/>
        </a:p>
      </dgm:t>
    </dgm:pt>
    <dgm:pt modelId="{16F8BC9B-F848-4A16-B395-C87E71C64C78}" type="pres">
      <dgm:prSet presAssocID="{BE000F6B-5FB0-4CF2-8E03-4E121D250D24}" presName="Name0" presStyleCnt="0">
        <dgm:presLayoutVars>
          <dgm:dir/>
          <dgm:resizeHandles val="exact"/>
        </dgm:presLayoutVars>
      </dgm:prSet>
      <dgm:spPr/>
      <dgm:t>
        <a:bodyPr/>
        <a:lstStyle/>
        <a:p>
          <a:pPr latinLnBrk="1"/>
          <a:endParaRPr lang="ko-KR" altLang="en-US"/>
        </a:p>
      </dgm:t>
    </dgm:pt>
    <dgm:pt modelId="{2D6A88EB-0994-43B4-8F9D-B0ED0A573DD3}" type="pres">
      <dgm:prSet presAssocID="{18CA205C-6183-422F-9A60-5D64D135B1C8}" presName="composite" presStyleCnt="0"/>
      <dgm:spPr/>
    </dgm:pt>
    <dgm:pt modelId="{62F57E96-3690-4036-B04C-CBF0D56EE29A}" type="pres">
      <dgm:prSet presAssocID="{18CA205C-6183-422F-9A60-5D64D135B1C8}" presName="rect1" presStyleLbl="bgShp" presStyleIdx="0" presStyleCnt="6"/>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9677" b="9677"/>
          </a:stretch>
        </a:blipFill>
      </dgm:spPr>
    </dgm:pt>
    <dgm:pt modelId="{0C49F573-9892-4A7E-B56D-955D11E6D186}" type="pres">
      <dgm:prSet presAssocID="{18CA205C-6183-422F-9A60-5D64D135B1C8}" presName="rect2" presStyleLbl="trBgShp" presStyleIdx="0" presStyleCnt="6">
        <dgm:presLayoutVars>
          <dgm:bulletEnabled val="1"/>
        </dgm:presLayoutVars>
      </dgm:prSet>
      <dgm:spPr/>
      <dgm:t>
        <a:bodyPr/>
        <a:lstStyle/>
        <a:p>
          <a:pPr latinLnBrk="1"/>
          <a:endParaRPr lang="ko-KR" altLang="en-US"/>
        </a:p>
      </dgm:t>
    </dgm:pt>
    <dgm:pt modelId="{04BBD173-E1E3-4384-BB2B-086D14E0DE0D}" type="pres">
      <dgm:prSet presAssocID="{7245950B-C315-4245-BF31-DF4BC40BDED4}" presName="sibTrans" presStyleCnt="0"/>
      <dgm:spPr/>
    </dgm:pt>
    <dgm:pt modelId="{BA44ED77-BA69-4882-897F-73E6E6F69025}" type="pres">
      <dgm:prSet presAssocID="{F5548CFE-CF16-480B-9984-E9033EA12673}" presName="composite" presStyleCnt="0"/>
      <dgm:spPr/>
    </dgm:pt>
    <dgm:pt modelId="{9F22B200-9A2E-450E-B323-057ED8614639}" type="pres">
      <dgm:prSet presAssocID="{F5548CFE-CF16-480B-9984-E9033EA12673}" presName="rect1" presStyleLbl="bgShp" presStyleIdx="1" presStyleCnt="6"/>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8480" b="8480"/>
          </a:stretch>
        </a:blipFill>
      </dgm:spPr>
    </dgm:pt>
    <dgm:pt modelId="{C8D4A8F5-3703-46E5-93D9-D795DA353CC2}" type="pres">
      <dgm:prSet presAssocID="{F5548CFE-CF16-480B-9984-E9033EA12673}" presName="rect2" presStyleLbl="trBgShp" presStyleIdx="1" presStyleCnt="6">
        <dgm:presLayoutVars>
          <dgm:bulletEnabled val="1"/>
        </dgm:presLayoutVars>
      </dgm:prSet>
      <dgm:spPr/>
      <dgm:t>
        <a:bodyPr/>
        <a:lstStyle/>
        <a:p>
          <a:pPr latinLnBrk="1"/>
          <a:endParaRPr lang="ko-KR" altLang="en-US"/>
        </a:p>
      </dgm:t>
    </dgm:pt>
    <dgm:pt modelId="{500BE368-3E12-47C2-A5E9-72FCCF6913A9}" type="pres">
      <dgm:prSet presAssocID="{08ABA13A-79F4-4EB3-85F5-06A05B80306A}" presName="sibTrans" presStyleCnt="0"/>
      <dgm:spPr/>
    </dgm:pt>
    <dgm:pt modelId="{740276C5-DFF4-437E-A846-DA6F5A5FA864}" type="pres">
      <dgm:prSet presAssocID="{70BB7583-BCE9-4FF9-B89D-E21DEA740FF6}" presName="composite" presStyleCnt="0"/>
      <dgm:spPr/>
    </dgm:pt>
    <dgm:pt modelId="{8D992E3A-3BA7-4790-AD53-535F0E7AB8FA}" type="pres">
      <dgm:prSet presAssocID="{70BB7583-BCE9-4FF9-B89D-E21DEA740FF6}" presName="rect1" presStyleLbl="bgShp" presStyleIdx="2" presStyleCnt="6"/>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5790" b="5790"/>
          </a:stretch>
        </a:blipFill>
      </dgm:spPr>
    </dgm:pt>
    <dgm:pt modelId="{A930C4AA-5FDD-434F-BA2E-E922BF4E53AF}" type="pres">
      <dgm:prSet presAssocID="{70BB7583-BCE9-4FF9-B89D-E21DEA740FF6}" presName="rect2" presStyleLbl="trBgShp" presStyleIdx="2" presStyleCnt="6">
        <dgm:presLayoutVars>
          <dgm:bulletEnabled val="1"/>
        </dgm:presLayoutVars>
      </dgm:prSet>
      <dgm:spPr/>
      <dgm:t>
        <a:bodyPr/>
        <a:lstStyle/>
        <a:p>
          <a:pPr latinLnBrk="1"/>
          <a:endParaRPr lang="ko-KR" altLang="en-US"/>
        </a:p>
      </dgm:t>
    </dgm:pt>
    <dgm:pt modelId="{5F6B0768-1125-43E4-B782-87973B99BC1F}" type="pres">
      <dgm:prSet presAssocID="{407C63C1-1885-4DE0-AE1B-A6BC1D59AD14}" presName="sibTrans" presStyleCnt="0"/>
      <dgm:spPr/>
    </dgm:pt>
    <dgm:pt modelId="{D4186CC5-0A2B-433F-86EF-617341C5EA29}" type="pres">
      <dgm:prSet presAssocID="{2F9E6B2F-3C79-4D9C-8F34-61C19F16326C}" presName="composite" presStyleCnt="0"/>
      <dgm:spPr/>
    </dgm:pt>
    <dgm:pt modelId="{9138B96A-AE85-4FEC-9C17-ABC5033A2719}" type="pres">
      <dgm:prSet presAssocID="{2F9E6B2F-3C79-4D9C-8F34-61C19F16326C}" presName="rect1" presStyleLbl="bgShp" presStyleIdx="3" presStyleCnt="6"/>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8088" b="8088"/>
          </a:stretch>
        </a:blipFill>
      </dgm:spPr>
    </dgm:pt>
    <dgm:pt modelId="{0B5BF06B-F734-47C1-A592-0D02AE7BEB91}" type="pres">
      <dgm:prSet presAssocID="{2F9E6B2F-3C79-4D9C-8F34-61C19F16326C}" presName="rect2" presStyleLbl="trBgShp" presStyleIdx="3" presStyleCnt="6">
        <dgm:presLayoutVars>
          <dgm:bulletEnabled val="1"/>
        </dgm:presLayoutVars>
      </dgm:prSet>
      <dgm:spPr/>
      <dgm:t>
        <a:bodyPr/>
        <a:lstStyle/>
        <a:p>
          <a:pPr latinLnBrk="1"/>
          <a:endParaRPr lang="ko-KR" altLang="en-US"/>
        </a:p>
      </dgm:t>
    </dgm:pt>
    <dgm:pt modelId="{DD26C04E-B9AB-4BB8-BB6E-1CF43E9C2DC8}" type="pres">
      <dgm:prSet presAssocID="{ED421E1F-FDF2-4A4E-B8F4-FE6D0A5DEB57}" presName="sibTrans" presStyleCnt="0"/>
      <dgm:spPr/>
    </dgm:pt>
    <dgm:pt modelId="{914D5831-DF3B-498C-82E6-9ABC88586EA7}" type="pres">
      <dgm:prSet presAssocID="{91677A86-73F5-42AB-82DA-351DE471AC95}" presName="composite" presStyleCnt="0"/>
      <dgm:spPr/>
    </dgm:pt>
    <dgm:pt modelId="{A77B4317-5A45-4487-A5BF-8939C9E8365B}" type="pres">
      <dgm:prSet presAssocID="{91677A86-73F5-42AB-82DA-351DE471AC95}" presName="rect1" presStyleLbl="bgShp" presStyleIdx="4" presStyleCnt="6"/>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8266" b="8266"/>
          </a:stretch>
        </a:blipFill>
      </dgm:spPr>
    </dgm:pt>
    <dgm:pt modelId="{9D3DEF6E-0E3C-4B07-909F-F68ADE40F1F9}" type="pres">
      <dgm:prSet presAssocID="{91677A86-73F5-42AB-82DA-351DE471AC95}" presName="rect2" presStyleLbl="trBgShp" presStyleIdx="4" presStyleCnt="6">
        <dgm:presLayoutVars>
          <dgm:bulletEnabled val="1"/>
        </dgm:presLayoutVars>
      </dgm:prSet>
      <dgm:spPr/>
      <dgm:t>
        <a:bodyPr/>
        <a:lstStyle/>
        <a:p>
          <a:pPr latinLnBrk="1"/>
          <a:endParaRPr lang="ko-KR" altLang="en-US"/>
        </a:p>
      </dgm:t>
    </dgm:pt>
    <dgm:pt modelId="{22B632A1-1111-46B4-B20C-1313F08968D9}" type="pres">
      <dgm:prSet presAssocID="{16FAEB7F-ABAD-4430-81D0-F87753AB3428}" presName="sibTrans" presStyleCnt="0"/>
      <dgm:spPr/>
    </dgm:pt>
    <dgm:pt modelId="{D90E9759-BE19-45B6-92ED-FC113DE175B0}" type="pres">
      <dgm:prSet presAssocID="{30C209D1-7A15-428E-A17F-8EEF4EE0F640}" presName="composite" presStyleCnt="0"/>
      <dgm:spPr/>
    </dgm:pt>
    <dgm:pt modelId="{4720FDD4-2373-4ECC-A0E5-4AD958533192}" type="pres">
      <dgm:prSet presAssocID="{30C209D1-7A15-428E-A17F-8EEF4EE0F640}" presName="rect1" presStyleLbl="bgShp" presStyleIdx="5" presStyleCnt="6"/>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t="7014" b="7014"/>
          </a:stretch>
        </a:blipFill>
      </dgm:spPr>
    </dgm:pt>
    <dgm:pt modelId="{CEB7A827-77F3-4780-BFE1-0B63A5CBE4C0}" type="pres">
      <dgm:prSet presAssocID="{30C209D1-7A15-428E-A17F-8EEF4EE0F640}" presName="rect2" presStyleLbl="trBgShp" presStyleIdx="5" presStyleCnt="6">
        <dgm:presLayoutVars>
          <dgm:bulletEnabled val="1"/>
        </dgm:presLayoutVars>
      </dgm:prSet>
      <dgm:spPr/>
      <dgm:t>
        <a:bodyPr/>
        <a:lstStyle/>
        <a:p>
          <a:pPr latinLnBrk="1"/>
          <a:endParaRPr lang="ko-KR" altLang="en-US"/>
        </a:p>
      </dgm:t>
    </dgm:pt>
  </dgm:ptLst>
  <dgm:cxnLst>
    <dgm:cxn modelId="{A04BE166-D0F7-4739-9B8E-2BE191CC84C8}" type="presOf" srcId="{2F9E6B2F-3C79-4D9C-8F34-61C19F16326C}" destId="{0B5BF06B-F734-47C1-A592-0D02AE7BEB91}" srcOrd="0" destOrd="0" presId="urn:microsoft.com/office/officeart/2008/layout/BendingPictureSemiTransparentText"/>
    <dgm:cxn modelId="{2738E0D0-1A1C-4308-85D3-6B11FA4F2297}" type="presOf" srcId="{30C209D1-7A15-428E-A17F-8EEF4EE0F640}" destId="{CEB7A827-77F3-4780-BFE1-0B63A5CBE4C0}" srcOrd="0" destOrd="0" presId="urn:microsoft.com/office/officeart/2008/layout/BendingPictureSemiTransparentText"/>
    <dgm:cxn modelId="{675D7FD0-CD27-4860-A439-756C73C3DE38}" type="presOf" srcId="{18CA205C-6183-422F-9A60-5D64D135B1C8}" destId="{0C49F573-9892-4A7E-B56D-955D11E6D186}" srcOrd="0" destOrd="0" presId="urn:microsoft.com/office/officeart/2008/layout/BendingPictureSemiTransparentText"/>
    <dgm:cxn modelId="{F3C51084-2BAC-4509-9B5D-5B7996D85BC2}" srcId="{BE000F6B-5FB0-4CF2-8E03-4E121D250D24}" destId="{91677A86-73F5-42AB-82DA-351DE471AC95}" srcOrd="4" destOrd="0" parTransId="{B1CDC77E-E1A5-4F50-84DE-EE00BEB8D3FA}" sibTransId="{16FAEB7F-ABAD-4430-81D0-F87753AB3428}"/>
    <dgm:cxn modelId="{5EA04F76-2D4F-4D1A-8AFF-E289B8EC75CE}" srcId="{BE000F6B-5FB0-4CF2-8E03-4E121D250D24}" destId="{2F9E6B2F-3C79-4D9C-8F34-61C19F16326C}" srcOrd="3" destOrd="0" parTransId="{52971031-9CE0-4F50-866F-DA980767D1DA}" sibTransId="{ED421E1F-FDF2-4A4E-B8F4-FE6D0A5DEB57}"/>
    <dgm:cxn modelId="{626E8D58-65B6-4776-9CD0-ABC56B7B79CD}" srcId="{BE000F6B-5FB0-4CF2-8E03-4E121D250D24}" destId="{F5548CFE-CF16-480B-9984-E9033EA12673}" srcOrd="1" destOrd="0" parTransId="{5A43BA66-688D-42F1-A641-98EAD14B69B3}" sibTransId="{08ABA13A-79F4-4EB3-85F5-06A05B80306A}"/>
    <dgm:cxn modelId="{56A9C2CF-61F0-465F-B885-A78562CB01D7}" srcId="{BE000F6B-5FB0-4CF2-8E03-4E121D250D24}" destId="{18CA205C-6183-422F-9A60-5D64D135B1C8}" srcOrd="0" destOrd="0" parTransId="{D37539D7-07E3-48E5-A040-EC964B6DEB5A}" sibTransId="{7245950B-C315-4245-BF31-DF4BC40BDED4}"/>
    <dgm:cxn modelId="{81E792D0-6E36-4A4F-A9B1-5689E94136E8}" type="presOf" srcId="{70BB7583-BCE9-4FF9-B89D-E21DEA740FF6}" destId="{A930C4AA-5FDD-434F-BA2E-E922BF4E53AF}" srcOrd="0" destOrd="0" presId="urn:microsoft.com/office/officeart/2008/layout/BendingPictureSemiTransparentText"/>
    <dgm:cxn modelId="{DF2D7058-81BC-41CD-A7DF-0A21EDBBA325}" type="presOf" srcId="{91677A86-73F5-42AB-82DA-351DE471AC95}" destId="{9D3DEF6E-0E3C-4B07-909F-F68ADE40F1F9}" srcOrd="0" destOrd="0" presId="urn:microsoft.com/office/officeart/2008/layout/BendingPictureSemiTransparentText"/>
    <dgm:cxn modelId="{BA743172-C27A-4C54-A67E-F7F013C6379F}" type="presOf" srcId="{F5548CFE-CF16-480B-9984-E9033EA12673}" destId="{C8D4A8F5-3703-46E5-93D9-D795DA353CC2}" srcOrd="0" destOrd="0" presId="urn:microsoft.com/office/officeart/2008/layout/BendingPictureSemiTransparentText"/>
    <dgm:cxn modelId="{576ADA2F-2F62-4608-A89A-4D69DBC22F84}" srcId="{BE000F6B-5FB0-4CF2-8E03-4E121D250D24}" destId="{30C209D1-7A15-428E-A17F-8EEF4EE0F640}" srcOrd="5" destOrd="0" parTransId="{DB6C618B-6A36-443D-94BD-F439194F6C1A}" sibTransId="{63239305-9AC7-4313-84F8-7A6D26026977}"/>
    <dgm:cxn modelId="{F7903319-041F-4310-B7DE-17DFE61DA832}" type="presOf" srcId="{BE000F6B-5FB0-4CF2-8E03-4E121D250D24}" destId="{16F8BC9B-F848-4A16-B395-C87E71C64C78}" srcOrd="0" destOrd="0" presId="urn:microsoft.com/office/officeart/2008/layout/BendingPictureSemiTransparentText"/>
    <dgm:cxn modelId="{348804D8-3FC5-4865-8895-C9749C2B3FF3}" srcId="{BE000F6B-5FB0-4CF2-8E03-4E121D250D24}" destId="{70BB7583-BCE9-4FF9-B89D-E21DEA740FF6}" srcOrd="2" destOrd="0" parTransId="{6F2B4CE8-86F9-4A7A-8E24-6C5A2F35259A}" sibTransId="{407C63C1-1885-4DE0-AE1B-A6BC1D59AD14}"/>
    <dgm:cxn modelId="{CDE8D6DB-1769-46FB-8D95-7E9E71212356}" type="presParOf" srcId="{16F8BC9B-F848-4A16-B395-C87E71C64C78}" destId="{2D6A88EB-0994-43B4-8F9D-B0ED0A573DD3}" srcOrd="0" destOrd="0" presId="urn:microsoft.com/office/officeart/2008/layout/BendingPictureSemiTransparentText"/>
    <dgm:cxn modelId="{8A2F9E32-0F2B-402B-B29E-F1F3582E1DCC}" type="presParOf" srcId="{2D6A88EB-0994-43B4-8F9D-B0ED0A573DD3}" destId="{62F57E96-3690-4036-B04C-CBF0D56EE29A}" srcOrd="0" destOrd="0" presId="urn:microsoft.com/office/officeart/2008/layout/BendingPictureSemiTransparentText"/>
    <dgm:cxn modelId="{D1809E23-4099-433C-AE8D-FE1EBA1614E7}" type="presParOf" srcId="{2D6A88EB-0994-43B4-8F9D-B0ED0A573DD3}" destId="{0C49F573-9892-4A7E-B56D-955D11E6D186}" srcOrd="1" destOrd="0" presId="urn:microsoft.com/office/officeart/2008/layout/BendingPictureSemiTransparentText"/>
    <dgm:cxn modelId="{00CCEE5E-DAE2-421D-83FA-664933657C2F}" type="presParOf" srcId="{16F8BC9B-F848-4A16-B395-C87E71C64C78}" destId="{04BBD173-E1E3-4384-BB2B-086D14E0DE0D}" srcOrd="1" destOrd="0" presId="urn:microsoft.com/office/officeart/2008/layout/BendingPictureSemiTransparentText"/>
    <dgm:cxn modelId="{9DBFADD8-7B10-4231-89D4-76668ABA2E68}" type="presParOf" srcId="{16F8BC9B-F848-4A16-B395-C87E71C64C78}" destId="{BA44ED77-BA69-4882-897F-73E6E6F69025}" srcOrd="2" destOrd="0" presId="urn:microsoft.com/office/officeart/2008/layout/BendingPictureSemiTransparentText"/>
    <dgm:cxn modelId="{534B2439-84AC-427C-823E-A38B62EB085E}" type="presParOf" srcId="{BA44ED77-BA69-4882-897F-73E6E6F69025}" destId="{9F22B200-9A2E-450E-B323-057ED8614639}" srcOrd="0" destOrd="0" presId="urn:microsoft.com/office/officeart/2008/layout/BendingPictureSemiTransparentText"/>
    <dgm:cxn modelId="{997EAE8E-E685-43A8-9D1B-3FF3C4C4921A}" type="presParOf" srcId="{BA44ED77-BA69-4882-897F-73E6E6F69025}" destId="{C8D4A8F5-3703-46E5-93D9-D795DA353CC2}" srcOrd="1" destOrd="0" presId="urn:microsoft.com/office/officeart/2008/layout/BendingPictureSemiTransparentText"/>
    <dgm:cxn modelId="{C950DD76-999B-4E37-B383-F2994785D6BF}" type="presParOf" srcId="{16F8BC9B-F848-4A16-B395-C87E71C64C78}" destId="{500BE368-3E12-47C2-A5E9-72FCCF6913A9}" srcOrd="3" destOrd="0" presId="urn:microsoft.com/office/officeart/2008/layout/BendingPictureSemiTransparentText"/>
    <dgm:cxn modelId="{22456976-A968-4A14-9B81-2231BCA8CB70}" type="presParOf" srcId="{16F8BC9B-F848-4A16-B395-C87E71C64C78}" destId="{740276C5-DFF4-437E-A846-DA6F5A5FA864}" srcOrd="4" destOrd="0" presId="urn:microsoft.com/office/officeart/2008/layout/BendingPictureSemiTransparentText"/>
    <dgm:cxn modelId="{0ECAB63E-E216-4EE5-975C-6CF9BE1CEC9A}" type="presParOf" srcId="{740276C5-DFF4-437E-A846-DA6F5A5FA864}" destId="{8D992E3A-3BA7-4790-AD53-535F0E7AB8FA}" srcOrd="0" destOrd="0" presId="urn:microsoft.com/office/officeart/2008/layout/BendingPictureSemiTransparentText"/>
    <dgm:cxn modelId="{4D029E3A-AF9C-40C5-8187-C4BCE993F4DB}" type="presParOf" srcId="{740276C5-DFF4-437E-A846-DA6F5A5FA864}" destId="{A930C4AA-5FDD-434F-BA2E-E922BF4E53AF}" srcOrd="1" destOrd="0" presId="urn:microsoft.com/office/officeart/2008/layout/BendingPictureSemiTransparentText"/>
    <dgm:cxn modelId="{676ECB9D-144E-4EED-BEF4-B5D549C8693A}" type="presParOf" srcId="{16F8BC9B-F848-4A16-B395-C87E71C64C78}" destId="{5F6B0768-1125-43E4-B782-87973B99BC1F}" srcOrd="5" destOrd="0" presId="urn:microsoft.com/office/officeart/2008/layout/BendingPictureSemiTransparentText"/>
    <dgm:cxn modelId="{B464CF27-F91F-449D-958E-060E3AB60306}" type="presParOf" srcId="{16F8BC9B-F848-4A16-B395-C87E71C64C78}" destId="{D4186CC5-0A2B-433F-86EF-617341C5EA29}" srcOrd="6" destOrd="0" presId="urn:microsoft.com/office/officeart/2008/layout/BendingPictureSemiTransparentText"/>
    <dgm:cxn modelId="{27ABDB71-EFF0-47B8-9DB2-C0136ADCE029}" type="presParOf" srcId="{D4186CC5-0A2B-433F-86EF-617341C5EA29}" destId="{9138B96A-AE85-4FEC-9C17-ABC5033A2719}" srcOrd="0" destOrd="0" presId="urn:microsoft.com/office/officeart/2008/layout/BendingPictureSemiTransparentText"/>
    <dgm:cxn modelId="{175B4653-DBAE-4A3C-8284-69EFE777B31C}" type="presParOf" srcId="{D4186CC5-0A2B-433F-86EF-617341C5EA29}" destId="{0B5BF06B-F734-47C1-A592-0D02AE7BEB91}" srcOrd="1" destOrd="0" presId="urn:microsoft.com/office/officeart/2008/layout/BendingPictureSemiTransparentText"/>
    <dgm:cxn modelId="{C300AA36-18AC-430B-B28C-6B384B0F69D4}" type="presParOf" srcId="{16F8BC9B-F848-4A16-B395-C87E71C64C78}" destId="{DD26C04E-B9AB-4BB8-BB6E-1CF43E9C2DC8}" srcOrd="7" destOrd="0" presId="urn:microsoft.com/office/officeart/2008/layout/BendingPictureSemiTransparentText"/>
    <dgm:cxn modelId="{716EAA81-68EC-46D7-ADBB-3B233E6A87B3}" type="presParOf" srcId="{16F8BC9B-F848-4A16-B395-C87E71C64C78}" destId="{914D5831-DF3B-498C-82E6-9ABC88586EA7}" srcOrd="8" destOrd="0" presId="urn:microsoft.com/office/officeart/2008/layout/BendingPictureSemiTransparentText"/>
    <dgm:cxn modelId="{104CBFDF-A105-4D17-BCA4-38470C30598A}" type="presParOf" srcId="{914D5831-DF3B-498C-82E6-9ABC88586EA7}" destId="{A77B4317-5A45-4487-A5BF-8939C9E8365B}" srcOrd="0" destOrd="0" presId="urn:microsoft.com/office/officeart/2008/layout/BendingPictureSemiTransparentText"/>
    <dgm:cxn modelId="{AF58B011-38B6-4973-8357-5C7D048B22F0}" type="presParOf" srcId="{914D5831-DF3B-498C-82E6-9ABC88586EA7}" destId="{9D3DEF6E-0E3C-4B07-909F-F68ADE40F1F9}" srcOrd="1" destOrd="0" presId="urn:microsoft.com/office/officeart/2008/layout/BendingPictureSemiTransparentText"/>
    <dgm:cxn modelId="{40F79AFD-9122-43F6-B8EC-9996BDC5D637}" type="presParOf" srcId="{16F8BC9B-F848-4A16-B395-C87E71C64C78}" destId="{22B632A1-1111-46B4-B20C-1313F08968D9}" srcOrd="9" destOrd="0" presId="urn:microsoft.com/office/officeart/2008/layout/BendingPictureSemiTransparentText"/>
    <dgm:cxn modelId="{37033A69-70EA-47C8-AFC3-3A05731BCA25}" type="presParOf" srcId="{16F8BC9B-F848-4A16-B395-C87E71C64C78}" destId="{D90E9759-BE19-45B6-92ED-FC113DE175B0}" srcOrd="10" destOrd="0" presId="urn:microsoft.com/office/officeart/2008/layout/BendingPictureSemiTransparentText"/>
    <dgm:cxn modelId="{97B13E9D-D1DD-4C5E-8194-34617BB0F95E}" type="presParOf" srcId="{D90E9759-BE19-45B6-92ED-FC113DE175B0}" destId="{4720FDD4-2373-4ECC-A0E5-4AD958533192}" srcOrd="0" destOrd="0" presId="urn:microsoft.com/office/officeart/2008/layout/BendingPictureSemiTransparentText"/>
    <dgm:cxn modelId="{F24ABC06-5B0F-441C-ACFA-E8005CF86D6E}" type="presParOf" srcId="{D90E9759-BE19-45B6-92ED-FC113DE175B0}" destId="{CEB7A827-77F3-4780-BFE1-0B63A5CBE4C0}"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3488EA-D2BB-4E16-B2AA-0A12FD66AAB9}" type="doc">
      <dgm:prSet loTypeId="urn:microsoft.com/office/officeart/2005/8/layout/radial3" loCatId="cycle" qsTypeId="urn:microsoft.com/office/officeart/2005/8/quickstyle/simple3" qsCatId="simple" csTypeId="urn:microsoft.com/office/officeart/2005/8/colors/colorful5" csCatId="colorful" phldr="1"/>
      <dgm:spPr/>
      <dgm:t>
        <a:bodyPr/>
        <a:lstStyle/>
        <a:p>
          <a:pPr latinLnBrk="1"/>
          <a:endParaRPr lang="ko-KR" altLang="en-US"/>
        </a:p>
      </dgm:t>
    </dgm:pt>
    <dgm:pt modelId="{7C7F0861-66A6-4F74-B889-01D3C15C7011}">
      <dgm:prSet phldrT="[텍스트]" custT="1"/>
      <dgm:spPr/>
      <dgm:t>
        <a:bodyPr/>
        <a:lstStyle/>
        <a:p>
          <a:pPr latinLnBrk="1"/>
          <a:r>
            <a:rPr lang="en-US" altLang="ko-KR" sz="1600" b="1" dirty="0" smtClean="0"/>
            <a:t>Highly Available IT Infrastructure</a:t>
          </a:r>
          <a:endParaRPr lang="ko-KR" altLang="en-US" sz="1600" b="1" dirty="0"/>
        </a:p>
      </dgm:t>
    </dgm:pt>
    <dgm:pt modelId="{5BA088A0-B6A1-4201-9B7A-AB8213A00576}" type="parTrans" cxnId="{593D4718-CE25-455D-B21B-B76CF7BFE5FF}">
      <dgm:prSet/>
      <dgm:spPr/>
      <dgm:t>
        <a:bodyPr/>
        <a:lstStyle/>
        <a:p>
          <a:pPr latinLnBrk="1"/>
          <a:endParaRPr lang="ko-KR" altLang="en-US" b="1"/>
        </a:p>
      </dgm:t>
    </dgm:pt>
    <dgm:pt modelId="{34BB4273-6A8A-47A0-B7D9-F33CBF3F98D3}" type="sibTrans" cxnId="{593D4718-CE25-455D-B21B-B76CF7BFE5FF}">
      <dgm:prSet/>
      <dgm:spPr/>
      <dgm:t>
        <a:bodyPr/>
        <a:lstStyle/>
        <a:p>
          <a:pPr latinLnBrk="1"/>
          <a:endParaRPr lang="ko-KR" altLang="en-US" b="1"/>
        </a:p>
      </dgm:t>
    </dgm:pt>
    <dgm:pt modelId="{BDCC2B4B-9DEB-4A4D-A2BD-F7C2F9492C2C}">
      <dgm:prSet phldrT="[텍스트]" custT="1"/>
      <dgm:spPr/>
      <dgm:t>
        <a:bodyPr/>
        <a:lstStyle/>
        <a:p>
          <a:pPr latinLnBrk="1"/>
          <a:r>
            <a:rPr lang="en-US" altLang="ko-KR" sz="900" b="1" dirty="0" smtClean="0"/>
            <a:t>Redundant System Architecture</a:t>
          </a:r>
          <a:endParaRPr lang="ko-KR" altLang="en-US" sz="900" b="1" dirty="0"/>
        </a:p>
      </dgm:t>
    </dgm:pt>
    <dgm:pt modelId="{6C95B44A-6F60-4030-86A2-A68EFD0CB37F}" type="parTrans" cxnId="{8A012E09-31E3-41D6-8FEF-BBEF80A77E1D}">
      <dgm:prSet/>
      <dgm:spPr/>
      <dgm:t>
        <a:bodyPr/>
        <a:lstStyle/>
        <a:p>
          <a:pPr latinLnBrk="1"/>
          <a:endParaRPr lang="ko-KR" altLang="en-US" b="1"/>
        </a:p>
      </dgm:t>
    </dgm:pt>
    <dgm:pt modelId="{DCDD3DD9-5E4E-4250-BFF2-7278CC6D73DA}" type="sibTrans" cxnId="{8A012E09-31E3-41D6-8FEF-BBEF80A77E1D}">
      <dgm:prSet/>
      <dgm:spPr/>
      <dgm:t>
        <a:bodyPr/>
        <a:lstStyle/>
        <a:p>
          <a:pPr latinLnBrk="1"/>
          <a:endParaRPr lang="ko-KR" altLang="en-US" b="1"/>
        </a:p>
      </dgm:t>
    </dgm:pt>
    <dgm:pt modelId="{509C08C8-C887-4B36-9090-53B06924609C}">
      <dgm:prSet phldrT="[텍스트]" custT="1"/>
      <dgm:spPr/>
      <dgm:t>
        <a:bodyPr/>
        <a:lstStyle/>
        <a:p>
          <a:pPr latinLnBrk="1"/>
          <a:r>
            <a:rPr lang="en-US" altLang="ko-KR" sz="900" b="1" dirty="0" smtClean="0"/>
            <a:t>Virtualization</a:t>
          </a:r>
          <a:endParaRPr lang="ko-KR" altLang="en-US" sz="900" b="1" dirty="0"/>
        </a:p>
      </dgm:t>
    </dgm:pt>
    <dgm:pt modelId="{7AD446C0-2293-497B-B6DD-359BB5581566}" type="parTrans" cxnId="{301C7FA4-74A2-46CB-8AD1-41D2EAFF00BA}">
      <dgm:prSet/>
      <dgm:spPr/>
      <dgm:t>
        <a:bodyPr/>
        <a:lstStyle/>
        <a:p>
          <a:pPr latinLnBrk="1"/>
          <a:endParaRPr lang="ko-KR" altLang="en-US" b="1"/>
        </a:p>
      </dgm:t>
    </dgm:pt>
    <dgm:pt modelId="{8544EC94-F961-4D33-B65F-6455CA5DBA4C}" type="sibTrans" cxnId="{301C7FA4-74A2-46CB-8AD1-41D2EAFF00BA}">
      <dgm:prSet/>
      <dgm:spPr/>
      <dgm:t>
        <a:bodyPr/>
        <a:lstStyle/>
        <a:p>
          <a:pPr latinLnBrk="1"/>
          <a:endParaRPr lang="ko-KR" altLang="en-US" b="1"/>
        </a:p>
      </dgm:t>
    </dgm:pt>
    <dgm:pt modelId="{575175EA-3A1D-442A-B97C-07529640A61A}">
      <dgm:prSet phldrT="[텍스트]"/>
      <dgm:spPr/>
      <dgm:t>
        <a:bodyPr/>
        <a:lstStyle/>
        <a:p>
          <a:pPr latinLnBrk="1"/>
          <a:r>
            <a:rPr lang="en-US" altLang="ko-KR" b="1" dirty="0" smtClean="0"/>
            <a:t>Automated Provisioning and Configuration Management</a:t>
          </a:r>
          <a:endParaRPr lang="ko-KR" altLang="en-US" b="1" dirty="0"/>
        </a:p>
      </dgm:t>
    </dgm:pt>
    <dgm:pt modelId="{634EFDE2-3F47-41BA-A52D-2B97A3821881}" type="parTrans" cxnId="{4C501D58-3820-48CC-8B12-C51547D0B74B}">
      <dgm:prSet/>
      <dgm:spPr/>
      <dgm:t>
        <a:bodyPr/>
        <a:lstStyle/>
        <a:p>
          <a:pPr latinLnBrk="1"/>
          <a:endParaRPr lang="ko-KR" altLang="en-US" b="1"/>
        </a:p>
      </dgm:t>
    </dgm:pt>
    <dgm:pt modelId="{20F6DA94-13C1-4011-B937-1CE67A7FC60A}" type="sibTrans" cxnId="{4C501D58-3820-48CC-8B12-C51547D0B74B}">
      <dgm:prSet/>
      <dgm:spPr/>
      <dgm:t>
        <a:bodyPr/>
        <a:lstStyle/>
        <a:p>
          <a:pPr latinLnBrk="1"/>
          <a:endParaRPr lang="ko-KR" altLang="en-US" b="1"/>
        </a:p>
      </dgm:t>
    </dgm:pt>
    <dgm:pt modelId="{1815C2A6-4CA2-4850-97EA-FE021657817E}">
      <dgm:prSet phldrT="[텍스트]"/>
      <dgm:spPr/>
      <dgm:t>
        <a:bodyPr/>
        <a:lstStyle/>
        <a:p>
          <a:pPr latinLnBrk="1"/>
          <a:r>
            <a:rPr lang="en-US" altLang="ko-KR" b="1" dirty="0" smtClean="0"/>
            <a:t>Security and User Policy</a:t>
          </a:r>
        </a:p>
        <a:p>
          <a:pPr latinLnBrk="1"/>
          <a:r>
            <a:rPr lang="en-US" altLang="ko-KR" b="1" dirty="0" smtClean="0"/>
            <a:t>Single-Sign-On</a:t>
          </a:r>
          <a:endParaRPr lang="ko-KR" altLang="en-US" b="1" dirty="0"/>
        </a:p>
      </dgm:t>
    </dgm:pt>
    <dgm:pt modelId="{D4113DB4-DC0D-4585-81BD-414C3CC555BD}" type="parTrans" cxnId="{1CC9A291-3269-4FEF-8051-5CDC3E7ABD18}">
      <dgm:prSet/>
      <dgm:spPr/>
      <dgm:t>
        <a:bodyPr/>
        <a:lstStyle/>
        <a:p>
          <a:pPr latinLnBrk="1"/>
          <a:endParaRPr lang="ko-KR" altLang="en-US" b="1"/>
        </a:p>
      </dgm:t>
    </dgm:pt>
    <dgm:pt modelId="{DF461878-B20C-41F6-A1EA-3336611220D7}" type="sibTrans" cxnId="{1CC9A291-3269-4FEF-8051-5CDC3E7ABD18}">
      <dgm:prSet/>
      <dgm:spPr/>
      <dgm:t>
        <a:bodyPr/>
        <a:lstStyle/>
        <a:p>
          <a:pPr latinLnBrk="1"/>
          <a:endParaRPr lang="ko-KR" altLang="en-US" b="1"/>
        </a:p>
      </dgm:t>
    </dgm:pt>
    <dgm:pt modelId="{53357915-7C52-47EA-994F-68B4FACD8A90}">
      <dgm:prSet phldrT="[텍스트]"/>
      <dgm:spPr/>
      <dgm:t>
        <a:bodyPr/>
        <a:lstStyle/>
        <a:p>
          <a:pPr latinLnBrk="1"/>
          <a:r>
            <a:rPr lang="en-US" altLang="ko-KR" b="1" dirty="0" smtClean="0"/>
            <a:t>Well-managed Maintenance Schedule</a:t>
          </a:r>
          <a:endParaRPr lang="ko-KR" altLang="en-US" b="1" dirty="0"/>
        </a:p>
      </dgm:t>
    </dgm:pt>
    <dgm:pt modelId="{BC17081D-0CB1-4385-A089-C0C17391D995}" type="parTrans" cxnId="{8B6EA3AA-1AF1-49CF-9274-EEFFFD7271A6}">
      <dgm:prSet/>
      <dgm:spPr/>
      <dgm:t>
        <a:bodyPr/>
        <a:lstStyle/>
        <a:p>
          <a:pPr latinLnBrk="1"/>
          <a:endParaRPr lang="ko-KR" altLang="en-US" b="1"/>
        </a:p>
      </dgm:t>
    </dgm:pt>
    <dgm:pt modelId="{430561BE-7118-4959-99FF-A97B3EAE7DB9}" type="sibTrans" cxnId="{8B6EA3AA-1AF1-49CF-9274-EEFFFD7271A6}">
      <dgm:prSet/>
      <dgm:spPr/>
      <dgm:t>
        <a:bodyPr/>
        <a:lstStyle/>
        <a:p>
          <a:pPr latinLnBrk="1"/>
          <a:endParaRPr lang="ko-KR" altLang="en-US" b="1"/>
        </a:p>
      </dgm:t>
    </dgm:pt>
    <dgm:pt modelId="{10B23E68-1873-43A8-9228-9954F426CB05}">
      <dgm:prSet phldrT="[텍스트]"/>
      <dgm:spPr/>
      <dgm:t>
        <a:bodyPr/>
        <a:lstStyle/>
        <a:p>
          <a:pPr latinLnBrk="1"/>
          <a:r>
            <a:rPr lang="en-US" altLang="ko-KR" b="1" smtClean="0"/>
            <a:t>24-hours Monitoring and On-call Alarm System</a:t>
          </a:r>
          <a:endParaRPr lang="ko-KR" altLang="en-US" b="1" dirty="0"/>
        </a:p>
      </dgm:t>
    </dgm:pt>
    <dgm:pt modelId="{8A61ACF5-B606-446D-A78B-87A4E7FA83EA}" type="parTrans" cxnId="{4A421380-8200-4590-8346-977F84EEE847}">
      <dgm:prSet/>
      <dgm:spPr/>
      <dgm:t>
        <a:bodyPr/>
        <a:lstStyle/>
        <a:p>
          <a:pPr latinLnBrk="1"/>
          <a:endParaRPr lang="ko-KR" altLang="en-US" b="1"/>
        </a:p>
      </dgm:t>
    </dgm:pt>
    <dgm:pt modelId="{0F010C6C-2F4D-4E68-ACD4-7D4AF47E80CE}" type="sibTrans" cxnId="{4A421380-8200-4590-8346-977F84EEE847}">
      <dgm:prSet/>
      <dgm:spPr/>
      <dgm:t>
        <a:bodyPr/>
        <a:lstStyle/>
        <a:p>
          <a:pPr latinLnBrk="1"/>
          <a:endParaRPr lang="ko-KR" altLang="en-US" b="1"/>
        </a:p>
      </dgm:t>
    </dgm:pt>
    <dgm:pt modelId="{C2346797-2FAA-4265-AD11-A83DA664D5E2}">
      <dgm:prSet phldrT="[텍스트]" custT="1"/>
      <dgm:spPr/>
      <dgm:t>
        <a:bodyPr/>
        <a:lstStyle/>
        <a:p>
          <a:pPr latinLnBrk="1"/>
          <a:r>
            <a:rPr lang="en-US" altLang="ko-KR" sz="900" b="1" dirty="0" smtClean="0"/>
            <a:t>IT Operations tightly coupled with User Community</a:t>
          </a:r>
          <a:endParaRPr lang="ko-KR" altLang="en-US" sz="900" b="1" dirty="0"/>
        </a:p>
      </dgm:t>
    </dgm:pt>
    <dgm:pt modelId="{41C97CEC-EC20-4511-8BC1-7C12EA20AA65}" type="parTrans" cxnId="{70B5EBE5-B78F-4C89-A978-B0DFBCAC9379}">
      <dgm:prSet/>
      <dgm:spPr/>
      <dgm:t>
        <a:bodyPr/>
        <a:lstStyle/>
        <a:p>
          <a:pPr latinLnBrk="1"/>
          <a:endParaRPr lang="ko-KR" altLang="en-US" b="1"/>
        </a:p>
      </dgm:t>
    </dgm:pt>
    <dgm:pt modelId="{B2E08555-0BA6-4E16-99E1-F3E6147CA954}" type="sibTrans" cxnId="{70B5EBE5-B78F-4C89-A978-B0DFBCAC9379}">
      <dgm:prSet/>
      <dgm:spPr/>
      <dgm:t>
        <a:bodyPr/>
        <a:lstStyle/>
        <a:p>
          <a:pPr latinLnBrk="1"/>
          <a:endParaRPr lang="ko-KR" altLang="en-US" b="1"/>
        </a:p>
      </dgm:t>
    </dgm:pt>
    <dgm:pt modelId="{4C5367E6-9720-4C63-ADDF-12052E04DF6B}" type="pres">
      <dgm:prSet presAssocID="{373488EA-D2BB-4E16-B2AA-0A12FD66AAB9}" presName="composite" presStyleCnt="0">
        <dgm:presLayoutVars>
          <dgm:chMax val="1"/>
          <dgm:dir/>
          <dgm:resizeHandles val="exact"/>
        </dgm:presLayoutVars>
      </dgm:prSet>
      <dgm:spPr/>
      <dgm:t>
        <a:bodyPr/>
        <a:lstStyle/>
        <a:p>
          <a:pPr latinLnBrk="1"/>
          <a:endParaRPr lang="ko-KR" altLang="en-US"/>
        </a:p>
      </dgm:t>
    </dgm:pt>
    <dgm:pt modelId="{4EB07C19-0DED-4670-841A-0E03073C5F91}" type="pres">
      <dgm:prSet presAssocID="{373488EA-D2BB-4E16-B2AA-0A12FD66AAB9}" presName="radial" presStyleCnt="0">
        <dgm:presLayoutVars>
          <dgm:animLvl val="ctr"/>
        </dgm:presLayoutVars>
      </dgm:prSet>
      <dgm:spPr/>
    </dgm:pt>
    <dgm:pt modelId="{254C83AC-379B-4F86-AA7C-AEE41A899AFA}" type="pres">
      <dgm:prSet presAssocID="{7C7F0861-66A6-4F74-B889-01D3C15C7011}" presName="centerShape" presStyleLbl="vennNode1" presStyleIdx="0" presStyleCnt="8"/>
      <dgm:spPr/>
      <dgm:t>
        <a:bodyPr/>
        <a:lstStyle/>
        <a:p>
          <a:pPr latinLnBrk="1"/>
          <a:endParaRPr lang="ko-KR" altLang="en-US"/>
        </a:p>
      </dgm:t>
    </dgm:pt>
    <dgm:pt modelId="{A8F3EB99-1CAC-4F72-8F37-92ACE3FA8C08}" type="pres">
      <dgm:prSet presAssocID="{BDCC2B4B-9DEB-4A4D-A2BD-F7C2F9492C2C}" presName="node" presStyleLbl="vennNode1" presStyleIdx="1" presStyleCnt="8">
        <dgm:presLayoutVars>
          <dgm:bulletEnabled val="1"/>
        </dgm:presLayoutVars>
      </dgm:prSet>
      <dgm:spPr/>
      <dgm:t>
        <a:bodyPr/>
        <a:lstStyle/>
        <a:p>
          <a:pPr latinLnBrk="1"/>
          <a:endParaRPr lang="ko-KR" altLang="en-US"/>
        </a:p>
      </dgm:t>
    </dgm:pt>
    <dgm:pt modelId="{0D29C5A1-15A6-4A01-9DDA-9C38868CC623}" type="pres">
      <dgm:prSet presAssocID="{509C08C8-C887-4B36-9090-53B06924609C}" presName="node" presStyleLbl="vennNode1" presStyleIdx="2" presStyleCnt="8">
        <dgm:presLayoutVars>
          <dgm:bulletEnabled val="1"/>
        </dgm:presLayoutVars>
      </dgm:prSet>
      <dgm:spPr/>
      <dgm:t>
        <a:bodyPr/>
        <a:lstStyle/>
        <a:p>
          <a:pPr latinLnBrk="1"/>
          <a:endParaRPr lang="ko-KR" altLang="en-US"/>
        </a:p>
      </dgm:t>
    </dgm:pt>
    <dgm:pt modelId="{01728DAD-ED77-4020-9EB6-AC40D71A6C60}" type="pres">
      <dgm:prSet presAssocID="{575175EA-3A1D-442A-B97C-07529640A61A}" presName="node" presStyleLbl="vennNode1" presStyleIdx="3" presStyleCnt="8">
        <dgm:presLayoutVars>
          <dgm:bulletEnabled val="1"/>
        </dgm:presLayoutVars>
      </dgm:prSet>
      <dgm:spPr/>
      <dgm:t>
        <a:bodyPr/>
        <a:lstStyle/>
        <a:p>
          <a:pPr latinLnBrk="1"/>
          <a:endParaRPr lang="ko-KR" altLang="en-US"/>
        </a:p>
      </dgm:t>
    </dgm:pt>
    <dgm:pt modelId="{95009E5A-50B5-4C77-A7AA-339F4BA14448}" type="pres">
      <dgm:prSet presAssocID="{1815C2A6-4CA2-4850-97EA-FE021657817E}" presName="node" presStyleLbl="vennNode1" presStyleIdx="4" presStyleCnt="8">
        <dgm:presLayoutVars>
          <dgm:bulletEnabled val="1"/>
        </dgm:presLayoutVars>
      </dgm:prSet>
      <dgm:spPr/>
      <dgm:t>
        <a:bodyPr/>
        <a:lstStyle/>
        <a:p>
          <a:pPr latinLnBrk="1"/>
          <a:endParaRPr lang="ko-KR" altLang="en-US"/>
        </a:p>
      </dgm:t>
    </dgm:pt>
    <dgm:pt modelId="{543733AC-65FE-45ED-A27A-90808FC7C258}" type="pres">
      <dgm:prSet presAssocID="{53357915-7C52-47EA-994F-68B4FACD8A90}" presName="node" presStyleLbl="vennNode1" presStyleIdx="5" presStyleCnt="8">
        <dgm:presLayoutVars>
          <dgm:bulletEnabled val="1"/>
        </dgm:presLayoutVars>
      </dgm:prSet>
      <dgm:spPr/>
      <dgm:t>
        <a:bodyPr/>
        <a:lstStyle/>
        <a:p>
          <a:pPr latinLnBrk="1"/>
          <a:endParaRPr lang="ko-KR" altLang="en-US"/>
        </a:p>
      </dgm:t>
    </dgm:pt>
    <dgm:pt modelId="{439D2254-A8C0-4E4A-992C-50BDB385D71A}" type="pres">
      <dgm:prSet presAssocID="{10B23E68-1873-43A8-9228-9954F426CB05}" presName="node" presStyleLbl="vennNode1" presStyleIdx="6" presStyleCnt="8">
        <dgm:presLayoutVars>
          <dgm:bulletEnabled val="1"/>
        </dgm:presLayoutVars>
      </dgm:prSet>
      <dgm:spPr/>
      <dgm:t>
        <a:bodyPr/>
        <a:lstStyle/>
        <a:p>
          <a:pPr latinLnBrk="1"/>
          <a:endParaRPr lang="ko-KR" altLang="en-US"/>
        </a:p>
      </dgm:t>
    </dgm:pt>
    <dgm:pt modelId="{A24E8D4F-7EAB-46EB-BEE4-E3512B1E4AB5}" type="pres">
      <dgm:prSet presAssocID="{C2346797-2FAA-4265-AD11-A83DA664D5E2}" presName="node" presStyleLbl="vennNode1" presStyleIdx="7" presStyleCnt="8">
        <dgm:presLayoutVars>
          <dgm:bulletEnabled val="1"/>
        </dgm:presLayoutVars>
      </dgm:prSet>
      <dgm:spPr/>
      <dgm:t>
        <a:bodyPr/>
        <a:lstStyle/>
        <a:p>
          <a:pPr latinLnBrk="1"/>
          <a:endParaRPr lang="ko-KR" altLang="en-US"/>
        </a:p>
      </dgm:t>
    </dgm:pt>
  </dgm:ptLst>
  <dgm:cxnLst>
    <dgm:cxn modelId="{301C7FA4-74A2-46CB-8AD1-41D2EAFF00BA}" srcId="{7C7F0861-66A6-4F74-B889-01D3C15C7011}" destId="{509C08C8-C887-4B36-9090-53B06924609C}" srcOrd="1" destOrd="0" parTransId="{7AD446C0-2293-497B-B6DD-359BB5581566}" sibTransId="{8544EC94-F961-4D33-B65F-6455CA5DBA4C}"/>
    <dgm:cxn modelId="{4A421380-8200-4590-8346-977F84EEE847}" srcId="{7C7F0861-66A6-4F74-B889-01D3C15C7011}" destId="{10B23E68-1873-43A8-9228-9954F426CB05}" srcOrd="5" destOrd="0" parTransId="{8A61ACF5-B606-446D-A78B-87A4E7FA83EA}" sibTransId="{0F010C6C-2F4D-4E68-ACD4-7D4AF47E80CE}"/>
    <dgm:cxn modelId="{1CC9A291-3269-4FEF-8051-5CDC3E7ABD18}" srcId="{7C7F0861-66A6-4F74-B889-01D3C15C7011}" destId="{1815C2A6-4CA2-4850-97EA-FE021657817E}" srcOrd="3" destOrd="0" parTransId="{D4113DB4-DC0D-4585-81BD-414C3CC555BD}" sibTransId="{DF461878-B20C-41F6-A1EA-3336611220D7}"/>
    <dgm:cxn modelId="{E4764456-67F9-4124-ABBF-0F1DC423838E}" type="presOf" srcId="{BDCC2B4B-9DEB-4A4D-A2BD-F7C2F9492C2C}" destId="{A8F3EB99-1CAC-4F72-8F37-92ACE3FA8C08}" srcOrd="0" destOrd="0" presId="urn:microsoft.com/office/officeart/2005/8/layout/radial3"/>
    <dgm:cxn modelId="{F20FE818-60AC-4F8A-BF9F-292BCA03E6F7}" type="presOf" srcId="{7C7F0861-66A6-4F74-B889-01D3C15C7011}" destId="{254C83AC-379B-4F86-AA7C-AEE41A899AFA}" srcOrd="0" destOrd="0" presId="urn:microsoft.com/office/officeart/2005/8/layout/radial3"/>
    <dgm:cxn modelId="{3468BCC0-02D8-4A4A-A70D-167594878647}" type="presOf" srcId="{10B23E68-1873-43A8-9228-9954F426CB05}" destId="{439D2254-A8C0-4E4A-992C-50BDB385D71A}" srcOrd="0" destOrd="0" presId="urn:microsoft.com/office/officeart/2005/8/layout/radial3"/>
    <dgm:cxn modelId="{05F891FE-B175-48F6-BF95-2DB6C54E41F2}" type="presOf" srcId="{509C08C8-C887-4B36-9090-53B06924609C}" destId="{0D29C5A1-15A6-4A01-9DDA-9C38868CC623}" srcOrd="0" destOrd="0" presId="urn:microsoft.com/office/officeart/2005/8/layout/radial3"/>
    <dgm:cxn modelId="{593D4718-CE25-455D-B21B-B76CF7BFE5FF}" srcId="{373488EA-D2BB-4E16-B2AA-0A12FD66AAB9}" destId="{7C7F0861-66A6-4F74-B889-01D3C15C7011}" srcOrd="0" destOrd="0" parTransId="{5BA088A0-B6A1-4201-9B7A-AB8213A00576}" sibTransId="{34BB4273-6A8A-47A0-B7D9-F33CBF3F98D3}"/>
    <dgm:cxn modelId="{70B5EBE5-B78F-4C89-A978-B0DFBCAC9379}" srcId="{7C7F0861-66A6-4F74-B889-01D3C15C7011}" destId="{C2346797-2FAA-4265-AD11-A83DA664D5E2}" srcOrd="6" destOrd="0" parTransId="{41C97CEC-EC20-4511-8BC1-7C12EA20AA65}" sibTransId="{B2E08555-0BA6-4E16-99E1-F3E6147CA954}"/>
    <dgm:cxn modelId="{48444208-A405-47E3-BD89-51B0884B9AC1}" type="presOf" srcId="{575175EA-3A1D-442A-B97C-07529640A61A}" destId="{01728DAD-ED77-4020-9EB6-AC40D71A6C60}" srcOrd="0" destOrd="0" presId="urn:microsoft.com/office/officeart/2005/8/layout/radial3"/>
    <dgm:cxn modelId="{A6B3B63F-E242-4E9C-A1B6-1763305A71BE}" type="presOf" srcId="{53357915-7C52-47EA-994F-68B4FACD8A90}" destId="{543733AC-65FE-45ED-A27A-90808FC7C258}" srcOrd="0" destOrd="0" presId="urn:microsoft.com/office/officeart/2005/8/layout/radial3"/>
    <dgm:cxn modelId="{4C501D58-3820-48CC-8B12-C51547D0B74B}" srcId="{7C7F0861-66A6-4F74-B889-01D3C15C7011}" destId="{575175EA-3A1D-442A-B97C-07529640A61A}" srcOrd="2" destOrd="0" parTransId="{634EFDE2-3F47-41BA-A52D-2B97A3821881}" sibTransId="{20F6DA94-13C1-4011-B937-1CE67A7FC60A}"/>
    <dgm:cxn modelId="{E09A414A-5F06-4411-98B3-27CFA31F4DE3}" type="presOf" srcId="{C2346797-2FAA-4265-AD11-A83DA664D5E2}" destId="{A24E8D4F-7EAB-46EB-BEE4-E3512B1E4AB5}" srcOrd="0" destOrd="0" presId="urn:microsoft.com/office/officeart/2005/8/layout/radial3"/>
    <dgm:cxn modelId="{8A012E09-31E3-41D6-8FEF-BBEF80A77E1D}" srcId="{7C7F0861-66A6-4F74-B889-01D3C15C7011}" destId="{BDCC2B4B-9DEB-4A4D-A2BD-F7C2F9492C2C}" srcOrd="0" destOrd="0" parTransId="{6C95B44A-6F60-4030-86A2-A68EFD0CB37F}" sibTransId="{DCDD3DD9-5E4E-4250-BFF2-7278CC6D73DA}"/>
    <dgm:cxn modelId="{8B6EA3AA-1AF1-49CF-9274-EEFFFD7271A6}" srcId="{7C7F0861-66A6-4F74-B889-01D3C15C7011}" destId="{53357915-7C52-47EA-994F-68B4FACD8A90}" srcOrd="4" destOrd="0" parTransId="{BC17081D-0CB1-4385-A089-C0C17391D995}" sibTransId="{430561BE-7118-4959-99FF-A97B3EAE7DB9}"/>
    <dgm:cxn modelId="{28C1F1D5-CA7A-4646-BCD2-2580606C32BB}" type="presOf" srcId="{373488EA-D2BB-4E16-B2AA-0A12FD66AAB9}" destId="{4C5367E6-9720-4C63-ADDF-12052E04DF6B}" srcOrd="0" destOrd="0" presId="urn:microsoft.com/office/officeart/2005/8/layout/radial3"/>
    <dgm:cxn modelId="{BC04BC55-2DFF-401F-A0D0-1D73C10A7F4D}" type="presOf" srcId="{1815C2A6-4CA2-4850-97EA-FE021657817E}" destId="{95009E5A-50B5-4C77-A7AA-339F4BA14448}" srcOrd="0" destOrd="0" presId="urn:microsoft.com/office/officeart/2005/8/layout/radial3"/>
    <dgm:cxn modelId="{4668B2A7-09FC-4E34-8B79-617EC22D9DCF}" type="presParOf" srcId="{4C5367E6-9720-4C63-ADDF-12052E04DF6B}" destId="{4EB07C19-0DED-4670-841A-0E03073C5F91}" srcOrd="0" destOrd="0" presId="urn:microsoft.com/office/officeart/2005/8/layout/radial3"/>
    <dgm:cxn modelId="{6C4848B9-0DA0-4816-B59C-1674E2229319}" type="presParOf" srcId="{4EB07C19-0DED-4670-841A-0E03073C5F91}" destId="{254C83AC-379B-4F86-AA7C-AEE41A899AFA}" srcOrd="0" destOrd="0" presId="urn:microsoft.com/office/officeart/2005/8/layout/radial3"/>
    <dgm:cxn modelId="{9E51AF7F-69DE-445F-977C-93D745153316}" type="presParOf" srcId="{4EB07C19-0DED-4670-841A-0E03073C5F91}" destId="{A8F3EB99-1CAC-4F72-8F37-92ACE3FA8C08}" srcOrd="1" destOrd="0" presId="urn:microsoft.com/office/officeart/2005/8/layout/radial3"/>
    <dgm:cxn modelId="{B6984ECB-80E7-4950-A2C1-2B84447CD933}" type="presParOf" srcId="{4EB07C19-0DED-4670-841A-0E03073C5F91}" destId="{0D29C5A1-15A6-4A01-9DDA-9C38868CC623}" srcOrd="2" destOrd="0" presId="urn:microsoft.com/office/officeart/2005/8/layout/radial3"/>
    <dgm:cxn modelId="{4810797B-6ADA-4620-96DB-AB396AD8CBFB}" type="presParOf" srcId="{4EB07C19-0DED-4670-841A-0E03073C5F91}" destId="{01728DAD-ED77-4020-9EB6-AC40D71A6C60}" srcOrd="3" destOrd="0" presId="urn:microsoft.com/office/officeart/2005/8/layout/radial3"/>
    <dgm:cxn modelId="{6EBA77C8-059C-499D-99C8-058C33110A59}" type="presParOf" srcId="{4EB07C19-0DED-4670-841A-0E03073C5F91}" destId="{95009E5A-50B5-4C77-A7AA-339F4BA14448}" srcOrd="4" destOrd="0" presId="urn:microsoft.com/office/officeart/2005/8/layout/radial3"/>
    <dgm:cxn modelId="{995D489A-0396-4A09-B7C4-CB1BD901A2C9}" type="presParOf" srcId="{4EB07C19-0DED-4670-841A-0E03073C5F91}" destId="{543733AC-65FE-45ED-A27A-90808FC7C258}" srcOrd="5" destOrd="0" presId="urn:microsoft.com/office/officeart/2005/8/layout/radial3"/>
    <dgm:cxn modelId="{41723424-0584-4940-96E3-7F64D556F346}" type="presParOf" srcId="{4EB07C19-0DED-4670-841A-0E03073C5F91}" destId="{439D2254-A8C0-4E4A-992C-50BDB385D71A}" srcOrd="6" destOrd="0" presId="urn:microsoft.com/office/officeart/2005/8/layout/radial3"/>
    <dgm:cxn modelId="{04E060C7-8E45-4685-902B-33FFDB5244F4}" type="presParOf" srcId="{4EB07C19-0DED-4670-841A-0E03073C5F91}" destId="{A24E8D4F-7EAB-46EB-BEE4-E3512B1E4AB5}"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E5A07-EFB9-489A-8975-CE2AF6DF39C3}">
      <dsp:nvSpPr>
        <dsp:cNvPr id="0" name=""/>
        <dsp:cNvSpPr/>
      </dsp:nvSpPr>
      <dsp:spPr>
        <a:xfrm>
          <a:off x="1564069" y="17318"/>
          <a:ext cx="1231290" cy="62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latinLnBrk="1">
            <a:lnSpc>
              <a:spcPct val="90000"/>
            </a:lnSpc>
            <a:spcBef>
              <a:spcPct val="0"/>
            </a:spcBef>
            <a:spcAft>
              <a:spcPct val="35000"/>
            </a:spcAft>
          </a:pPr>
          <a:r>
            <a:rPr lang="en-US" altLang="ko-KR" sz="1000" b="1" kern="1200" dirty="0" smtClean="0"/>
            <a:t>Malfunctioning</a:t>
          </a:r>
        </a:p>
        <a:p>
          <a:pPr lvl="0" algn="ctr" defTabSz="444500" latinLnBrk="1">
            <a:lnSpc>
              <a:spcPct val="90000"/>
            </a:lnSpc>
            <a:spcBef>
              <a:spcPct val="0"/>
            </a:spcBef>
            <a:spcAft>
              <a:spcPct val="35000"/>
            </a:spcAft>
          </a:pPr>
          <a:r>
            <a:rPr lang="en-US" altLang="ko-KR" sz="1000" b="1" kern="1200" dirty="0" smtClean="0"/>
            <a:t>Glitches</a:t>
          </a:r>
          <a:endParaRPr lang="ko-KR" altLang="en-US" sz="1000" kern="1200" dirty="0"/>
        </a:p>
      </dsp:txBody>
      <dsp:txXfrm>
        <a:off x="1564069" y="17318"/>
        <a:ext cx="1231290" cy="620128"/>
      </dsp:txXfrm>
    </dsp:sp>
    <dsp:sp modelId="{BCC5B240-D228-446D-9E9C-3395ABCCDE71}">
      <dsp:nvSpPr>
        <dsp:cNvPr id="0" name=""/>
        <dsp:cNvSpPr/>
      </dsp:nvSpPr>
      <dsp:spPr>
        <a:xfrm>
          <a:off x="410385" y="-681"/>
          <a:ext cx="2325666" cy="2325666"/>
        </a:xfrm>
        <a:prstGeom prst="circularArrow">
          <a:avLst>
            <a:gd name="adj1" fmla="val 5200"/>
            <a:gd name="adj2" fmla="val 335872"/>
            <a:gd name="adj3" fmla="val 21293411"/>
            <a:gd name="adj4" fmla="val 19766091"/>
            <a:gd name="adj5" fmla="val 606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E3414F-D796-443F-8F13-D59CA7F600F2}">
      <dsp:nvSpPr>
        <dsp:cNvPr id="0" name=""/>
        <dsp:cNvSpPr/>
      </dsp:nvSpPr>
      <dsp:spPr>
        <a:xfrm>
          <a:off x="2069577" y="1170940"/>
          <a:ext cx="969943" cy="62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latinLnBrk="1">
            <a:lnSpc>
              <a:spcPct val="90000"/>
            </a:lnSpc>
            <a:spcBef>
              <a:spcPct val="0"/>
            </a:spcBef>
            <a:spcAft>
              <a:spcPct val="35000"/>
            </a:spcAft>
          </a:pPr>
          <a:r>
            <a:rPr lang="en-US" altLang="ko-KR" sz="1000" b="1" kern="1200" dirty="0" smtClean="0"/>
            <a:t>Monitoring</a:t>
          </a:r>
        </a:p>
        <a:p>
          <a:pPr lvl="0" algn="ctr" defTabSz="444500" latinLnBrk="1">
            <a:lnSpc>
              <a:spcPct val="90000"/>
            </a:lnSpc>
            <a:spcBef>
              <a:spcPct val="0"/>
            </a:spcBef>
            <a:spcAft>
              <a:spcPct val="35000"/>
            </a:spcAft>
          </a:pPr>
          <a:r>
            <a:rPr lang="en-US" altLang="ko-KR" sz="1000" b="1" kern="1200" dirty="0" smtClean="0"/>
            <a:t>Alarm</a:t>
          </a:r>
          <a:endParaRPr lang="ko-KR" altLang="en-US" sz="1000" kern="1200" dirty="0"/>
        </a:p>
      </dsp:txBody>
      <dsp:txXfrm>
        <a:off x="2069577" y="1170940"/>
        <a:ext cx="969943" cy="620128"/>
      </dsp:txXfrm>
    </dsp:sp>
    <dsp:sp modelId="{55F31C34-386E-44E3-AE9A-419C384E5609}">
      <dsp:nvSpPr>
        <dsp:cNvPr id="0" name=""/>
        <dsp:cNvSpPr/>
      </dsp:nvSpPr>
      <dsp:spPr>
        <a:xfrm>
          <a:off x="410385" y="-681"/>
          <a:ext cx="2325666" cy="2325666"/>
        </a:xfrm>
        <a:prstGeom prst="circularArrow">
          <a:avLst>
            <a:gd name="adj1" fmla="val 5200"/>
            <a:gd name="adj2" fmla="val 335872"/>
            <a:gd name="adj3" fmla="val 3516795"/>
            <a:gd name="adj4" fmla="val 2253271"/>
            <a:gd name="adj5" fmla="val 6066"/>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260B9-D39C-4096-B973-2C10AEA2F436}">
      <dsp:nvSpPr>
        <dsp:cNvPr id="0" name=""/>
        <dsp:cNvSpPr/>
      </dsp:nvSpPr>
      <dsp:spPr>
        <a:xfrm>
          <a:off x="1124314" y="1883918"/>
          <a:ext cx="897810" cy="62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latinLnBrk="1">
            <a:lnSpc>
              <a:spcPct val="90000"/>
            </a:lnSpc>
            <a:spcBef>
              <a:spcPct val="0"/>
            </a:spcBef>
            <a:spcAft>
              <a:spcPct val="35000"/>
            </a:spcAft>
          </a:pPr>
          <a:r>
            <a:rPr lang="en-US" altLang="ko-KR" sz="1000" b="1" kern="1200" dirty="0" smtClean="0"/>
            <a:t>Automated Provisioning</a:t>
          </a:r>
          <a:endParaRPr lang="ko-KR" altLang="en-US" sz="1000" kern="1200" dirty="0"/>
        </a:p>
      </dsp:txBody>
      <dsp:txXfrm>
        <a:off x="1124314" y="1883918"/>
        <a:ext cx="897810" cy="620128"/>
      </dsp:txXfrm>
    </dsp:sp>
    <dsp:sp modelId="{CEEF25FB-78E4-4F14-88F8-E8B6C5D1E548}">
      <dsp:nvSpPr>
        <dsp:cNvPr id="0" name=""/>
        <dsp:cNvSpPr/>
      </dsp:nvSpPr>
      <dsp:spPr>
        <a:xfrm>
          <a:off x="410385" y="-681"/>
          <a:ext cx="2325666" cy="2325666"/>
        </a:xfrm>
        <a:prstGeom prst="circularArrow">
          <a:avLst>
            <a:gd name="adj1" fmla="val 5200"/>
            <a:gd name="adj2" fmla="val 335872"/>
            <a:gd name="adj3" fmla="val 8210857"/>
            <a:gd name="adj4" fmla="val 6947334"/>
            <a:gd name="adj5" fmla="val 6066"/>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ACCC3-342F-47BF-B8F0-F9378C9E1B48}">
      <dsp:nvSpPr>
        <dsp:cNvPr id="0" name=""/>
        <dsp:cNvSpPr/>
      </dsp:nvSpPr>
      <dsp:spPr>
        <a:xfrm>
          <a:off x="104102" y="1170940"/>
          <a:ext cx="975574" cy="62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latinLnBrk="1">
            <a:lnSpc>
              <a:spcPct val="90000"/>
            </a:lnSpc>
            <a:spcBef>
              <a:spcPct val="0"/>
            </a:spcBef>
            <a:spcAft>
              <a:spcPct val="35000"/>
            </a:spcAft>
          </a:pPr>
          <a:r>
            <a:rPr lang="en-US" altLang="ko-KR" sz="1000" b="1" kern="1200" dirty="0" smtClean="0"/>
            <a:t>Configuration Management</a:t>
          </a:r>
          <a:endParaRPr lang="ko-KR" altLang="en-US" sz="1000" kern="1200" dirty="0"/>
        </a:p>
      </dsp:txBody>
      <dsp:txXfrm>
        <a:off x="104102" y="1170940"/>
        <a:ext cx="975574" cy="620128"/>
      </dsp:txXfrm>
    </dsp:sp>
    <dsp:sp modelId="{7067815D-11BD-4543-A7C4-F17D42DFF274}">
      <dsp:nvSpPr>
        <dsp:cNvPr id="0" name=""/>
        <dsp:cNvSpPr/>
      </dsp:nvSpPr>
      <dsp:spPr>
        <a:xfrm>
          <a:off x="410385" y="-681"/>
          <a:ext cx="2325666" cy="2325666"/>
        </a:xfrm>
        <a:prstGeom prst="circularArrow">
          <a:avLst>
            <a:gd name="adj1" fmla="val 5200"/>
            <a:gd name="adj2" fmla="val 335872"/>
            <a:gd name="adj3" fmla="val 12298038"/>
            <a:gd name="adj4" fmla="val 10770717"/>
            <a:gd name="adj5" fmla="val 6066"/>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CAF45-64E3-4A6A-ADA9-140894453733}">
      <dsp:nvSpPr>
        <dsp:cNvPr id="0" name=""/>
        <dsp:cNvSpPr/>
      </dsp:nvSpPr>
      <dsp:spPr>
        <a:xfrm>
          <a:off x="542698" y="17318"/>
          <a:ext cx="848050" cy="620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latinLnBrk="1">
            <a:lnSpc>
              <a:spcPct val="90000"/>
            </a:lnSpc>
            <a:spcBef>
              <a:spcPct val="0"/>
            </a:spcBef>
            <a:spcAft>
              <a:spcPct val="35000"/>
            </a:spcAft>
          </a:pPr>
          <a:r>
            <a:rPr lang="en-US" altLang="ko-KR" sz="1000" b="1" kern="1200" dirty="0" smtClean="0"/>
            <a:t>IT Service</a:t>
          </a:r>
          <a:endParaRPr lang="ko-KR" altLang="en-US" sz="1000" kern="1200" dirty="0"/>
        </a:p>
      </dsp:txBody>
      <dsp:txXfrm>
        <a:off x="542698" y="17318"/>
        <a:ext cx="848050" cy="620128"/>
      </dsp:txXfrm>
    </dsp:sp>
    <dsp:sp modelId="{7EEDA8F9-313A-4685-B55F-014BD3B1A8A3}">
      <dsp:nvSpPr>
        <dsp:cNvPr id="0" name=""/>
        <dsp:cNvSpPr/>
      </dsp:nvSpPr>
      <dsp:spPr>
        <a:xfrm>
          <a:off x="410385" y="-681"/>
          <a:ext cx="2325666" cy="2325666"/>
        </a:xfrm>
        <a:prstGeom prst="circularArrow">
          <a:avLst>
            <a:gd name="adj1" fmla="val 5200"/>
            <a:gd name="adj2" fmla="val 335872"/>
            <a:gd name="adj3" fmla="val 15833643"/>
            <a:gd name="adj4" fmla="val 15588852"/>
            <a:gd name="adj5" fmla="val 6066"/>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68FE6-6D3C-45C0-B9D5-F6C56E4FE1C0}">
      <dsp:nvSpPr>
        <dsp:cNvPr id="0" name=""/>
        <dsp:cNvSpPr/>
      </dsp:nvSpPr>
      <dsp:spPr>
        <a:xfrm>
          <a:off x="214555" y="0"/>
          <a:ext cx="5804348" cy="3627718"/>
        </a:xfrm>
        <a:prstGeom prst="swooshArrow">
          <a:avLst>
            <a:gd name="adj1" fmla="val 25000"/>
            <a:gd name="adj2" fmla="val 25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D59BB25D-C18A-4650-859C-24E676363D21}">
      <dsp:nvSpPr>
        <dsp:cNvPr id="0" name=""/>
        <dsp:cNvSpPr/>
      </dsp:nvSpPr>
      <dsp:spPr>
        <a:xfrm>
          <a:off x="786283" y="2697571"/>
          <a:ext cx="133500" cy="1335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50573D2-133C-4E13-83A7-A486389F74F5}">
      <dsp:nvSpPr>
        <dsp:cNvPr id="0" name=""/>
        <dsp:cNvSpPr/>
      </dsp:nvSpPr>
      <dsp:spPr>
        <a:xfrm>
          <a:off x="853033" y="2764321"/>
          <a:ext cx="992543" cy="86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39" tIns="0" rIns="0" bIns="0" numCol="1" spcCol="1270" anchor="t" anchorCtr="0">
          <a:noAutofit/>
        </a:bodyPr>
        <a:lstStyle/>
        <a:p>
          <a:pPr lvl="0" algn="l" defTabSz="400050" latinLnBrk="1">
            <a:lnSpc>
              <a:spcPct val="90000"/>
            </a:lnSpc>
            <a:spcBef>
              <a:spcPct val="0"/>
            </a:spcBef>
            <a:spcAft>
              <a:spcPct val="35000"/>
            </a:spcAft>
          </a:pPr>
          <a:r>
            <a:rPr lang="en-US" altLang="ko-KR" sz="900" b="1" kern="1200" dirty="0" smtClean="0">
              <a:solidFill>
                <a:schemeClr val="tx1">
                  <a:lumMod val="75000"/>
                  <a:lumOff val="25000"/>
                </a:schemeClr>
              </a:solidFill>
            </a:rPr>
            <a:t>Phase I</a:t>
          </a:r>
        </a:p>
        <a:p>
          <a:pPr lvl="0" algn="l" defTabSz="400050" latinLnBrk="1">
            <a:lnSpc>
              <a:spcPct val="90000"/>
            </a:lnSpc>
            <a:spcBef>
              <a:spcPct val="0"/>
            </a:spcBef>
            <a:spcAft>
              <a:spcPct val="35000"/>
            </a:spcAft>
          </a:pPr>
          <a:r>
            <a:rPr lang="en-US" altLang="ko-KR" sz="900" kern="1200" dirty="0" smtClean="0">
              <a:solidFill>
                <a:schemeClr val="tx1">
                  <a:lumMod val="75000"/>
                  <a:lumOff val="25000"/>
                </a:schemeClr>
              </a:solidFill>
            </a:rPr>
            <a:t>Collider physics conducted at CERN, FNAL, KEK</a:t>
          </a:r>
          <a:endParaRPr lang="ko-KR" altLang="en-US" sz="900" kern="1200" dirty="0">
            <a:solidFill>
              <a:schemeClr val="tx1">
                <a:lumMod val="75000"/>
                <a:lumOff val="25000"/>
              </a:schemeClr>
            </a:solidFill>
          </a:endParaRPr>
        </a:p>
      </dsp:txBody>
      <dsp:txXfrm>
        <a:off x="853033" y="2764321"/>
        <a:ext cx="992543" cy="863396"/>
      </dsp:txXfrm>
    </dsp:sp>
    <dsp:sp modelId="{C0851214-3D17-44B6-BB41-4FEA9E6D5F0D}">
      <dsp:nvSpPr>
        <dsp:cNvPr id="0" name=""/>
        <dsp:cNvSpPr/>
      </dsp:nvSpPr>
      <dsp:spPr>
        <a:xfrm>
          <a:off x="1729490" y="1853763"/>
          <a:ext cx="232173" cy="232173"/>
        </a:xfrm>
        <a:prstGeom prst="ellipse">
          <a:avLst/>
        </a:prstGeom>
        <a:solidFill>
          <a:schemeClr val="accent2">
            <a:hueOff val="1560506"/>
            <a:satOff val="-1946"/>
            <a:lumOff val="4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3099ED6-BF03-4155-9300-DF857E1990E2}">
      <dsp:nvSpPr>
        <dsp:cNvPr id="0" name=""/>
        <dsp:cNvSpPr/>
      </dsp:nvSpPr>
      <dsp:spPr>
        <a:xfrm>
          <a:off x="1845577" y="1969850"/>
          <a:ext cx="1218913" cy="1657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24" tIns="0" rIns="0" bIns="0" numCol="1" spcCol="1270" anchor="t" anchorCtr="0">
          <a:noAutofit/>
        </a:bodyPr>
        <a:lstStyle/>
        <a:p>
          <a:pPr lvl="0" algn="l" defTabSz="400050" latinLnBrk="1">
            <a:lnSpc>
              <a:spcPct val="90000"/>
            </a:lnSpc>
            <a:spcBef>
              <a:spcPct val="0"/>
            </a:spcBef>
            <a:spcAft>
              <a:spcPct val="35000"/>
            </a:spcAft>
          </a:pPr>
          <a:r>
            <a:rPr lang="en-US" altLang="ko-KR" sz="900" b="1" kern="1200" dirty="0" smtClean="0">
              <a:solidFill>
                <a:schemeClr val="tx1">
                  <a:lumMod val="75000"/>
                  <a:lumOff val="25000"/>
                </a:schemeClr>
              </a:solidFill>
            </a:rPr>
            <a:t>Phase II</a:t>
          </a:r>
        </a:p>
        <a:p>
          <a:pPr lvl="0" algn="l" defTabSz="400050" latinLnBrk="1">
            <a:lnSpc>
              <a:spcPct val="90000"/>
            </a:lnSpc>
            <a:spcBef>
              <a:spcPct val="0"/>
            </a:spcBef>
            <a:spcAft>
              <a:spcPct val="35000"/>
            </a:spcAft>
          </a:pPr>
          <a:r>
            <a:rPr lang="en-US" altLang="ko-KR" sz="900" kern="1200" dirty="0" smtClean="0">
              <a:solidFill>
                <a:schemeClr val="tx1">
                  <a:lumMod val="75000"/>
                  <a:lumOff val="25000"/>
                </a:schemeClr>
              </a:solidFill>
            </a:rPr>
            <a:t>Domestic fields requiring large amount of storage and computing power</a:t>
          </a:r>
        </a:p>
        <a:p>
          <a:pPr lvl="0" algn="l" defTabSz="400050" latinLnBrk="1">
            <a:lnSpc>
              <a:spcPct val="90000"/>
            </a:lnSpc>
            <a:spcBef>
              <a:spcPct val="0"/>
            </a:spcBef>
            <a:spcAft>
              <a:spcPct val="35000"/>
            </a:spcAft>
          </a:pPr>
          <a:r>
            <a:rPr lang="en-US" altLang="ko-KR" sz="900" kern="1200" dirty="0" smtClean="0">
              <a:solidFill>
                <a:schemeClr val="tx1">
                  <a:lumMod val="75000"/>
                  <a:lumOff val="25000"/>
                </a:schemeClr>
              </a:solidFill>
            </a:rPr>
            <a:t>Asian Hub Center</a:t>
          </a:r>
          <a:endParaRPr lang="ko-KR" altLang="en-US" sz="900" kern="1200" dirty="0">
            <a:solidFill>
              <a:schemeClr val="tx1">
                <a:lumMod val="75000"/>
                <a:lumOff val="25000"/>
              </a:schemeClr>
            </a:solidFill>
          </a:endParaRPr>
        </a:p>
      </dsp:txBody>
      <dsp:txXfrm>
        <a:off x="1845577" y="1969850"/>
        <a:ext cx="1218913" cy="1657867"/>
      </dsp:txXfrm>
    </dsp:sp>
    <dsp:sp modelId="{D001A614-F415-4D42-A820-81DC6BE1493C}">
      <dsp:nvSpPr>
        <dsp:cNvPr id="0" name=""/>
        <dsp:cNvSpPr/>
      </dsp:nvSpPr>
      <dsp:spPr>
        <a:xfrm>
          <a:off x="2933892" y="1231973"/>
          <a:ext cx="307630" cy="307630"/>
        </a:xfrm>
        <a:prstGeom prst="ellipse">
          <a:avLst/>
        </a:prstGeom>
        <a:solidFill>
          <a:schemeClr val="accent2">
            <a:hueOff val="3121013"/>
            <a:satOff val="-3893"/>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A8EC0F5-5C8E-416C-AF2D-1BA53DF9DFD3}">
      <dsp:nvSpPr>
        <dsp:cNvPr id="0" name=""/>
        <dsp:cNvSpPr/>
      </dsp:nvSpPr>
      <dsp:spPr>
        <a:xfrm>
          <a:off x="3087707" y="1385788"/>
          <a:ext cx="1218913" cy="224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007" tIns="0" rIns="0" bIns="0" numCol="1" spcCol="1270" anchor="t" anchorCtr="0">
          <a:noAutofit/>
        </a:bodyPr>
        <a:lstStyle/>
        <a:p>
          <a:pPr lvl="0" algn="l" defTabSz="400050" latinLnBrk="1">
            <a:lnSpc>
              <a:spcPct val="90000"/>
            </a:lnSpc>
            <a:spcBef>
              <a:spcPct val="0"/>
            </a:spcBef>
            <a:spcAft>
              <a:spcPct val="35000"/>
            </a:spcAft>
          </a:pPr>
          <a:r>
            <a:rPr lang="en-US" altLang="ko-KR" sz="900" b="1" kern="1200" dirty="0" smtClean="0">
              <a:solidFill>
                <a:schemeClr val="tx1">
                  <a:lumMod val="75000"/>
                  <a:lumOff val="25000"/>
                </a:schemeClr>
              </a:solidFill>
            </a:rPr>
            <a:t>Phase III</a:t>
          </a:r>
        </a:p>
        <a:p>
          <a:pPr lvl="0" algn="l" defTabSz="400050" latinLnBrk="1">
            <a:lnSpc>
              <a:spcPct val="90000"/>
            </a:lnSpc>
            <a:spcBef>
              <a:spcPct val="0"/>
            </a:spcBef>
            <a:spcAft>
              <a:spcPct val="35000"/>
            </a:spcAft>
          </a:pPr>
          <a:r>
            <a:rPr lang="en-US" altLang="ko-KR" sz="900" kern="1200" dirty="0" smtClean="0">
              <a:solidFill>
                <a:schemeClr val="tx1">
                  <a:lumMod val="75000"/>
                  <a:lumOff val="25000"/>
                </a:schemeClr>
              </a:solidFill>
            </a:rPr>
            <a:t>Data Hub Center for Data-intensive research </a:t>
          </a:r>
          <a:endParaRPr lang="en-US" altLang="ko-KR" sz="900" b="1" kern="1200" dirty="0" smtClean="0">
            <a:solidFill>
              <a:schemeClr val="tx1">
                <a:lumMod val="75000"/>
                <a:lumOff val="25000"/>
              </a:schemeClr>
            </a:solidFill>
          </a:endParaRPr>
        </a:p>
      </dsp:txBody>
      <dsp:txXfrm>
        <a:off x="3087707" y="1385788"/>
        <a:ext cx="1218913" cy="2241929"/>
      </dsp:txXfrm>
    </dsp:sp>
    <dsp:sp modelId="{93E84F1B-2D3D-4604-AF20-9F53CA6D2E0E}">
      <dsp:nvSpPr>
        <dsp:cNvPr id="0" name=""/>
        <dsp:cNvSpPr/>
      </dsp:nvSpPr>
      <dsp:spPr>
        <a:xfrm>
          <a:off x="4245675" y="820589"/>
          <a:ext cx="412108" cy="412108"/>
        </a:xfrm>
        <a:prstGeom prst="ellipse">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2E64020-BF03-46F9-9BF2-3046A66470E4}">
      <dsp:nvSpPr>
        <dsp:cNvPr id="0" name=""/>
        <dsp:cNvSpPr/>
      </dsp:nvSpPr>
      <dsp:spPr>
        <a:xfrm>
          <a:off x="4451729" y="1026644"/>
          <a:ext cx="1218913" cy="260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368" tIns="0" rIns="0" bIns="0" numCol="1" spcCol="1270" anchor="t" anchorCtr="0">
          <a:noAutofit/>
        </a:bodyPr>
        <a:lstStyle/>
        <a:p>
          <a:pPr lvl="0" algn="l" defTabSz="400050" latinLnBrk="1">
            <a:lnSpc>
              <a:spcPct val="90000"/>
            </a:lnSpc>
            <a:spcBef>
              <a:spcPct val="0"/>
            </a:spcBef>
            <a:spcAft>
              <a:spcPct val="35000"/>
            </a:spcAft>
          </a:pPr>
          <a:r>
            <a:rPr lang="en-US" altLang="ko-KR" sz="900" b="1" kern="1200" dirty="0" smtClean="0">
              <a:solidFill>
                <a:schemeClr val="tx1">
                  <a:lumMod val="75000"/>
                  <a:lumOff val="25000"/>
                </a:schemeClr>
              </a:solidFill>
            </a:rPr>
            <a:t>Phase IV</a:t>
          </a:r>
        </a:p>
        <a:p>
          <a:pPr lvl="0" algn="l" defTabSz="400050" latinLnBrk="1">
            <a:lnSpc>
              <a:spcPct val="90000"/>
            </a:lnSpc>
            <a:spcBef>
              <a:spcPct val="0"/>
            </a:spcBef>
            <a:spcAft>
              <a:spcPct val="35000"/>
            </a:spcAft>
          </a:pPr>
          <a:r>
            <a:rPr lang="en-US" altLang="ko-KR" sz="900" kern="1200" dirty="0" smtClean="0">
              <a:solidFill>
                <a:schemeClr val="tx1">
                  <a:lumMod val="75000"/>
                  <a:lumOff val="25000"/>
                </a:schemeClr>
              </a:solidFill>
            </a:rPr>
            <a:t>National Data Center for fundamental research</a:t>
          </a:r>
          <a:endParaRPr lang="ko-KR" altLang="en-US" sz="900" kern="1200" dirty="0">
            <a:solidFill>
              <a:schemeClr val="tx1">
                <a:lumMod val="75000"/>
                <a:lumOff val="25000"/>
              </a:schemeClr>
            </a:solidFill>
          </a:endParaRPr>
        </a:p>
      </dsp:txBody>
      <dsp:txXfrm>
        <a:off x="4451729" y="1026644"/>
        <a:ext cx="1218913" cy="26010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0BE69-10A8-43A3-B32E-588B11D70B0D}">
      <dsp:nvSpPr>
        <dsp:cNvPr id="0" name=""/>
        <dsp:cNvSpPr/>
      </dsp:nvSpPr>
      <dsp:spPr>
        <a:xfrm>
          <a:off x="194295" y="254091"/>
          <a:ext cx="3811333" cy="119104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45720" rIns="45720" bIns="45720" numCol="1" spcCol="1270" anchor="ctr" anchorCtr="0">
          <a:noAutofit/>
        </a:bodyPr>
        <a:lstStyle/>
        <a:p>
          <a:pPr lvl="0" algn="l" defTabSz="533400" latinLnBrk="1">
            <a:lnSpc>
              <a:spcPct val="90000"/>
            </a:lnSpc>
            <a:spcBef>
              <a:spcPct val="0"/>
            </a:spcBef>
            <a:spcAft>
              <a:spcPct val="35000"/>
            </a:spcAft>
          </a:pPr>
          <a:r>
            <a:rPr lang="en-US" altLang="ko-KR" sz="1200" kern="1200" dirty="0" smtClean="0"/>
            <a:t>ALICE</a:t>
          </a:r>
        </a:p>
        <a:p>
          <a:pPr lvl="0" algn="l" defTabSz="533400" latinLnBrk="1">
            <a:lnSpc>
              <a:spcPct val="90000"/>
            </a:lnSpc>
            <a:spcBef>
              <a:spcPct val="0"/>
            </a:spcBef>
            <a:spcAft>
              <a:spcPct val="35000"/>
            </a:spcAft>
          </a:pPr>
          <a:r>
            <a:rPr lang="en-US" altLang="ko-KR" sz="1200" kern="1200" dirty="0" smtClean="0"/>
            <a:t>WLCG Tier-1 &amp; Tier-3 (KIAF) / 3,000 (200) Cores / 1.5 PB (200 TB) Disk / 1.5 PB Tape / 10Gbps Dedicated Link up to CERN</a:t>
          </a:r>
          <a:endParaRPr lang="ko-KR" altLang="en-US" sz="1200" kern="1200" dirty="0"/>
        </a:p>
      </dsp:txBody>
      <dsp:txXfrm>
        <a:off x="194295" y="254091"/>
        <a:ext cx="3811333" cy="1191041"/>
      </dsp:txXfrm>
    </dsp:sp>
    <dsp:sp modelId="{385C22E9-F53D-4415-929C-DB3B08F399B1}">
      <dsp:nvSpPr>
        <dsp:cNvPr id="0" name=""/>
        <dsp:cNvSpPr/>
      </dsp:nvSpPr>
      <dsp:spPr>
        <a:xfrm>
          <a:off x="35489" y="82051"/>
          <a:ext cx="833729" cy="125059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2000" r="-9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8C0B3F8-07BD-40AA-9E56-55BB1B1BC0F9}">
      <dsp:nvSpPr>
        <dsp:cNvPr id="0" name=""/>
        <dsp:cNvSpPr/>
      </dsp:nvSpPr>
      <dsp:spPr>
        <a:xfrm>
          <a:off x="4382776" y="254091"/>
          <a:ext cx="3811333" cy="119104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45720" rIns="45720" bIns="45720" numCol="1" spcCol="1270" anchor="ctr" anchorCtr="0">
          <a:noAutofit/>
        </a:bodyPr>
        <a:lstStyle/>
        <a:p>
          <a:pPr lvl="0" algn="l" defTabSz="533400" latinLnBrk="1">
            <a:lnSpc>
              <a:spcPct val="90000"/>
            </a:lnSpc>
            <a:spcBef>
              <a:spcPct val="0"/>
            </a:spcBef>
            <a:spcAft>
              <a:spcPct val="35000"/>
            </a:spcAft>
          </a:pPr>
          <a:r>
            <a:rPr lang="en-US" altLang="ko-KR" sz="1200" kern="1200" dirty="0" smtClean="0"/>
            <a:t>CMS</a:t>
          </a:r>
        </a:p>
        <a:p>
          <a:pPr lvl="0" algn="l" defTabSz="533400" latinLnBrk="1">
            <a:lnSpc>
              <a:spcPct val="90000"/>
            </a:lnSpc>
            <a:spcBef>
              <a:spcPct val="0"/>
            </a:spcBef>
            <a:spcAft>
              <a:spcPct val="35000"/>
            </a:spcAft>
          </a:pPr>
          <a:r>
            <a:rPr lang="en-US" altLang="ko-KR" sz="1200" kern="1200" dirty="0" smtClean="0"/>
            <a:t>Tier-3 (Non-Grid) / 500 Cores / 500 TB Disk  </a:t>
          </a:r>
          <a:endParaRPr lang="ko-KR" altLang="en-US" sz="1200" kern="1200" dirty="0"/>
        </a:p>
      </dsp:txBody>
      <dsp:txXfrm>
        <a:off x="4382776" y="254091"/>
        <a:ext cx="3811333" cy="1191041"/>
      </dsp:txXfrm>
    </dsp:sp>
    <dsp:sp modelId="{A0EEEDB6-1721-4C8D-8FE4-CDAFD6A86877}">
      <dsp:nvSpPr>
        <dsp:cNvPr id="0" name=""/>
        <dsp:cNvSpPr/>
      </dsp:nvSpPr>
      <dsp:spPr>
        <a:xfrm>
          <a:off x="4223971" y="82051"/>
          <a:ext cx="833729" cy="125059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F93D972-E9B2-4B01-AFB2-5579B1E21CB0}">
      <dsp:nvSpPr>
        <dsp:cNvPr id="0" name=""/>
        <dsp:cNvSpPr/>
      </dsp:nvSpPr>
      <dsp:spPr>
        <a:xfrm>
          <a:off x="194295" y="1753480"/>
          <a:ext cx="3811333" cy="119104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45720" rIns="45720" bIns="45720" numCol="1" spcCol="1270" anchor="ctr" anchorCtr="0">
          <a:noAutofit/>
        </a:bodyPr>
        <a:lstStyle/>
        <a:p>
          <a:pPr lvl="0" algn="l" defTabSz="533400" latinLnBrk="1">
            <a:lnSpc>
              <a:spcPct val="90000"/>
            </a:lnSpc>
            <a:spcBef>
              <a:spcPct val="0"/>
            </a:spcBef>
            <a:spcAft>
              <a:spcPct val="35000"/>
            </a:spcAft>
          </a:pPr>
          <a:r>
            <a:rPr lang="en-US" altLang="ko-KR" sz="1200" kern="1200" dirty="0" smtClean="0"/>
            <a:t>Belle II</a:t>
          </a:r>
        </a:p>
        <a:p>
          <a:pPr lvl="0" algn="l" defTabSz="533400" latinLnBrk="1">
            <a:lnSpc>
              <a:spcPct val="90000"/>
            </a:lnSpc>
            <a:spcBef>
              <a:spcPct val="0"/>
            </a:spcBef>
            <a:spcAft>
              <a:spcPct val="35000"/>
            </a:spcAft>
          </a:pPr>
          <a:r>
            <a:rPr lang="en-US" altLang="ko-KR" sz="1200" kern="1200" dirty="0" smtClean="0"/>
            <a:t>Belle II Grid Tier-2 / 300 Cores / 80 TB Disk	</a:t>
          </a:r>
          <a:endParaRPr lang="ko-KR" altLang="en-US" sz="1200" kern="1200" dirty="0"/>
        </a:p>
      </dsp:txBody>
      <dsp:txXfrm>
        <a:off x="194295" y="1753480"/>
        <a:ext cx="3811333" cy="1191041"/>
      </dsp:txXfrm>
    </dsp:sp>
    <dsp:sp modelId="{827237C6-A3F6-4E32-B089-2DC2D5D37DFE}">
      <dsp:nvSpPr>
        <dsp:cNvPr id="0" name=""/>
        <dsp:cNvSpPr/>
      </dsp:nvSpPr>
      <dsp:spPr>
        <a:xfrm>
          <a:off x="35489" y="1581440"/>
          <a:ext cx="833729" cy="125059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2000" r="-6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A252FE9-9F02-4193-95DE-1A0B79A15A52}">
      <dsp:nvSpPr>
        <dsp:cNvPr id="0" name=""/>
        <dsp:cNvSpPr/>
      </dsp:nvSpPr>
      <dsp:spPr>
        <a:xfrm>
          <a:off x="4382776" y="1753480"/>
          <a:ext cx="3811333" cy="119104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45720" rIns="45720" bIns="45720" numCol="1" spcCol="1270" anchor="ctr" anchorCtr="0">
          <a:noAutofit/>
        </a:bodyPr>
        <a:lstStyle/>
        <a:p>
          <a:pPr lvl="0" algn="l" defTabSz="533400" latinLnBrk="1">
            <a:lnSpc>
              <a:spcPct val="90000"/>
            </a:lnSpc>
            <a:spcBef>
              <a:spcPct val="0"/>
            </a:spcBef>
            <a:spcAft>
              <a:spcPct val="35000"/>
            </a:spcAft>
          </a:pPr>
          <a:r>
            <a:rPr lang="en-US" altLang="ko-KR" sz="1200" kern="1200" dirty="0" smtClean="0"/>
            <a:t>LIGO</a:t>
          </a:r>
        </a:p>
        <a:p>
          <a:pPr lvl="0" algn="l" defTabSz="533400" latinLnBrk="1">
            <a:lnSpc>
              <a:spcPct val="90000"/>
            </a:lnSpc>
            <a:spcBef>
              <a:spcPct val="0"/>
            </a:spcBef>
            <a:spcAft>
              <a:spcPct val="35000"/>
            </a:spcAft>
          </a:pPr>
          <a:r>
            <a:rPr lang="en-US" altLang="ko-KR" sz="1200" kern="1200" dirty="0" smtClean="0"/>
            <a:t>LDG Tier-3 / 576 Cores / 150 TB Disk</a:t>
          </a:r>
          <a:endParaRPr lang="ko-KR" altLang="en-US" sz="1200" kern="1200" dirty="0"/>
        </a:p>
      </dsp:txBody>
      <dsp:txXfrm>
        <a:off x="4382776" y="1753480"/>
        <a:ext cx="3811333" cy="1191041"/>
      </dsp:txXfrm>
    </dsp:sp>
    <dsp:sp modelId="{E9C0210F-A963-4578-AC24-7458739D6892}">
      <dsp:nvSpPr>
        <dsp:cNvPr id="0" name=""/>
        <dsp:cNvSpPr/>
      </dsp:nvSpPr>
      <dsp:spPr>
        <a:xfrm>
          <a:off x="4223971" y="1581440"/>
          <a:ext cx="833729" cy="125059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83000" r="-8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AA25041-FE8E-441E-8383-582303BE5D18}">
      <dsp:nvSpPr>
        <dsp:cNvPr id="0" name=""/>
        <dsp:cNvSpPr/>
      </dsp:nvSpPr>
      <dsp:spPr>
        <a:xfrm>
          <a:off x="194295" y="3252869"/>
          <a:ext cx="3811333" cy="119104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45720" rIns="45720" bIns="45720" numCol="1" spcCol="1270" anchor="ctr" anchorCtr="0">
          <a:noAutofit/>
        </a:bodyPr>
        <a:lstStyle/>
        <a:p>
          <a:pPr lvl="0" algn="l" defTabSz="533400" latinLnBrk="1">
            <a:lnSpc>
              <a:spcPct val="90000"/>
            </a:lnSpc>
            <a:spcBef>
              <a:spcPct val="0"/>
            </a:spcBef>
            <a:spcAft>
              <a:spcPct val="35000"/>
            </a:spcAft>
          </a:pPr>
          <a:r>
            <a:rPr lang="en-US" altLang="ko-KR" sz="1200" kern="1200" dirty="0" smtClean="0"/>
            <a:t>RENO</a:t>
          </a:r>
        </a:p>
        <a:p>
          <a:pPr lvl="0" algn="l" defTabSz="533400" latinLnBrk="1">
            <a:lnSpc>
              <a:spcPct val="90000"/>
            </a:lnSpc>
            <a:spcBef>
              <a:spcPct val="0"/>
            </a:spcBef>
            <a:spcAft>
              <a:spcPct val="35000"/>
            </a:spcAft>
          </a:pPr>
          <a:r>
            <a:rPr lang="en-US" altLang="ko-KR" sz="1200" kern="1200" dirty="0" smtClean="0"/>
            <a:t>Non-Grid / 192 Cores / 250 TB Disk</a:t>
          </a:r>
          <a:endParaRPr lang="ko-KR" altLang="en-US" sz="1200" kern="1200" dirty="0"/>
        </a:p>
      </dsp:txBody>
      <dsp:txXfrm>
        <a:off x="194295" y="3252869"/>
        <a:ext cx="3811333" cy="1191041"/>
      </dsp:txXfrm>
    </dsp:sp>
    <dsp:sp modelId="{5BF566BE-A7AE-4914-8C27-B7071C820B1E}">
      <dsp:nvSpPr>
        <dsp:cNvPr id="0" name=""/>
        <dsp:cNvSpPr/>
      </dsp:nvSpPr>
      <dsp:spPr>
        <a:xfrm>
          <a:off x="35489" y="3080830"/>
          <a:ext cx="833729" cy="125059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2000" r="-2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7EF929C-DBF0-4261-A433-1B6E3028E845}">
      <dsp:nvSpPr>
        <dsp:cNvPr id="0" name=""/>
        <dsp:cNvSpPr/>
      </dsp:nvSpPr>
      <dsp:spPr>
        <a:xfrm>
          <a:off x="4382776" y="3252869"/>
          <a:ext cx="3811333" cy="119104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45720" rIns="45720" bIns="45720" numCol="1" spcCol="1270" anchor="ctr" anchorCtr="0">
          <a:noAutofit/>
        </a:bodyPr>
        <a:lstStyle/>
        <a:p>
          <a:pPr lvl="0" algn="l" defTabSz="533400" latinLnBrk="1">
            <a:lnSpc>
              <a:spcPct val="90000"/>
            </a:lnSpc>
            <a:spcBef>
              <a:spcPct val="0"/>
            </a:spcBef>
            <a:spcAft>
              <a:spcPct val="35000"/>
            </a:spcAft>
          </a:pPr>
          <a:r>
            <a:rPr lang="en-US" altLang="ko-KR" sz="1200" kern="1200" dirty="0" smtClean="0"/>
            <a:t>Genome</a:t>
          </a:r>
        </a:p>
        <a:p>
          <a:pPr lvl="0" algn="l" defTabSz="533400" latinLnBrk="1">
            <a:lnSpc>
              <a:spcPct val="90000"/>
            </a:lnSpc>
            <a:spcBef>
              <a:spcPct val="0"/>
            </a:spcBef>
            <a:spcAft>
              <a:spcPct val="35000"/>
            </a:spcAft>
          </a:pPr>
          <a:r>
            <a:rPr lang="en-US" altLang="ko-KR" sz="1200" kern="1200" dirty="0" smtClean="0"/>
            <a:t>Non-Grid / 192 Cores / 250 TB Disk</a:t>
          </a:r>
          <a:endParaRPr lang="ko-KR" altLang="en-US" sz="1200" kern="1200" dirty="0"/>
        </a:p>
      </dsp:txBody>
      <dsp:txXfrm>
        <a:off x="4382776" y="3252869"/>
        <a:ext cx="3811333" cy="1191041"/>
      </dsp:txXfrm>
    </dsp:sp>
    <dsp:sp modelId="{24890B84-85FE-4367-8526-C68430C6FF09}">
      <dsp:nvSpPr>
        <dsp:cNvPr id="0" name=""/>
        <dsp:cNvSpPr/>
      </dsp:nvSpPr>
      <dsp:spPr>
        <a:xfrm>
          <a:off x="4223971" y="3080830"/>
          <a:ext cx="833729" cy="125059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57E96-3690-4036-B04C-CBF0D56EE29A}">
      <dsp:nvSpPr>
        <dsp:cNvPr id="0" name=""/>
        <dsp:cNvSpPr/>
      </dsp:nvSpPr>
      <dsp:spPr>
        <a:xfrm>
          <a:off x="1436" y="260331"/>
          <a:ext cx="2474380" cy="2120837"/>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9677" b="9677"/>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C49F573-9892-4A7E-B56D-955D11E6D186}">
      <dsp:nvSpPr>
        <dsp:cNvPr id="0" name=""/>
        <dsp:cNvSpPr/>
      </dsp:nvSpPr>
      <dsp:spPr>
        <a:xfrm>
          <a:off x="1436" y="1744917"/>
          <a:ext cx="2474380" cy="509000"/>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latinLnBrk="1">
            <a:lnSpc>
              <a:spcPct val="90000"/>
            </a:lnSpc>
            <a:spcBef>
              <a:spcPct val="0"/>
            </a:spcBef>
            <a:spcAft>
              <a:spcPct val="35000"/>
            </a:spcAft>
          </a:pPr>
          <a:r>
            <a:rPr lang="en-US" altLang="ko-KR" sz="2000" b="1" kern="1200" dirty="0" smtClean="0">
              <a:solidFill>
                <a:schemeClr val="tx1">
                  <a:lumMod val="75000"/>
                  <a:lumOff val="25000"/>
                </a:schemeClr>
              </a:solidFill>
              <a:effectLst/>
            </a:rPr>
            <a:t>ALICE</a:t>
          </a:r>
          <a:endParaRPr lang="ko-KR" altLang="en-US" sz="2000" b="1" kern="1200" dirty="0">
            <a:solidFill>
              <a:schemeClr val="tx1">
                <a:lumMod val="75000"/>
                <a:lumOff val="25000"/>
              </a:schemeClr>
            </a:solidFill>
            <a:effectLst/>
          </a:endParaRPr>
        </a:p>
      </dsp:txBody>
      <dsp:txXfrm>
        <a:off x="1436" y="1744917"/>
        <a:ext cx="2474380" cy="509000"/>
      </dsp:txXfrm>
    </dsp:sp>
    <dsp:sp modelId="{9F22B200-9A2E-450E-B323-057ED8614639}">
      <dsp:nvSpPr>
        <dsp:cNvPr id="0" name=""/>
        <dsp:cNvSpPr/>
      </dsp:nvSpPr>
      <dsp:spPr>
        <a:xfrm>
          <a:off x="2728197" y="260331"/>
          <a:ext cx="2474380" cy="2120837"/>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8480" b="848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8D4A8F5-3703-46E5-93D9-D795DA353CC2}">
      <dsp:nvSpPr>
        <dsp:cNvPr id="0" name=""/>
        <dsp:cNvSpPr/>
      </dsp:nvSpPr>
      <dsp:spPr>
        <a:xfrm>
          <a:off x="2728197" y="1744917"/>
          <a:ext cx="2474380" cy="509000"/>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latinLnBrk="1">
            <a:lnSpc>
              <a:spcPct val="90000"/>
            </a:lnSpc>
            <a:spcBef>
              <a:spcPct val="0"/>
            </a:spcBef>
            <a:spcAft>
              <a:spcPct val="35000"/>
            </a:spcAft>
          </a:pPr>
          <a:r>
            <a:rPr lang="en-US" altLang="ko-KR" sz="2000" b="1" kern="1200" dirty="0" smtClean="0">
              <a:solidFill>
                <a:schemeClr val="tx1">
                  <a:lumMod val="75000"/>
                  <a:lumOff val="25000"/>
                </a:schemeClr>
              </a:solidFill>
              <a:effectLst/>
            </a:rPr>
            <a:t>CMS</a:t>
          </a:r>
          <a:endParaRPr lang="ko-KR" altLang="en-US" sz="2000" b="1" kern="1200" dirty="0">
            <a:solidFill>
              <a:schemeClr val="tx1">
                <a:lumMod val="75000"/>
                <a:lumOff val="25000"/>
              </a:schemeClr>
            </a:solidFill>
            <a:effectLst/>
          </a:endParaRPr>
        </a:p>
      </dsp:txBody>
      <dsp:txXfrm>
        <a:off x="2728197" y="1744917"/>
        <a:ext cx="2474380" cy="509000"/>
      </dsp:txXfrm>
    </dsp:sp>
    <dsp:sp modelId="{8D992E3A-3BA7-4790-AD53-535F0E7AB8FA}">
      <dsp:nvSpPr>
        <dsp:cNvPr id="0" name=""/>
        <dsp:cNvSpPr/>
      </dsp:nvSpPr>
      <dsp:spPr>
        <a:xfrm>
          <a:off x="5454958" y="260331"/>
          <a:ext cx="2474380" cy="2120837"/>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t="5790" b="579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930C4AA-5FDD-434F-BA2E-E922BF4E53AF}">
      <dsp:nvSpPr>
        <dsp:cNvPr id="0" name=""/>
        <dsp:cNvSpPr/>
      </dsp:nvSpPr>
      <dsp:spPr>
        <a:xfrm>
          <a:off x="5454958" y="1744917"/>
          <a:ext cx="2474380" cy="509000"/>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latinLnBrk="1">
            <a:lnSpc>
              <a:spcPct val="90000"/>
            </a:lnSpc>
            <a:spcBef>
              <a:spcPct val="0"/>
            </a:spcBef>
            <a:spcAft>
              <a:spcPct val="35000"/>
            </a:spcAft>
          </a:pPr>
          <a:r>
            <a:rPr lang="en-US" altLang="ko-KR" sz="2000" b="1" kern="1200" dirty="0" smtClean="0">
              <a:solidFill>
                <a:schemeClr val="tx1">
                  <a:lumMod val="75000"/>
                  <a:lumOff val="25000"/>
                </a:schemeClr>
              </a:solidFill>
              <a:effectLst/>
            </a:rPr>
            <a:t>Belle II</a:t>
          </a:r>
          <a:endParaRPr lang="ko-KR" altLang="en-US" sz="2000" b="1" kern="1200" dirty="0">
            <a:solidFill>
              <a:schemeClr val="tx1">
                <a:lumMod val="75000"/>
                <a:lumOff val="25000"/>
              </a:schemeClr>
            </a:solidFill>
            <a:effectLst/>
          </a:endParaRPr>
        </a:p>
      </dsp:txBody>
      <dsp:txXfrm>
        <a:off x="5454958" y="1744917"/>
        <a:ext cx="2474380" cy="509000"/>
      </dsp:txXfrm>
    </dsp:sp>
    <dsp:sp modelId="{9138B96A-AE85-4FEC-9C17-ABC5033A2719}">
      <dsp:nvSpPr>
        <dsp:cNvPr id="0" name=""/>
        <dsp:cNvSpPr/>
      </dsp:nvSpPr>
      <dsp:spPr>
        <a:xfrm>
          <a:off x="1436" y="2628606"/>
          <a:ext cx="2474380" cy="2120837"/>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t="8088" b="8088"/>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B5BF06B-F734-47C1-A592-0D02AE7BEB91}">
      <dsp:nvSpPr>
        <dsp:cNvPr id="0" name=""/>
        <dsp:cNvSpPr/>
      </dsp:nvSpPr>
      <dsp:spPr>
        <a:xfrm>
          <a:off x="1436" y="4113192"/>
          <a:ext cx="2474380" cy="509000"/>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latinLnBrk="1">
            <a:lnSpc>
              <a:spcPct val="90000"/>
            </a:lnSpc>
            <a:spcBef>
              <a:spcPct val="0"/>
            </a:spcBef>
            <a:spcAft>
              <a:spcPct val="35000"/>
            </a:spcAft>
          </a:pPr>
          <a:r>
            <a:rPr lang="en-US" altLang="ko-KR" sz="2000" b="1" kern="1200" dirty="0" smtClean="0">
              <a:solidFill>
                <a:schemeClr val="tx1">
                  <a:lumMod val="75000"/>
                  <a:lumOff val="25000"/>
                </a:schemeClr>
              </a:solidFill>
              <a:effectLst/>
            </a:rPr>
            <a:t>LIGO</a:t>
          </a:r>
          <a:endParaRPr lang="ko-KR" altLang="en-US" sz="2000" b="1" kern="1200" dirty="0">
            <a:solidFill>
              <a:schemeClr val="tx1">
                <a:lumMod val="75000"/>
                <a:lumOff val="25000"/>
              </a:schemeClr>
            </a:solidFill>
            <a:effectLst/>
          </a:endParaRPr>
        </a:p>
      </dsp:txBody>
      <dsp:txXfrm>
        <a:off x="1436" y="4113192"/>
        <a:ext cx="2474380" cy="509000"/>
      </dsp:txXfrm>
    </dsp:sp>
    <dsp:sp modelId="{A77B4317-5A45-4487-A5BF-8939C9E8365B}">
      <dsp:nvSpPr>
        <dsp:cNvPr id="0" name=""/>
        <dsp:cNvSpPr/>
      </dsp:nvSpPr>
      <dsp:spPr>
        <a:xfrm>
          <a:off x="2728197" y="2628606"/>
          <a:ext cx="2474380" cy="2120837"/>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t="8266" b="8266"/>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D3DEF6E-0E3C-4B07-909F-F68ADE40F1F9}">
      <dsp:nvSpPr>
        <dsp:cNvPr id="0" name=""/>
        <dsp:cNvSpPr/>
      </dsp:nvSpPr>
      <dsp:spPr>
        <a:xfrm>
          <a:off x="2728197" y="4113192"/>
          <a:ext cx="2474380" cy="509000"/>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latinLnBrk="1">
            <a:lnSpc>
              <a:spcPct val="90000"/>
            </a:lnSpc>
            <a:spcBef>
              <a:spcPct val="0"/>
            </a:spcBef>
            <a:spcAft>
              <a:spcPct val="35000"/>
            </a:spcAft>
          </a:pPr>
          <a:r>
            <a:rPr lang="en-US" altLang="ko-KR" sz="2000" b="1" kern="1200" dirty="0" smtClean="0">
              <a:solidFill>
                <a:schemeClr val="tx1">
                  <a:lumMod val="75000"/>
                  <a:lumOff val="25000"/>
                </a:schemeClr>
              </a:solidFill>
              <a:effectLst/>
            </a:rPr>
            <a:t>RENO</a:t>
          </a:r>
          <a:endParaRPr lang="ko-KR" altLang="en-US" sz="2000" b="1" kern="1200" dirty="0">
            <a:solidFill>
              <a:schemeClr val="tx1">
                <a:lumMod val="75000"/>
                <a:lumOff val="25000"/>
              </a:schemeClr>
            </a:solidFill>
            <a:effectLst/>
          </a:endParaRPr>
        </a:p>
      </dsp:txBody>
      <dsp:txXfrm>
        <a:off x="2728197" y="4113192"/>
        <a:ext cx="2474380" cy="509000"/>
      </dsp:txXfrm>
    </dsp:sp>
    <dsp:sp modelId="{4720FDD4-2373-4ECC-A0E5-4AD958533192}">
      <dsp:nvSpPr>
        <dsp:cNvPr id="0" name=""/>
        <dsp:cNvSpPr/>
      </dsp:nvSpPr>
      <dsp:spPr>
        <a:xfrm>
          <a:off x="5454958" y="2628606"/>
          <a:ext cx="2474380" cy="2120837"/>
        </a:xfrm>
        <a:prstGeom prst="rect">
          <a:avLst/>
        </a:prstGeom>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t="7014" b="7014"/>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B7A827-77F3-4780-BFE1-0B63A5CBE4C0}">
      <dsp:nvSpPr>
        <dsp:cNvPr id="0" name=""/>
        <dsp:cNvSpPr/>
      </dsp:nvSpPr>
      <dsp:spPr>
        <a:xfrm>
          <a:off x="5454958" y="4113192"/>
          <a:ext cx="2474380" cy="509000"/>
        </a:xfrm>
        <a:prstGeom prst="rect">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latinLnBrk="1">
            <a:lnSpc>
              <a:spcPct val="90000"/>
            </a:lnSpc>
            <a:spcBef>
              <a:spcPct val="0"/>
            </a:spcBef>
            <a:spcAft>
              <a:spcPct val="35000"/>
            </a:spcAft>
          </a:pPr>
          <a:r>
            <a:rPr lang="en-US" altLang="ko-KR" sz="2000" b="1" kern="1200" dirty="0" smtClean="0">
              <a:solidFill>
                <a:schemeClr val="tx1">
                  <a:lumMod val="75000"/>
                  <a:lumOff val="25000"/>
                </a:schemeClr>
              </a:solidFill>
              <a:effectLst/>
            </a:rPr>
            <a:t>Genome</a:t>
          </a:r>
          <a:endParaRPr lang="ko-KR" altLang="en-US" sz="2000" b="1" kern="1200" dirty="0">
            <a:solidFill>
              <a:schemeClr val="tx1">
                <a:lumMod val="75000"/>
                <a:lumOff val="25000"/>
              </a:schemeClr>
            </a:solidFill>
            <a:effectLst/>
          </a:endParaRPr>
        </a:p>
      </dsp:txBody>
      <dsp:txXfrm>
        <a:off x="5454958" y="4113192"/>
        <a:ext cx="2474380" cy="509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C83AC-379B-4F86-AA7C-AEE41A899AFA}">
      <dsp:nvSpPr>
        <dsp:cNvPr id="0" name=""/>
        <dsp:cNvSpPr/>
      </dsp:nvSpPr>
      <dsp:spPr>
        <a:xfrm>
          <a:off x="2837453" y="1068059"/>
          <a:ext cx="2554693" cy="2554693"/>
        </a:xfrm>
        <a:prstGeom prst="ellipse">
          <a:avLst/>
        </a:prstGeom>
        <a:gradFill rotWithShape="0">
          <a:gsLst>
            <a:gs pos="0">
              <a:schemeClr val="accent5">
                <a:alpha val="50000"/>
                <a:hueOff val="0"/>
                <a:satOff val="0"/>
                <a:lumOff val="0"/>
                <a:alphaOff val="0"/>
                <a:tint val="50000"/>
                <a:satMod val="300000"/>
              </a:schemeClr>
            </a:gs>
            <a:gs pos="35000">
              <a:schemeClr val="accent5">
                <a:alpha val="50000"/>
                <a:hueOff val="0"/>
                <a:satOff val="0"/>
                <a:lumOff val="0"/>
                <a:alphaOff val="0"/>
                <a:tint val="37000"/>
                <a:satMod val="300000"/>
              </a:schemeClr>
            </a:gs>
            <a:gs pos="100000">
              <a:schemeClr val="accent5">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latinLnBrk="1">
            <a:lnSpc>
              <a:spcPct val="90000"/>
            </a:lnSpc>
            <a:spcBef>
              <a:spcPct val="0"/>
            </a:spcBef>
            <a:spcAft>
              <a:spcPct val="35000"/>
            </a:spcAft>
          </a:pPr>
          <a:r>
            <a:rPr lang="en-US" altLang="ko-KR" sz="1600" b="1" kern="1200" dirty="0" smtClean="0"/>
            <a:t>Highly Available IT Infrastructure</a:t>
          </a:r>
          <a:endParaRPr lang="ko-KR" altLang="en-US" sz="1600" b="1" kern="1200" dirty="0"/>
        </a:p>
      </dsp:txBody>
      <dsp:txXfrm>
        <a:off x="3211579" y="1442185"/>
        <a:ext cx="1806441" cy="1806441"/>
      </dsp:txXfrm>
    </dsp:sp>
    <dsp:sp modelId="{A8F3EB99-1CAC-4F72-8F37-92ACE3FA8C08}">
      <dsp:nvSpPr>
        <dsp:cNvPr id="0" name=""/>
        <dsp:cNvSpPr/>
      </dsp:nvSpPr>
      <dsp:spPr>
        <a:xfrm>
          <a:off x="3476126" y="42101"/>
          <a:ext cx="1277346" cy="1277346"/>
        </a:xfrm>
        <a:prstGeom prst="ellipse">
          <a:avLst/>
        </a:prstGeom>
        <a:gradFill rotWithShape="0">
          <a:gsLst>
            <a:gs pos="0">
              <a:schemeClr val="accent5">
                <a:alpha val="50000"/>
                <a:hueOff val="-1419125"/>
                <a:satOff val="5687"/>
                <a:lumOff val="1233"/>
                <a:alphaOff val="0"/>
                <a:tint val="50000"/>
                <a:satMod val="300000"/>
              </a:schemeClr>
            </a:gs>
            <a:gs pos="35000">
              <a:schemeClr val="accent5">
                <a:alpha val="50000"/>
                <a:hueOff val="-1419125"/>
                <a:satOff val="5687"/>
                <a:lumOff val="1233"/>
                <a:alphaOff val="0"/>
                <a:tint val="37000"/>
                <a:satMod val="300000"/>
              </a:schemeClr>
            </a:gs>
            <a:gs pos="100000">
              <a:schemeClr val="accent5">
                <a:alpha val="50000"/>
                <a:hueOff val="-1419125"/>
                <a:satOff val="5687"/>
                <a:lumOff val="1233"/>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latinLnBrk="1">
            <a:lnSpc>
              <a:spcPct val="90000"/>
            </a:lnSpc>
            <a:spcBef>
              <a:spcPct val="0"/>
            </a:spcBef>
            <a:spcAft>
              <a:spcPct val="35000"/>
            </a:spcAft>
          </a:pPr>
          <a:r>
            <a:rPr lang="en-US" altLang="ko-KR" sz="900" b="1" kern="1200" dirty="0" smtClean="0"/>
            <a:t>Redundant System Architecture</a:t>
          </a:r>
          <a:endParaRPr lang="ko-KR" altLang="en-US" sz="900" b="1" kern="1200" dirty="0"/>
        </a:p>
      </dsp:txBody>
      <dsp:txXfrm>
        <a:off x="3663189" y="229164"/>
        <a:ext cx="903220" cy="903220"/>
      </dsp:txXfrm>
    </dsp:sp>
    <dsp:sp modelId="{0D29C5A1-15A6-4A01-9DDA-9C38868CC623}">
      <dsp:nvSpPr>
        <dsp:cNvPr id="0" name=""/>
        <dsp:cNvSpPr/>
      </dsp:nvSpPr>
      <dsp:spPr>
        <a:xfrm>
          <a:off x="4777588" y="668852"/>
          <a:ext cx="1277346" cy="1277346"/>
        </a:xfrm>
        <a:prstGeom prst="ellipse">
          <a:avLst/>
        </a:prstGeom>
        <a:gradFill rotWithShape="0">
          <a:gsLst>
            <a:gs pos="0">
              <a:schemeClr val="accent5">
                <a:alpha val="50000"/>
                <a:hueOff val="-2838251"/>
                <a:satOff val="11375"/>
                <a:lumOff val="2465"/>
                <a:alphaOff val="0"/>
                <a:tint val="50000"/>
                <a:satMod val="300000"/>
              </a:schemeClr>
            </a:gs>
            <a:gs pos="35000">
              <a:schemeClr val="accent5">
                <a:alpha val="50000"/>
                <a:hueOff val="-2838251"/>
                <a:satOff val="11375"/>
                <a:lumOff val="2465"/>
                <a:alphaOff val="0"/>
                <a:tint val="37000"/>
                <a:satMod val="300000"/>
              </a:schemeClr>
            </a:gs>
            <a:gs pos="100000">
              <a:schemeClr val="accent5">
                <a:alpha val="50000"/>
                <a:hueOff val="-2838251"/>
                <a:satOff val="11375"/>
                <a:lumOff val="2465"/>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latinLnBrk="1">
            <a:lnSpc>
              <a:spcPct val="90000"/>
            </a:lnSpc>
            <a:spcBef>
              <a:spcPct val="0"/>
            </a:spcBef>
            <a:spcAft>
              <a:spcPct val="35000"/>
            </a:spcAft>
          </a:pPr>
          <a:r>
            <a:rPr lang="en-US" altLang="ko-KR" sz="900" b="1" kern="1200" dirty="0" smtClean="0"/>
            <a:t>Virtualization</a:t>
          </a:r>
          <a:endParaRPr lang="ko-KR" altLang="en-US" sz="900" b="1" kern="1200" dirty="0"/>
        </a:p>
      </dsp:txBody>
      <dsp:txXfrm>
        <a:off x="4964651" y="855915"/>
        <a:ext cx="903220" cy="903220"/>
      </dsp:txXfrm>
    </dsp:sp>
    <dsp:sp modelId="{01728DAD-ED77-4020-9EB6-AC40D71A6C60}">
      <dsp:nvSpPr>
        <dsp:cNvPr id="0" name=""/>
        <dsp:cNvSpPr/>
      </dsp:nvSpPr>
      <dsp:spPr>
        <a:xfrm>
          <a:off x="5099022" y="2077148"/>
          <a:ext cx="1277346" cy="1277346"/>
        </a:xfrm>
        <a:prstGeom prst="ellipse">
          <a:avLst/>
        </a:prstGeom>
        <a:gradFill rotWithShape="0">
          <a:gsLst>
            <a:gs pos="0">
              <a:schemeClr val="accent5">
                <a:alpha val="50000"/>
                <a:hueOff val="-4257376"/>
                <a:satOff val="17062"/>
                <a:lumOff val="3698"/>
                <a:alphaOff val="0"/>
                <a:tint val="50000"/>
                <a:satMod val="300000"/>
              </a:schemeClr>
            </a:gs>
            <a:gs pos="35000">
              <a:schemeClr val="accent5">
                <a:alpha val="50000"/>
                <a:hueOff val="-4257376"/>
                <a:satOff val="17062"/>
                <a:lumOff val="3698"/>
                <a:alphaOff val="0"/>
                <a:tint val="37000"/>
                <a:satMod val="300000"/>
              </a:schemeClr>
            </a:gs>
            <a:gs pos="100000">
              <a:schemeClr val="accent5">
                <a:alpha val="50000"/>
                <a:hueOff val="-4257376"/>
                <a:satOff val="17062"/>
                <a:lumOff val="369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latinLnBrk="1">
            <a:lnSpc>
              <a:spcPct val="90000"/>
            </a:lnSpc>
            <a:spcBef>
              <a:spcPct val="0"/>
            </a:spcBef>
            <a:spcAft>
              <a:spcPct val="35000"/>
            </a:spcAft>
          </a:pPr>
          <a:r>
            <a:rPr lang="en-US" altLang="ko-KR" sz="800" b="1" kern="1200" dirty="0" smtClean="0"/>
            <a:t>Automated Provisioning and Configuration Management</a:t>
          </a:r>
          <a:endParaRPr lang="ko-KR" altLang="en-US" sz="800" b="1" kern="1200" dirty="0"/>
        </a:p>
      </dsp:txBody>
      <dsp:txXfrm>
        <a:off x="5286085" y="2264211"/>
        <a:ext cx="903220" cy="903220"/>
      </dsp:txXfrm>
    </dsp:sp>
    <dsp:sp modelId="{95009E5A-50B5-4C77-A7AA-339F4BA14448}">
      <dsp:nvSpPr>
        <dsp:cNvPr id="0" name=""/>
        <dsp:cNvSpPr/>
      </dsp:nvSpPr>
      <dsp:spPr>
        <a:xfrm>
          <a:off x="4198383" y="3206514"/>
          <a:ext cx="1277346" cy="1277346"/>
        </a:xfrm>
        <a:prstGeom prst="ellipse">
          <a:avLst/>
        </a:prstGeom>
        <a:gradFill rotWithShape="0">
          <a:gsLst>
            <a:gs pos="0">
              <a:schemeClr val="accent5">
                <a:alpha val="50000"/>
                <a:hueOff val="-5676501"/>
                <a:satOff val="22749"/>
                <a:lumOff val="4930"/>
                <a:alphaOff val="0"/>
                <a:tint val="50000"/>
                <a:satMod val="300000"/>
              </a:schemeClr>
            </a:gs>
            <a:gs pos="35000">
              <a:schemeClr val="accent5">
                <a:alpha val="50000"/>
                <a:hueOff val="-5676501"/>
                <a:satOff val="22749"/>
                <a:lumOff val="4930"/>
                <a:alphaOff val="0"/>
                <a:tint val="37000"/>
                <a:satMod val="300000"/>
              </a:schemeClr>
            </a:gs>
            <a:gs pos="100000">
              <a:schemeClr val="accent5">
                <a:alpha val="50000"/>
                <a:hueOff val="-5676501"/>
                <a:satOff val="22749"/>
                <a:lumOff val="493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latinLnBrk="1">
            <a:lnSpc>
              <a:spcPct val="90000"/>
            </a:lnSpc>
            <a:spcBef>
              <a:spcPct val="0"/>
            </a:spcBef>
            <a:spcAft>
              <a:spcPct val="35000"/>
            </a:spcAft>
          </a:pPr>
          <a:r>
            <a:rPr lang="en-US" altLang="ko-KR" sz="800" b="1" kern="1200" dirty="0" smtClean="0"/>
            <a:t>Security and User Policy</a:t>
          </a:r>
        </a:p>
        <a:p>
          <a:pPr lvl="0" algn="ctr" defTabSz="355600" latinLnBrk="1">
            <a:lnSpc>
              <a:spcPct val="90000"/>
            </a:lnSpc>
            <a:spcBef>
              <a:spcPct val="0"/>
            </a:spcBef>
            <a:spcAft>
              <a:spcPct val="35000"/>
            </a:spcAft>
          </a:pPr>
          <a:r>
            <a:rPr lang="en-US" altLang="ko-KR" sz="800" b="1" kern="1200" dirty="0" smtClean="0"/>
            <a:t>Single-Sign-On</a:t>
          </a:r>
          <a:endParaRPr lang="ko-KR" altLang="en-US" sz="800" b="1" kern="1200" dirty="0"/>
        </a:p>
      </dsp:txBody>
      <dsp:txXfrm>
        <a:off x="4385446" y="3393577"/>
        <a:ext cx="903220" cy="903220"/>
      </dsp:txXfrm>
    </dsp:sp>
    <dsp:sp modelId="{543733AC-65FE-45ED-A27A-90808FC7C258}">
      <dsp:nvSpPr>
        <dsp:cNvPr id="0" name=""/>
        <dsp:cNvSpPr/>
      </dsp:nvSpPr>
      <dsp:spPr>
        <a:xfrm>
          <a:off x="2753869" y="3206514"/>
          <a:ext cx="1277346" cy="1277346"/>
        </a:xfrm>
        <a:prstGeom prst="ellipse">
          <a:avLst/>
        </a:prstGeom>
        <a:gradFill rotWithShape="0">
          <a:gsLst>
            <a:gs pos="0">
              <a:schemeClr val="accent5">
                <a:alpha val="50000"/>
                <a:hueOff val="-7095626"/>
                <a:satOff val="28436"/>
                <a:lumOff val="6163"/>
                <a:alphaOff val="0"/>
                <a:tint val="50000"/>
                <a:satMod val="300000"/>
              </a:schemeClr>
            </a:gs>
            <a:gs pos="35000">
              <a:schemeClr val="accent5">
                <a:alpha val="50000"/>
                <a:hueOff val="-7095626"/>
                <a:satOff val="28436"/>
                <a:lumOff val="6163"/>
                <a:alphaOff val="0"/>
                <a:tint val="37000"/>
                <a:satMod val="300000"/>
              </a:schemeClr>
            </a:gs>
            <a:gs pos="100000">
              <a:schemeClr val="accent5">
                <a:alpha val="50000"/>
                <a:hueOff val="-7095626"/>
                <a:satOff val="28436"/>
                <a:lumOff val="6163"/>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latinLnBrk="1">
            <a:lnSpc>
              <a:spcPct val="90000"/>
            </a:lnSpc>
            <a:spcBef>
              <a:spcPct val="0"/>
            </a:spcBef>
            <a:spcAft>
              <a:spcPct val="35000"/>
            </a:spcAft>
          </a:pPr>
          <a:r>
            <a:rPr lang="en-US" altLang="ko-KR" sz="800" b="1" kern="1200" dirty="0" smtClean="0"/>
            <a:t>Well-managed Maintenance Schedule</a:t>
          </a:r>
          <a:endParaRPr lang="ko-KR" altLang="en-US" sz="800" b="1" kern="1200" dirty="0"/>
        </a:p>
      </dsp:txBody>
      <dsp:txXfrm>
        <a:off x="2940932" y="3393577"/>
        <a:ext cx="903220" cy="903220"/>
      </dsp:txXfrm>
    </dsp:sp>
    <dsp:sp modelId="{439D2254-A8C0-4E4A-992C-50BDB385D71A}">
      <dsp:nvSpPr>
        <dsp:cNvPr id="0" name=""/>
        <dsp:cNvSpPr/>
      </dsp:nvSpPr>
      <dsp:spPr>
        <a:xfrm>
          <a:off x="1853230" y="2077148"/>
          <a:ext cx="1277346" cy="1277346"/>
        </a:xfrm>
        <a:prstGeom prst="ellipse">
          <a:avLst/>
        </a:prstGeom>
        <a:gradFill rotWithShape="0">
          <a:gsLst>
            <a:gs pos="0">
              <a:schemeClr val="accent5">
                <a:alpha val="50000"/>
                <a:hueOff val="-8514751"/>
                <a:satOff val="34124"/>
                <a:lumOff val="7395"/>
                <a:alphaOff val="0"/>
                <a:tint val="50000"/>
                <a:satMod val="300000"/>
              </a:schemeClr>
            </a:gs>
            <a:gs pos="35000">
              <a:schemeClr val="accent5">
                <a:alpha val="50000"/>
                <a:hueOff val="-8514751"/>
                <a:satOff val="34124"/>
                <a:lumOff val="7395"/>
                <a:alphaOff val="0"/>
                <a:tint val="37000"/>
                <a:satMod val="300000"/>
              </a:schemeClr>
            </a:gs>
            <a:gs pos="100000">
              <a:schemeClr val="accent5">
                <a:alpha val="50000"/>
                <a:hueOff val="-8514751"/>
                <a:satOff val="34124"/>
                <a:lumOff val="7395"/>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0160" tIns="10160" rIns="10160" bIns="10160" numCol="1" spcCol="1270" anchor="ctr" anchorCtr="0">
          <a:noAutofit/>
        </a:bodyPr>
        <a:lstStyle/>
        <a:p>
          <a:pPr lvl="0" algn="ctr" defTabSz="355600" latinLnBrk="1">
            <a:lnSpc>
              <a:spcPct val="90000"/>
            </a:lnSpc>
            <a:spcBef>
              <a:spcPct val="0"/>
            </a:spcBef>
            <a:spcAft>
              <a:spcPct val="35000"/>
            </a:spcAft>
          </a:pPr>
          <a:r>
            <a:rPr lang="en-US" altLang="ko-KR" sz="800" b="1" kern="1200" smtClean="0"/>
            <a:t>24-hours Monitoring and On-call Alarm System</a:t>
          </a:r>
          <a:endParaRPr lang="ko-KR" altLang="en-US" sz="800" b="1" kern="1200" dirty="0"/>
        </a:p>
      </dsp:txBody>
      <dsp:txXfrm>
        <a:off x="2040293" y="2264211"/>
        <a:ext cx="903220" cy="903220"/>
      </dsp:txXfrm>
    </dsp:sp>
    <dsp:sp modelId="{A24E8D4F-7EAB-46EB-BEE4-E3512B1E4AB5}">
      <dsp:nvSpPr>
        <dsp:cNvPr id="0" name=""/>
        <dsp:cNvSpPr/>
      </dsp:nvSpPr>
      <dsp:spPr>
        <a:xfrm>
          <a:off x="2174664" y="668852"/>
          <a:ext cx="1277346" cy="1277346"/>
        </a:xfrm>
        <a:prstGeom prst="ellipse">
          <a:avLst/>
        </a:prstGeom>
        <a:gradFill rotWithShape="0">
          <a:gsLst>
            <a:gs pos="0">
              <a:schemeClr val="accent5">
                <a:alpha val="50000"/>
                <a:hueOff val="-9933876"/>
                <a:satOff val="39811"/>
                <a:lumOff val="8628"/>
                <a:alphaOff val="0"/>
                <a:tint val="50000"/>
                <a:satMod val="300000"/>
              </a:schemeClr>
            </a:gs>
            <a:gs pos="35000">
              <a:schemeClr val="accent5">
                <a:alpha val="50000"/>
                <a:hueOff val="-9933876"/>
                <a:satOff val="39811"/>
                <a:lumOff val="8628"/>
                <a:alphaOff val="0"/>
                <a:tint val="37000"/>
                <a:satMod val="300000"/>
              </a:schemeClr>
            </a:gs>
            <a:gs pos="100000">
              <a:schemeClr val="accent5">
                <a:alpha val="50000"/>
                <a:hueOff val="-9933876"/>
                <a:satOff val="39811"/>
                <a:lumOff val="86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latinLnBrk="1">
            <a:lnSpc>
              <a:spcPct val="90000"/>
            </a:lnSpc>
            <a:spcBef>
              <a:spcPct val="0"/>
            </a:spcBef>
            <a:spcAft>
              <a:spcPct val="35000"/>
            </a:spcAft>
          </a:pPr>
          <a:r>
            <a:rPr lang="en-US" altLang="ko-KR" sz="900" b="1" kern="1200" dirty="0" smtClean="0"/>
            <a:t>IT Operations tightly coupled with User Community</a:t>
          </a:r>
          <a:endParaRPr lang="ko-KR" altLang="en-US" sz="900" b="1" kern="1200" dirty="0"/>
        </a:p>
      </dsp:txBody>
      <dsp:txXfrm>
        <a:off x="2361727" y="855915"/>
        <a:ext cx="903220" cy="90322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EF29D125-83AE-4BAA-B03C-9CE1E50A71A1}" type="datetimeFigureOut">
              <a:rPr lang="ko-KR" altLang="en-US" smtClean="0"/>
              <a:t>2016-08-29</a:t>
            </a:fld>
            <a:endParaRPr lang="ko-KR" altLang="en-US"/>
          </a:p>
        </p:txBody>
      </p:sp>
      <p:sp>
        <p:nvSpPr>
          <p:cNvPr id="4" name="슬라이드 이미지 개체 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AE96A8E-CF54-4900-83D4-82B2BF3608DF}" type="slidenum">
              <a:rPr lang="ko-KR" altLang="en-US" smtClean="0"/>
              <a:t>‹#›</a:t>
            </a:fld>
            <a:endParaRPr lang="ko-KR" altLang="en-US"/>
          </a:p>
        </p:txBody>
      </p:sp>
    </p:spTree>
    <p:extLst>
      <p:ext uri="{BB962C8B-B14F-4D97-AF65-F5344CB8AC3E}">
        <p14:creationId xmlns:p14="http://schemas.microsoft.com/office/powerpoint/2010/main" val="245879202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Recently, we have heard a lot about</a:t>
            </a:r>
            <a:r>
              <a:rPr lang="en-US" altLang="ko-KR" baseline="0" dirty="0" smtClean="0"/>
              <a:t> data center from the internet or news and for physicists you have already known about CERN data center and some of you know about the recent achievement of GSI known as Green Cube, a cutting-edge technology brewed hyper IT infrastructure.</a:t>
            </a:r>
            <a:endParaRPr lang="ko-KR" altLang="en-US" dirty="0"/>
          </a:p>
        </p:txBody>
      </p:sp>
      <p:sp>
        <p:nvSpPr>
          <p:cNvPr id="4" name="슬라이드 번호 개체 틀 3"/>
          <p:cNvSpPr>
            <a:spLocks noGrp="1"/>
          </p:cNvSpPr>
          <p:nvPr>
            <p:ph type="sldNum" sz="quarter" idx="10"/>
          </p:nvPr>
        </p:nvSpPr>
        <p:spPr/>
        <p:txBody>
          <a:bodyPr/>
          <a:lstStyle/>
          <a:p>
            <a:fld id="{DAE96A8E-CF54-4900-83D4-82B2BF3608DF}" type="slidenum">
              <a:rPr lang="ko-KR" altLang="en-US" smtClean="0"/>
              <a:t>3</a:t>
            </a:fld>
            <a:endParaRPr lang="ko-KR" altLang="en-US"/>
          </a:p>
        </p:txBody>
      </p:sp>
    </p:spTree>
    <p:extLst>
      <p:ext uri="{BB962C8B-B14F-4D97-AF65-F5344CB8AC3E}">
        <p14:creationId xmlns:p14="http://schemas.microsoft.com/office/powerpoint/2010/main" val="130301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Highly</a:t>
            </a:r>
            <a:r>
              <a:rPr lang="en-US" altLang="ko-KR" baseline="0" dirty="0" smtClean="0"/>
              <a:t> available or reliable IT infrastructure requires a certain amount of investment on computing facility as well as man-power in which normally an individual person or a small group cannot afford</a:t>
            </a:r>
            <a:endParaRPr lang="ko-KR" altLang="en-US" dirty="0"/>
          </a:p>
        </p:txBody>
      </p:sp>
      <p:sp>
        <p:nvSpPr>
          <p:cNvPr id="4" name="슬라이드 번호 개체 틀 3"/>
          <p:cNvSpPr>
            <a:spLocks noGrp="1"/>
          </p:cNvSpPr>
          <p:nvPr>
            <p:ph type="sldNum" sz="quarter" idx="10"/>
          </p:nvPr>
        </p:nvSpPr>
        <p:spPr/>
        <p:txBody>
          <a:bodyPr/>
          <a:lstStyle/>
          <a:p>
            <a:fld id="{DAE96A8E-CF54-4900-83D4-82B2BF3608DF}" type="slidenum">
              <a:rPr lang="ko-KR" altLang="en-US" smtClean="0"/>
              <a:t>6</a:t>
            </a:fld>
            <a:endParaRPr lang="ko-KR" altLang="en-US"/>
          </a:p>
        </p:txBody>
      </p:sp>
    </p:spTree>
    <p:extLst>
      <p:ext uri="{BB962C8B-B14F-4D97-AF65-F5344CB8AC3E}">
        <p14:creationId xmlns:p14="http://schemas.microsoft.com/office/powerpoint/2010/main" val="3572787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73011" y="1561324"/>
            <a:ext cx="7772400" cy="1470025"/>
          </a:xfrm>
        </p:spPr>
        <p:txBody>
          <a:bodyPr/>
          <a:lstStyle/>
          <a:p>
            <a:r>
              <a:rPr lang="ko-KR" altLang="en-US" smtClean="0"/>
              <a:t>마스터 제목 스타일 편집</a:t>
            </a:r>
            <a:endParaRPr lang="ko-KR" altLang="en-US" dirty="0"/>
          </a:p>
        </p:txBody>
      </p:sp>
      <p:sp>
        <p:nvSpPr>
          <p:cNvPr id="3" name="부제목 2"/>
          <p:cNvSpPr>
            <a:spLocks noGrp="1"/>
          </p:cNvSpPr>
          <p:nvPr>
            <p:ph type="subTitle" idx="1"/>
          </p:nvPr>
        </p:nvSpPr>
        <p:spPr>
          <a:xfrm>
            <a:off x="1358811" y="3317099"/>
            <a:ext cx="6400800" cy="1752600"/>
          </a:xfrm>
        </p:spPr>
        <p:txBody>
          <a:bodyPr>
            <a:normAutofit/>
          </a:bodyPr>
          <a:lstStyle>
            <a:lvl1pPr marL="0" indent="0" algn="ctr">
              <a:buNone/>
              <a:defRPr sz="2000" i="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pic>
        <p:nvPicPr>
          <p:cNvPr id="7" name="그림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8330" y="5486310"/>
            <a:ext cx="1498060" cy="711658"/>
          </a:xfrm>
          <a:prstGeom prst="rect">
            <a:avLst/>
          </a:prstGeom>
        </p:spPr>
      </p:pic>
      <p:pic>
        <p:nvPicPr>
          <p:cNvPr id="8" name="Picture 2" descr="\\vmware-host\Shared Folders\Downloads\kisti_png-2\KORE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84095" y="5485389"/>
            <a:ext cx="3114235" cy="71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1735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4" name="날짜 개체 틀 3"/>
          <p:cNvSpPr>
            <a:spLocks noGrp="1"/>
          </p:cNvSpPr>
          <p:nvPr>
            <p:ph type="dt" sz="half" idx="10"/>
          </p:nvPr>
        </p:nvSpPr>
        <p:spPr/>
        <p:txBody>
          <a:bodyPr/>
          <a:lstStyle/>
          <a:p>
            <a:fld id="{878770EA-99ED-4BC6-BE1B-D73C485D7CA1}" type="datetime1">
              <a:rPr lang="ko-KR" altLang="en-US" smtClean="0"/>
              <a:t>2016-08-29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2D2FA2-1396-483B-8F38-5E4E750E8701}" type="slidenum">
              <a:rPr lang="ko-KR" altLang="en-US" smtClean="0"/>
              <a:t>‹#›</a:t>
            </a:fld>
            <a:endParaRPr lang="ko-KR" altLang="en-US"/>
          </a:p>
        </p:txBody>
      </p:sp>
    </p:spTree>
    <p:extLst>
      <p:ext uri="{BB962C8B-B14F-4D97-AF65-F5344CB8AC3E}">
        <p14:creationId xmlns:p14="http://schemas.microsoft.com/office/powerpoint/2010/main" val="34648706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0000F26-19A3-4229-B680-3C6E0B827907}" type="datetime1">
              <a:rPr lang="ko-KR" altLang="en-US" smtClean="0"/>
              <a:t>2016-08-29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2D2FA2-1396-483B-8F38-5E4E750E8701}" type="slidenum">
              <a:rPr lang="ko-KR" altLang="en-US" smtClean="0"/>
              <a:t>‹#›</a:t>
            </a:fld>
            <a:endParaRPr lang="ko-KR" altLang="en-US"/>
          </a:p>
        </p:txBody>
      </p:sp>
    </p:spTree>
    <p:extLst>
      <p:ext uri="{BB962C8B-B14F-4D97-AF65-F5344CB8AC3E}">
        <p14:creationId xmlns:p14="http://schemas.microsoft.com/office/powerpoint/2010/main" val="211660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lvl1pPr>
              <a:defRPr b="1"/>
            </a:lvl1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4" name="날짜 개체 틀 3"/>
          <p:cNvSpPr>
            <a:spLocks noGrp="1"/>
          </p:cNvSpPr>
          <p:nvPr>
            <p:ph type="dt" sz="half" idx="10"/>
          </p:nvPr>
        </p:nvSpPr>
        <p:spPr/>
        <p:txBody>
          <a:bodyPr/>
          <a:lstStyle/>
          <a:p>
            <a:fld id="{1A99F7A5-0323-4273-9AA2-4EEA45A081D2}" type="datetime1">
              <a:rPr lang="ko-KR" altLang="en-US" smtClean="0"/>
              <a:t>2016-08-29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2D2FA2-1396-483B-8F38-5E4E750E8701}" type="slidenum">
              <a:rPr lang="ko-KR" altLang="en-US" smtClean="0"/>
              <a:t>‹#›</a:t>
            </a:fld>
            <a:endParaRPr lang="ko-KR" altLang="en-US"/>
          </a:p>
        </p:txBody>
      </p:sp>
    </p:spTree>
    <p:extLst>
      <p:ext uri="{BB962C8B-B14F-4D97-AF65-F5344CB8AC3E}">
        <p14:creationId xmlns:p14="http://schemas.microsoft.com/office/powerpoint/2010/main" val="40639866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86395F69-FBD0-4CD0-95C0-BE87DF81FCA4}" type="datetime1">
              <a:rPr lang="ko-KR" altLang="en-US" smtClean="0"/>
              <a:t>2016-08-29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22D2FA2-1396-483B-8F38-5E4E750E8701}" type="slidenum">
              <a:rPr lang="ko-KR" altLang="en-US" smtClean="0"/>
              <a:t>‹#›</a:t>
            </a:fld>
            <a:endParaRPr lang="ko-KR" altLang="en-US"/>
          </a:p>
        </p:txBody>
      </p:sp>
    </p:spTree>
    <p:extLst>
      <p:ext uri="{BB962C8B-B14F-4D97-AF65-F5344CB8AC3E}">
        <p14:creationId xmlns:p14="http://schemas.microsoft.com/office/powerpoint/2010/main" val="30439998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4" name="내용 개체 틀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5" name="날짜 개체 틀 4"/>
          <p:cNvSpPr>
            <a:spLocks noGrp="1"/>
          </p:cNvSpPr>
          <p:nvPr>
            <p:ph type="dt" sz="half" idx="10"/>
          </p:nvPr>
        </p:nvSpPr>
        <p:spPr/>
        <p:txBody>
          <a:bodyPr/>
          <a:lstStyle/>
          <a:p>
            <a:fld id="{4D351523-8E75-407E-86C1-984C9D4432E8}" type="datetime1">
              <a:rPr lang="ko-KR" altLang="en-US" smtClean="0"/>
              <a:t>2016-08-29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22D2FA2-1396-483B-8F38-5E4E750E8701}" type="slidenum">
              <a:rPr lang="ko-KR" altLang="en-US" smtClean="0"/>
              <a:t>‹#›</a:t>
            </a:fld>
            <a:endParaRPr lang="ko-KR" altLang="en-US"/>
          </a:p>
        </p:txBody>
      </p:sp>
    </p:spTree>
    <p:extLst>
      <p:ext uri="{BB962C8B-B14F-4D97-AF65-F5344CB8AC3E}">
        <p14:creationId xmlns:p14="http://schemas.microsoft.com/office/powerpoint/2010/main" val="36104722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5" name="텍스트 개체 틀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7" name="날짜 개체 틀 6"/>
          <p:cNvSpPr>
            <a:spLocks noGrp="1"/>
          </p:cNvSpPr>
          <p:nvPr>
            <p:ph type="dt" sz="half" idx="10"/>
          </p:nvPr>
        </p:nvSpPr>
        <p:spPr/>
        <p:txBody>
          <a:bodyPr/>
          <a:lstStyle/>
          <a:p>
            <a:fld id="{6323B262-5629-4D29-81A3-05A662FC1456}" type="datetime1">
              <a:rPr lang="ko-KR" altLang="en-US" smtClean="0"/>
              <a:t>2016-08-29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922D2FA2-1396-483B-8F38-5E4E750E8701}" type="slidenum">
              <a:rPr lang="ko-KR" altLang="en-US" smtClean="0"/>
              <a:t>‹#›</a:t>
            </a:fld>
            <a:endParaRPr lang="ko-KR" altLang="en-US"/>
          </a:p>
        </p:txBody>
      </p:sp>
    </p:spTree>
    <p:extLst>
      <p:ext uri="{BB962C8B-B14F-4D97-AF65-F5344CB8AC3E}">
        <p14:creationId xmlns:p14="http://schemas.microsoft.com/office/powerpoint/2010/main" val="30983119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3A492163-43EB-46D8-88D5-2465EEE2D222}" type="datetime1">
              <a:rPr lang="ko-KR" altLang="en-US" smtClean="0"/>
              <a:t>2016-08-29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922D2FA2-1396-483B-8F38-5E4E750E8701}" type="slidenum">
              <a:rPr lang="ko-KR" altLang="en-US" smtClean="0"/>
              <a:t>‹#›</a:t>
            </a:fld>
            <a:endParaRPr lang="ko-KR" altLang="en-US"/>
          </a:p>
        </p:txBody>
      </p:sp>
    </p:spTree>
    <p:extLst>
      <p:ext uri="{BB962C8B-B14F-4D97-AF65-F5344CB8AC3E}">
        <p14:creationId xmlns:p14="http://schemas.microsoft.com/office/powerpoint/2010/main" val="14357436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EF42018-5D4C-4D5B-98BC-17FB1CB1BBB2}" type="datetime1">
              <a:rPr lang="ko-KR" altLang="en-US" smtClean="0"/>
              <a:t>2016-08-29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a:t>
            </a:fld>
            <a:endParaRPr lang="ko-KR" altLang="en-US"/>
          </a:p>
        </p:txBody>
      </p:sp>
    </p:spTree>
    <p:extLst>
      <p:ext uri="{BB962C8B-B14F-4D97-AF65-F5344CB8AC3E}">
        <p14:creationId xmlns:p14="http://schemas.microsoft.com/office/powerpoint/2010/main" val="20500951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5C6CF4DE-9DC0-4374-B7E6-5821561D05A7}" type="datetime1">
              <a:rPr lang="ko-KR" altLang="en-US" smtClean="0"/>
              <a:t>2016-08-29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22D2FA2-1396-483B-8F38-5E4E750E8701}" type="slidenum">
              <a:rPr lang="ko-KR" altLang="en-US" smtClean="0"/>
              <a:t>‹#›</a:t>
            </a:fld>
            <a:endParaRPr lang="ko-KR" altLang="en-US"/>
          </a:p>
        </p:txBody>
      </p:sp>
    </p:spTree>
    <p:extLst>
      <p:ext uri="{BB962C8B-B14F-4D97-AF65-F5344CB8AC3E}">
        <p14:creationId xmlns:p14="http://schemas.microsoft.com/office/powerpoint/2010/main" val="42289368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0CAD3BD0-A32A-4B4E-9208-450709D97D4F}" type="datetime1">
              <a:rPr lang="ko-KR" altLang="en-US" smtClean="0"/>
              <a:t>2016-08-29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22D2FA2-1396-483B-8F38-5E4E750E8701}" type="slidenum">
              <a:rPr lang="ko-KR" altLang="en-US" smtClean="0"/>
              <a:t>‹#›</a:t>
            </a:fld>
            <a:endParaRPr lang="ko-KR" altLang="en-US"/>
          </a:p>
        </p:txBody>
      </p:sp>
    </p:spTree>
    <p:extLst>
      <p:ext uri="{BB962C8B-B14F-4D97-AF65-F5344CB8AC3E}">
        <p14:creationId xmlns:p14="http://schemas.microsoft.com/office/powerpoint/2010/main" val="375271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40000">
              <a:schemeClr val="bg1"/>
            </a:gs>
            <a:gs pos="100000">
              <a:srgbClr val="F1F0E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437881"/>
            <a:ext cx="8229600" cy="986196"/>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89E68-472D-4F8B-A5F3-68122F9390BB}" type="datetime1">
              <a:rPr lang="ko-KR" altLang="en-US" smtClean="0"/>
              <a:t>2016-08-29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D2FA2-1396-483B-8F38-5E4E750E8701}" type="slidenum">
              <a:rPr lang="ko-KR" altLang="en-US" smtClean="0"/>
              <a:t>‹#›</a:t>
            </a:fld>
            <a:endParaRPr lang="ko-KR" altLang="en-US" dirty="0"/>
          </a:p>
        </p:txBody>
      </p:sp>
    </p:spTree>
    <p:extLst>
      <p:ext uri="{BB962C8B-B14F-4D97-AF65-F5344CB8AC3E}">
        <p14:creationId xmlns:p14="http://schemas.microsoft.com/office/powerpoint/2010/main" val="1425057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1" hangingPunct="1">
        <a:spcBef>
          <a:spcPct val="0"/>
        </a:spcBef>
        <a:buNone/>
        <a:defRPr sz="4000" b="1" kern="1200">
          <a:solidFill>
            <a:schemeClr val="tx1">
              <a:lumMod val="75000"/>
              <a:lumOff val="25000"/>
            </a:schemeClr>
          </a:solidFill>
          <a:latin typeface="+mj-lt"/>
          <a:ea typeface="+mj-ea"/>
          <a:cs typeface="+mj-cs"/>
        </a:defRPr>
      </a:lvl1pPr>
    </p:titleStyle>
    <p:bodyStyle>
      <a:lvl1pPr marL="342900" indent="-342900" algn="l" defTabSz="914400" rtl="0" eaLnBrk="1" latinLnBrk="1" hangingPunct="1">
        <a:spcBef>
          <a:spcPct val="20000"/>
        </a:spcBef>
        <a:buFont typeface="Wingdings" panose="05000000000000000000" pitchFamily="2" charset="2"/>
        <a:buChar char="§"/>
        <a:defRPr sz="2000" b="1"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30.png"/><Relationship Id="rId5" Type="http://schemas.openxmlformats.org/officeDocument/2006/relationships/diagramQuickStyle" Target="../diagrams/quickStyle5.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diagramLayout" Target="../diagrams/layout5.xml"/><Relationship Id="rId9" Type="http://schemas.openxmlformats.org/officeDocument/2006/relationships/image" Target="../media/image28.png"/><Relationship Id="rId14" Type="http://schemas.openxmlformats.org/officeDocument/2006/relationships/image" Target="../media/image33.gif"/></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0.png"/><Relationship Id="rId10" Type="http://schemas.microsoft.com/office/2007/relationships/diagramDrawing" Target="../diagrams/drawing1.xml"/><Relationship Id="rId4" Type="http://schemas.openxmlformats.org/officeDocument/2006/relationships/image" Target="../media/image9.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fontScale="90000"/>
          </a:bodyPr>
          <a:lstStyle/>
          <a:p>
            <a:r>
              <a:rPr lang="en-US" altLang="ko-KR" dirty="0" smtClean="0"/>
              <a:t>GSDC: A Unique Data Center in Korea for Fundamental Research</a:t>
            </a:r>
            <a:endParaRPr lang="ko-KR" altLang="en-US" dirty="0"/>
          </a:p>
        </p:txBody>
      </p:sp>
      <p:sp>
        <p:nvSpPr>
          <p:cNvPr id="3" name="부제목 2"/>
          <p:cNvSpPr>
            <a:spLocks noGrp="1"/>
          </p:cNvSpPr>
          <p:nvPr>
            <p:ph type="subTitle" idx="1"/>
          </p:nvPr>
        </p:nvSpPr>
        <p:spPr/>
        <p:txBody>
          <a:bodyPr>
            <a:normAutofit/>
          </a:bodyPr>
          <a:lstStyle/>
          <a:p>
            <a:r>
              <a:rPr lang="en-US" altLang="ko-KR" sz="1800" dirty="0" smtClean="0"/>
              <a:t>Global Science experimental Data hub Center</a:t>
            </a:r>
          </a:p>
          <a:p>
            <a:r>
              <a:rPr lang="en-US" altLang="ko-KR" sz="1800" dirty="0" smtClean="0"/>
              <a:t>Korea Institute of Science and Technology Information</a:t>
            </a:r>
          </a:p>
          <a:p>
            <a:endParaRPr lang="en-US" altLang="ko-KR" sz="1800" dirty="0" smtClean="0"/>
          </a:p>
          <a:p>
            <a:r>
              <a:rPr lang="en-US" altLang="ko-KR" sz="1800" dirty="0" smtClean="0"/>
              <a:t>Sang-Un </a:t>
            </a:r>
            <a:r>
              <a:rPr lang="en-US" altLang="ko-KR" sz="1800" dirty="0" err="1" smtClean="0"/>
              <a:t>Ahn</a:t>
            </a:r>
            <a:endParaRPr lang="ko-KR" altLang="en-US" sz="1800" dirty="0"/>
          </a:p>
        </p:txBody>
      </p:sp>
    </p:spTree>
    <p:extLst>
      <p:ext uri="{BB962C8B-B14F-4D97-AF65-F5344CB8AC3E}">
        <p14:creationId xmlns:p14="http://schemas.microsoft.com/office/powerpoint/2010/main" val="3058854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Research Support</a:t>
            </a:r>
            <a:endParaRPr lang="ko-KR" altLang="en-US" dirty="0"/>
          </a:p>
        </p:txBody>
      </p:sp>
      <p:graphicFrame>
        <p:nvGraphicFramePr>
          <p:cNvPr id="5" name="내용 개체 틀 4"/>
          <p:cNvGraphicFramePr>
            <a:graphicFrameLocks noGrp="1"/>
          </p:cNvGraphicFramePr>
          <p:nvPr>
            <p:ph idx="1"/>
            <p:extLst>
              <p:ext uri="{D42A27DB-BD31-4B8C-83A1-F6EECF244321}">
                <p14:modId xmlns:p14="http://schemas.microsoft.com/office/powerpoint/2010/main" val="7900375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슬라이드 번호 개체 틀 3"/>
          <p:cNvSpPr>
            <a:spLocks noGrp="1"/>
          </p:cNvSpPr>
          <p:nvPr>
            <p:ph type="sldNum" sz="quarter" idx="12"/>
          </p:nvPr>
        </p:nvSpPr>
        <p:spPr/>
        <p:txBody>
          <a:bodyPr/>
          <a:lstStyle/>
          <a:p>
            <a:fld id="{922D2FA2-1396-483B-8F38-5E4E750E8701}" type="slidenum">
              <a:rPr lang="ko-KR" altLang="en-US" smtClean="0"/>
              <a:t>10</a:t>
            </a:fld>
            <a:endParaRPr lang="ko-KR" altLang="en-US"/>
          </a:p>
        </p:txBody>
      </p:sp>
    </p:spTree>
    <p:extLst>
      <p:ext uri="{BB962C8B-B14F-4D97-AF65-F5344CB8AC3E}">
        <p14:creationId xmlns:p14="http://schemas.microsoft.com/office/powerpoint/2010/main" val="1072077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Complexity in Service Level</a:t>
            </a:r>
            <a:endParaRPr lang="ko-KR" altLang="en-US" dirty="0"/>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11</a:t>
            </a:fld>
            <a:endParaRPr lang="ko-KR" altLang="en-US"/>
          </a:p>
        </p:txBody>
      </p:sp>
      <p:graphicFrame>
        <p:nvGraphicFramePr>
          <p:cNvPr id="5" name="다이어그램 4"/>
          <p:cNvGraphicFramePr/>
          <p:nvPr>
            <p:extLst>
              <p:ext uri="{D42A27DB-BD31-4B8C-83A1-F6EECF244321}">
                <p14:modId xmlns:p14="http://schemas.microsoft.com/office/powerpoint/2010/main" val="1530517611"/>
              </p:ext>
            </p:extLst>
          </p:nvPr>
        </p:nvGraphicFramePr>
        <p:xfrm>
          <a:off x="621553" y="1301377"/>
          <a:ext cx="7930776" cy="5009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p:cNvSpPr txBox="1"/>
          <p:nvPr/>
        </p:nvSpPr>
        <p:spPr>
          <a:xfrm>
            <a:off x="1404470" y="3612813"/>
            <a:ext cx="642470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ko-KR" dirty="0" smtClean="0"/>
              <a:t>Various IT services are required to support each experiment</a:t>
            </a:r>
          </a:p>
        </p:txBody>
      </p:sp>
    </p:spTree>
    <p:extLst>
      <p:ext uri="{BB962C8B-B14F-4D97-AF65-F5344CB8AC3E}">
        <p14:creationId xmlns:p14="http://schemas.microsoft.com/office/powerpoint/2010/main" val="651764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내용 개체 틀 7"/>
          <p:cNvPicPr>
            <a:picLocks noChangeAspect="1"/>
          </p:cNvPicPr>
          <p:nvPr/>
        </p:nvPicPr>
        <p:blipFill rotWithShape="1">
          <a:blip r:embed="rId2" cstate="print">
            <a:extLst>
              <a:ext uri="{28A0092B-C50C-407E-A947-70E740481C1C}">
                <a14:useLocalDpi xmlns:a14="http://schemas.microsoft.com/office/drawing/2010/main" val="0"/>
              </a:ext>
            </a:extLst>
          </a:blip>
          <a:srcRect t="3693"/>
          <a:stretch/>
        </p:blipFill>
        <p:spPr>
          <a:xfrm>
            <a:off x="-1" y="1"/>
            <a:ext cx="9144001" cy="6858000"/>
          </a:xfrm>
          <a:prstGeom prst="rect">
            <a:avLst/>
          </a:prstGeom>
        </p:spPr>
      </p:pic>
      <p:sp>
        <p:nvSpPr>
          <p:cNvPr id="4" name="제목 3"/>
          <p:cNvSpPr>
            <a:spLocks noGrp="1"/>
          </p:cNvSpPr>
          <p:nvPr>
            <p:ph type="title"/>
          </p:nvPr>
        </p:nvSpPr>
        <p:spPr/>
        <p:txBody>
          <a:bodyPr/>
          <a:lstStyle/>
          <a:p>
            <a:r>
              <a:rPr lang="en-US" altLang="ko-KR" dirty="0" smtClean="0">
                <a:solidFill>
                  <a:schemeClr val="bg1"/>
                </a:solidFill>
              </a:rPr>
              <a:t>Tip of the Iceberg</a:t>
            </a:r>
            <a:endParaRPr lang="ko-KR" altLang="en-US" dirty="0">
              <a:solidFill>
                <a:schemeClr val="bg1"/>
              </a:solidFill>
            </a:endParaRPr>
          </a:p>
        </p:txBody>
      </p:sp>
      <p:sp>
        <p:nvSpPr>
          <p:cNvPr id="3" name="슬라이드 번호 개체 틀 2"/>
          <p:cNvSpPr>
            <a:spLocks noGrp="1"/>
          </p:cNvSpPr>
          <p:nvPr>
            <p:ph type="sldNum" sz="quarter" idx="12"/>
          </p:nvPr>
        </p:nvSpPr>
        <p:spPr/>
        <p:txBody>
          <a:bodyPr/>
          <a:lstStyle/>
          <a:p>
            <a:fld id="{922D2FA2-1396-483B-8F38-5E4E750E8701}" type="slidenum">
              <a:rPr lang="ko-KR" altLang="en-US" smtClean="0"/>
              <a:pPr/>
              <a:t>12</a:t>
            </a:fld>
            <a:endParaRPr lang="ko-KR" altLang="en-US"/>
          </a:p>
        </p:txBody>
      </p:sp>
    </p:spTree>
    <p:extLst>
      <p:ext uri="{BB962C8B-B14F-4D97-AF65-F5344CB8AC3E}">
        <p14:creationId xmlns:p14="http://schemas.microsoft.com/office/powerpoint/2010/main" val="482907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내용 개체 틀 7"/>
          <p:cNvPicPr>
            <a:picLocks noChangeAspect="1"/>
          </p:cNvPicPr>
          <p:nvPr/>
        </p:nvPicPr>
        <p:blipFill rotWithShape="1">
          <a:blip r:embed="rId2" cstate="print">
            <a:extLst>
              <a:ext uri="{28A0092B-C50C-407E-A947-70E740481C1C}">
                <a14:useLocalDpi xmlns:a14="http://schemas.microsoft.com/office/drawing/2010/main" val="0"/>
              </a:ext>
            </a:extLst>
          </a:blip>
          <a:srcRect t="3693"/>
          <a:stretch/>
        </p:blipFill>
        <p:spPr>
          <a:xfrm>
            <a:off x="-1" y="1"/>
            <a:ext cx="9144001" cy="6858000"/>
          </a:xfrm>
          <a:prstGeom prst="rect">
            <a:avLst/>
          </a:prstGeom>
        </p:spPr>
      </p:pic>
      <p:sp>
        <p:nvSpPr>
          <p:cNvPr id="5" name="제목 4"/>
          <p:cNvSpPr>
            <a:spLocks noGrp="1"/>
          </p:cNvSpPr>
          <p:nvPr>
            <p:ph type="title"/>
          </p:nvPr>
        </p:nvSpPr>
        <p:spPr/>
        <p:txBody>
          <a:bodyPr>
            <a:normAutofit/>
          </a:bodyPr>
          <a:lstStyle/>
          <a:p>
            <a:r>
              <a:rPr lang="en-US" altLang="ko-KR" sz="3200" dirty="0" smtClean="0">
                <a:solidFill>
                  <a:schemeClr val="bg1"/>
                </a:solidFill>
              </a:rPr>
              <a:t>GSDC System Administration S/W Stack</a:t>
            </a:r>
            <a:endParaRPr lang="ko-KR" altLang="en-US" sz="3200" dirty="0">
              <a:solidFill>
                <a:schemeClr val="bg1"/>
              </a:solidFill>
            </a:endParaRPr>
          </a:p>
        </p:txBody>
      </p:sp>
      <p:sp>
        <p:nvSpPr>
          <p:cNvPr id="3" name="슬라이드 번호 개체 틀 2"/>
          <p:cNvSpPr>
            <a:spLocks noGrp="1"/>
          </p:cNvSpPr>
          <p:nvPr>
            <p:ph type="sldNum" sz="quarter" idx="12"/>
          </p:nvPr>
        </p:nvSpPr>
        <p:spPr/>
        <p:txBody>
          <a:bodyPr/>
          <a:lstStyle/>
          <a:p>
            <a:fld id="{922D2FA2-1396-483B-8F38-5E4E750E8701}" type="slidenum">
              <a:rPr lang="ko-KR" altLang="en-US" smtClean="0"/>
              <a:t>13</a:t>
            </a:fld>
            <a:endParaRPr lang="ko-KR" altLang="en-US"/>
          </a:p>
        </p:txBody>
      </p:sp>
      <p:grpSp>
        <p:nvGrpSpPr>
          <p:cNvPr id="353" name="그룹 352"/>
          <p:cNvGrpSpPr/>
          <p:nvPr/>
        </p:nvGrpSpPr>
        <p:grpSpPr>
          <a:xfrm>
            <a:off x="462180" y="1521510"/>
            <a:ext cx="6770645" cy="4904819"/>
            <a:chOff x="478119" y="283801"/>
            <a:chExt cx="7834175" cy="6241543"/>
          </a:xfrm>
        </p:grpSpPr>
        <p:sp>
          <p:nvSpPr>
            <p:cNvPr id="354" name="직사각형 353"/>
            <p:cNvSpPr/>
            <p:nvPr/>
          </p:nvSpPr>
          <p:spPr>
            <a:xfrm>
              <a:off x="6874195" y="1134218"/>
              <a:ext cx="1438099" cy="999689"/>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55" name="직사각형 354"/>
            <p:cNvSpPr/>
            <p:nvPr/>
          </p:nvSpPr>
          <p:spPr>
            <a:xfrm>
              <a:off x="627454" y="311433"/>
              <a:ext cx="636940" cy="396044"/>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56" name="직사각형 355"/>
            <p:cNvSpPr/>
            <p:nvPr/>
          </p:nvSpPr>
          <p:spPr>
            <a:xfrm>
              <a:off x="627454" y="744061"/>
              <a:ext cx="636940" cy="360040"/>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57" name="직사각형 356"/>
            <p:cNvSpPr/>
            <p:nvPr/>
          </p:nvSpPr>
          <p:spPr>
            <a:xfrm>
              <a:off x="627454" y="1142640"/>
              <a:ext cx="636940" cy="999691"/>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58" name="직사각형 357"/>
            <p:cNvSpPr/>
            <p:nvPr/>
          </p:nvSpPr>
          <p:spPr>
            <a:xfrm>
              <a:off x="627454" y="2174800"/>
              <a:ext cx="636940" cy="1641527"/>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59" name="직사각형 358"/>
            <p:cNvSpPr/>
            <p:nvPr/>
          </p:nvSpPr>
          <p:spPr>
            <a:xfrm>
              <a:off x="627454" y="5450480"/>
              <a:ext cx="636940" cy="396928"/>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60" name="직사각형 359"/>
            <p:cNvSpPr/>
            <p:nvPr/>
          </p:nvSpPr>
          <p:spPr>
            <a:xfrm>
              <a:off x="627454" y="5876998"/>
              <a:ext cx="636940" cy="648260"/>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61" name="Rectangle 20"/>
            <p:cNvSpPr>
              <a:spLocks noChangeArrowheads="1"/>
            </p:cNvSpPr>
            <p:nvPr/>
          </p:nvSpPr>
          <p:spPr bwMode="auto">
            <a:xfrm>
              <a:off x="1331640" y="5877000"/>
              <a:ext cx="3527018" cy="648344"/>
            </a:xfrm>
            <a:prstGeom prst="rect">
              <a:avLst/>
            </a:prstGeom>
            <a:noFill/>
            <a:ln w="635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txBody>
            <a:bodyPr wrap="none" anchor="ctr"/>
            <a:lstStyle/>
            <a:p>
              <a:endParaRPr lang="ko-KR" altLang="en-US" sz="1200"/>
            </a:p>
          </p:txBody>
        </p:sp>
        <p:sp>
          <p:nvSpPr>
            <p:cNvPr id="362" name="Rectangle 21"/>
            <p:cNvSpPr>
              <a:spLocks noChangeArrowheads="1"/>
            </p:cNvSpPr>
            <p:nvPr/>
          </p:nvSpPr>
          <p:spPr bwMode="auto">
            <a:xfrm>
              <a:off x="1331640" y="5876999"/>
              <a:ext cx="3527018" cy="248385"/>
            </a:xfrm>
            <a:prstGeom prst="rect">
              <a:avLst/>
            </a:prstGeom>
            <a:solidFill>
              <a:schemeClr val="accent5">
                <a:lumMod val="75000"/>
              </a:schemeClr>
            </a:solidFill>
            <a:ln w="12700">
              <a:noFill/>
              <a:miter lim="800000"/>
              <a:headEnd/>
              <a:tailEnd/>
            </a:ln>
            <a:effectLst/>
            <a:extLst/>
          </p:spPr>
          <p:txBody>
            <a:bodyPr wrap="none" lIns="90488" tIns="44450" rIns="90488" bIns="44450" anchor="ctr"/>
            <a:lstStyle/>
            <a:p>
              <a:r>
                <a:rPr lang="en-US" altLang="ko-KR" sz="700" b="1" dirty="0" smtClean="0">
                  <a:solidFill>
                    <a:schemeClr val="bg1"/>
                  </a:solidFill>
                </a:rPr>
                <a:t> Computing Server (600 nodes)</a:t>
              </a:r>
              <a:endParaRPr lang="en-US" altLang="ko-KR" sz="700" b="1" dirty="0">
                <a:solidFill>
                  <a:schemeClr val="bg1"/>
                </a:solidFill>
              </a:endParaRPr>
            </a:p>
          </p:txBody>
        </p:sp>
        <p:sp>
          <p:nvSpPr>
            <p:cNvPr id="363" name="Rectangle 20"/>
            <p:cNvSpPr>
              <a:spLocks noChangeArrowheads="1"/>
            </p:cNvSpPr>
            <p:nvPr/>
          </p:nvSpPr>
          <p:spPr bwMode="auto">
            <a:xfrm>
              <a:off x="4944779" y="5877689"/>
              <a:ext cx="1845641" cy="647569"/>
            </a:xfrm>
            <a:prstGeom prst="rect">
              <a:avLst/>
            </a:prstGeom>
            <a:noFill/>
            <a:ln w="635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txBody>
            <a:bodyPr wrap="none" anchor="ctr"/>
            <a:lstStyle/>
            <a:p>
              <a:endParaRPr lang="ko-KR" altLang="en-US" sz="1200" dirty="0"/>
            </a:p>
          </p:txBody>
        </p:sp>
        <p:sp>
          <p:nvSpPr>
            <p:cNvPr id="364" name="Rectangle 21"/>
            <p:cNvSpPr>
              <a:spLocks noChangeArrowheads="1"/>
            </p:cNvSpPr>
            <p:nvPr/>
          </p:nvSpPr>
          <p:spPr bwMode="auto">
            <a:xfrm>
              <a:off x="4944779" y="5877689"/>
              <a:ext cx="1845641" cy="248385"/>
            </a:xfrm>
            <a:prstGeom prst="rect">
              <a:avLst/>
            </a:prstGeom>
            <a:solidFill>
              <a:schemeClr val="accent5">
                <a:lumMod val="75000"/>
              </a:schemeClr>
            </a:solidFill>
            <a:ln w="12700">
              <a:noFill/>
              <a:miter lim="800000"/>
              <a:headEnd/>
              <a:tailEnd/>
            </a:ln>
            <a:effectLst/>
            <a:extLst/>
          </p:spPr>
          <p:txBody>
            <a:bodyPr wrap="none" lIns="90488" tIns="44450" rIns="90488" bIns="44450" anchor="ctr"/>
            <a:lstStyle/>
            <a:p>
              <a:r>
                <a:rPr lang="en-US" altLang="ko-KR" sz="700" b="1" dirty="0" smtClean="0">
                  <a:solidFill>
                    <a:schemeClr val="bg1"/>
                  </a:solidFill>
                </a:rPr>
                <a:t> Storage (6PB, D:5/T:1)</a:t>
              </a:r>
              <a:endParaRPr lang="en-US" altLang="ko-KR" sz="700" b="1" dirty="0">
                <a:solidFill>
                  <a:schemeClr val="bg1"/>
                </a:solidFill>
              </a:endParaRPr>
            </a:p>
          </p:txBody>
        </p:sp>
        <p:sp>
          <p:nvSpPr>
            <p:cNvPr id="365" name="Rectangle 20"/>
            <p:cNvSpPr>
              <a:spLocks noChangeArrowheads="1"/>
            </p:cNvSpPr>
            <p:nvPr/>
          </p:nvSpPr>
          <p:spPr bwMode="auto">
            <a:xfrm>
              <a:off x="6872134" y="5876998"/>
              <a:ext cx="1440160" cy="648346"/>
            </a:xfrm>
            <a:prstGeom prst="rect">
              <a:avLst/>
            </a:prstGeom>
            <a:noFill/>
            <a:ln w="635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Lst>
          </p:spPr>
          <p:txBody>
            <a:bodyPr wrap="none" anchor="ctr"/>
            <a:lstStyle/>
            <a:p>
              <a:endParaRPr lang="ko-KR" altLang="en-US" sz="1200"/>
            </a:p>
          </p:txBody>
        </p:sp>
        <p:sp>
          <p:nvSpPr>
            <p:cNvPr id="366" name="Rectangle 21"/>
            <p:cNvSpPr>
              <a:spLocks noChangeArrowheads="1"/>
            </p:cNvSpPr>
            <p:nvPr/>
          </p:nvSpPr>
          <p:spPr bwMode="auto">
            <a:xfrm>
              <a:off x="6872134" y="5876998"/>
              <a:ext cx="1440160" cy="248385"/>
            </a:xfrm>
            <a:prstGeom prst="rect">
              <a:avLst/>
            </a:prstGeom>
            <a:solidFill>
              <a:schemeClr val="accent5">
                <a:lumMod val="75000"/>
              </a:schemeClr>
            </a:solidFill>
            <a:ln w="12700">
              <a:noFill/>
              <a:miter lim="800000"/>
              <a:headEnd/>
              <a:tailEnd/>
            </a:ln>
            <a:effectLst/>
            <a:extLst/>
          </p:spPr>
          <p:txBody>
            <a:bodyPr wrap="none" lIns="90488" tIns="44450" rIns="90488" bIns="44450" anchor="ctr"/>
            <a:lstStyle/>
            <a:p>
              <a:r>
                <a:rPr lang="en-US" altLang="ko-KR" sz="700" b="1" dirty="0" smtClean="0">
                  <a:solidFill>
                    <a:schemeClr val="bg1"/>
                  </a:solidFill>
                </a:rPr>
                <a:t>Network </a:t>
              </a:r>
              <a:r>
                <a:rPr lang="en-US" altLang="ko-KR" sz="700" b="1" dirty="0">
                  <a:solidFill>
                    <a:schemeClr val="bg1"/>
                  </a:solidFill>
                </a:rPr>
                <a:t>Switch </a:t>
              </a:r>
              <a:r>
                <a:rPr lang="en-US" altLang="ko-KR" sz="700" b="1" dirty="0" smtClean="0">
                  <a:solidFill>
                    <a:schemeClr val="bg1"/>
                  </a:solidFill>
                </a:rPr>
                <a:t>(49)</a:t>
              </a:r>
              <a:endParaRPr lang="en-US" altLang="ko-KR" sz="700" b="1" dirty="0">
                <a:solidFill>
                  <a:schemeClr val="bg1"/>
                </a:solidFill>
              </a:endParaRPr>
            </a:p>
          </p:txBody>
        </p:sp>
        <p:sp>
          <p:nvSpPr>
            <p:cNvPr id="367" name="직사각형 366"/>
            <p:cNvSpPr/>
            <p:nvPr/>
          </p:nvSpPr>
          <p:spPr>
            <a:xfrm>
              <a:off x="1331640" y="5454704"/>
              <a:ext cx="3527018" cy="392703"/>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68" name="직사각형 367"/>
            <p:cNvSpPr/>
            <p:nvPr/>
          </p:nvSpPr>
          <p:spPr>
            <a:xfrm>
              <a:off x="4944779" y="5445224"/>
              <a:ext cx="1846541" cy="377743"/>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69" name="직사각형 368"/>
            <p:cNvSpPr/>
            <p:nvPr/>
          </p:nvSpPr>
          <p:spPr>
            <a:xfrm>
              <a:off x="6872134" y="5452623"/>
              <a:ext cx="1440160" cy="373260"/>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70" name="직사각형 369"/>
            <p:cNvSpPr/>
            <p:nvPr/>
          </p:nvSpPr>
          <p:spPr>
            <a:xfrm>
              <a:off x="1331640" y="3836048"/>
              <a:ext cx="3527018" cy="1594520"/>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71" name="모서리가 둥근 직사각형 370"/>
            <p:cNvSpPr/>
            <p:nvPr/>
          </p:nvSpPr>
          <p:spPr>
            <a:xfrm>
              <a:off x="2089773" y="3919476"/>
              <a:ext cx="367710" cy="1440160"/>
            </a:xfrm>
            <a:prstGeom prst="round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bg1"/>
                  </a:solidFill>
                </a:rPr>
                <a:t>P</a:t>
              </a:r>
            </a:p>
            <a:p>
              <a:pPr algn="ctr"/>
              <a:r>
                <a:rPr lang="en-US" altLang="ko-KR" sz="700" b="1" dirty="0" smtClean="0">
                  <a:solidFill>
                    <a:schemeClr val="bg1"/>
                  </a:solidFill>
                </a:rPr>
                <a:t>u</a:t>
              </a:r>
            </a:p>
            <a:p>
              <a:pPr algn="ctr"/>
              <a:r>
                <a:rPr lang="en-US" altLang="ko-KR" sz="700" b="1" dirty="0" smtClean="0">
                  <a:solidFill>
                    <a:schemeClr val="bg1"/>
                  </a:solidFill>
                </a:rPr>
                <a:t>p</a:t>
              </a:r>
            </a:p>
            <a:p>
              <a:pPr algn="ctr"/>
              <a:r>
                <a:rPr lang="en-US" altLang="ko-KR" sz="700" b="1" dirty="0" smtClean="0">
                  <a:solidFill>
                    <a:schemeClr val="bg1"/>
                  </a:solidFill>
                </a:rPr>
                <a:t>p</a:t>
              </a:r>
            </a:p>
            <a:p>
              <a:pPr algn="ctr"/>
              <a:r>
                <a:rPr lang="en-US" altLang="ko-KR" sz="700" b="1" dirty="0" smtClean="0">
                  <a:solidFill>
                    <a:schemeClr val="bg1"/>
                  </a:solidFill>
                </a:rPr>
                <a:t>e</a:t>
              </a:r>
            </a:p>
            <a:p>
              <a:pPr algn="ctr"/>
              <a:r>
                <a:rPr lang="en-US" altLang="ko-KR" sz="700" b="1" dirty="0" smtClean="0">
                  <a:solidFill>
                    <a:schemeClr val="bg1"/>
                  </a:solidFill>
                </a:rPr>
                <a:t>t</a:t>
              </a:r>
              <a:endParaRPr lang="ko-KR" altLang="en-US" sz="700" b="1" dirty="0">
                <a:solidFill>
                  <a:schemeClr val="bg1"/>
                </a:solidFill>
              </a:endParaRPr>
            </a:p>
          </p:txBody>
        </p:sp>
        <p:sp>
          <p:nvSpPr>
            <p:cNvPr id="372" name="모서리가 둥근 직사각형 371"/>
            <p:cNvSpPr/>
            <p:nvPr/>
          </p:nvSpPr>
          <p:spPr>
            <a:xfrm>
              <a:off x="2494446" y="4527628"/>
              <a:ext cx="1162614"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LDAP</a:t>
              </a:r>
              <a:endParaRPr lang="ko-KR" altLang="en-US" sz="700" b="1" dirty="0"/>
            </a:p>
          </p:txBody>
        </p:sp>
        <p:sp>
          <p:nvSpPr>
            <p:cNvPr id="373" name="모서리가 둥근 직사각형 372"/>
            <p:cNvSpPr/>
            <p:nvPr/>
          </p:nvSpPr>
          <p:spPr>
            <a:xfrm>
              <a:off x="2494446" y="4239596"/>
              <a:ext cx="1162614"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PBS/</a:t>
              </a:r>
              <a:r>
                <a:rPr lang="en-US" altLang="ko-KR" sz="700" b="1" dirty="0" err="1"/>
                <a:t>maui</a:t>
              </a:r>
              <a:endParaRPr lang="ko-KR" altLang="en-US" sz="700" b="1" dirty="0"/>
            </a:p>
          </p:txBody>
        </p:sp>
        <p:sp>
          <p:nvSpPr>
            <p:cNvPr id="374" name="모서리가 둥근 직사각형 373"/>
            <p:cNvSpPr/>
            <p:nvPr/>
          </p:nvSpPr>
          <p:spPr>
            <a:xfrm>
              <a:off x="2494446" y="4815660"/>
              <a:ext cx="1162614"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Kickstart</a:t>
              </a:r>
              <a:endParaRPr lang="ko-KR" altLang="en-US" sz="700" b="1" dirty="0"/>
            </a:p>
          </p:txBody>
        </p:sp>
        <p:sp>
          <p:nvSpPr>
            <p:cNvPr id="375" name="모서리가 둥근 직사각형 374"/>
            <p:cNvSpPr/>
            <p:nvPr/>
          </p:nvSpPr>
          <p:spPr>
            <a:xfrm>
              <a:off x="2494446" y="5103692"/>
              <a:ext cx="1162614"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IPMI</a:t>
              </a:r>
              <a:endParaRPr lang="ko-KR" altLang="en-US" sz="700" b="1" dirty="0"/>
            </a:p>
          </p:txBody>
        </p:sp>
        <p:sp>
          <p:nvSpPr>
            <p:cNvPr id="376" name="직사각형 375"/>
            <p:cNvSpPr/>
            <p:nvPr/>
          </p:nvSpPr>
          <p:spPr>
            <a:xfrm>
              <a:off x="4944779" y="3836048"/>
              <a:ext cx="1845641" cy="1594519"/>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77" name="모서리가 둥근 직사각형 376"/>
            <p:cNvSpPr/>
            <p:nvPr/>
          </p:nvSpPr>
          <p:spPr>
            <a:xfrm>
              <a:off x="5008947" y="4519072"/>
              <a:ext cx="1662911"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TSM</a:t>
              </a:r>
              <a:endParaRPr lang="ko-KR" altLang="en-US" sz="700" b="1" dirty="0"/>
            </a:p>
          </p:txBody>
        </p:sp>
        <p:sp>
          <p:nvSpPr>
            <p:cNvPr id="378" name="모서리가 둥근 직사각형 377"/>
            <p:cNvSpPr/>
            <p:nvPr/>
          </p:nvSpPr>
          <p:spPr>
            <a:xfrm>
              <a:off x="5008947" y="4812079"/>
              <a:ext cx="1662911" cy="25455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t>XRootD</a:t>
              </a:r>
              <a:endParaRPr lang="ko-KR" altLang="en-US" sz="700" b="1" dirty="0"/>
            </a:p>
          </p:txBody>
        </p:sp>
        <p:sp>
          <p:nvSpPr>
            <p:cNvPr id="379" name="모서리가 둥근 직사각형 378"/>
            <p:cNvSpPr/>
            <p:nvPr/>
          </p:nvSpPr>
          <p:spPr>
            <a:xfrm>
              <a:off x="5008947" y="5103692"/>
              <a:ext cx="1662911"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GPFS</a:t>
              </a:r>
              <a:endParaRPr lang="ko-KR" altLang="en-US" sz="700" b="1" dirty="0"/>
            </a:p>
          </p:txBody>
        </p:sp>
        <p:sp>
          <p:nvSpPr>
            <p:cNvPr id="380" name="직사각형 379"/>
            <p:cNvSpPr/>
            <p:nvPr/>
          </p:nvSpPr>
          <p:spPr>
            <a:xfrm>
              <a:off x="6872134" y="3836048"/>
              <a:ext cx="1440160" cy="1594519"/>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81" name="직사각형 380"/>
            <p:cNvSpPr/>
            <p:nvPr/>
          </p:nvSpPr>
          <p:spPr>
            <a:xfrm>
              <a:off x="1331640" y="2174800"/>
              <a:ext cx="3527018" cy="1641528"/>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solidFill>
                  <a:schemeClr val="dk1"/>
                </a:solidFill>
              </a:endParaRPr>
            </a:p>
          </p:txBody>
        </p:sp>
        <p:sp>
          <p:nvSpPr>
            <p:cNvPr id="382" name="직사각형 381"/>
            <p:cNvSpPr/>
            <p:nvPr/>
          </p:nvSpPr>
          <p:spPr>
            <a:xfrm>
              <a:off x="1331640" y="1142640"/>
              <a:ext cx="3527018" cy="999689"/>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383" name="직사각형 382"/>
            <p:cNvSpPr/>
            <p:nvPr/>
          </p:nvSpPr>
          <p:spPr>
            <a:xfrm>
              <a:off x="1331640" y="744061"/>
              <a:ext cx="6980654" cy="360040"/>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r>
                <a:rPr lang="en-US" altLang="ko-KR" sz="1000" dirty="0" smtClean="0"/>
                <a:t> </a:t>
              </a:r>
              <a:endParaRPr lang="ko-KR" altLang="en-US" sz="1000" dirty="0"/>
            </a:p>
          </p:txBody>
        </p:sp>
        <p:sp>
          <p:nvSpPr>
            <p:cNvPr id="384" name="직사각형 383"/>
            <p:cNvSpPr/>
            <p:nvPr/>
          </p:nvSpPr>
          <p:spPr>
            <a:xfrm>
              <a:off x="1331640" y="311433"/>
              <a:ext cx="6980654" cy="396044"/>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en-US" altLang="ko-KR" sz="1000" dirty="0"/>
            </a:p>
          </p:txBody>
        </p:sp>
        <p:sp>
          <p:nvSpPr>
            <p:cNvPr id="385" name="모서리가 둥근 직사각형 384"/>
            <p:cNvSpPr/>
            <p:nvPr/>
          </p:nvSpPr>
          <p:spPr>
            <a:xfrm>
              <a:off x="1369693" y="3919476"/>
              <a:ext cx="683372" cy="1440160"/>
            </a:xfrm>
            <a:prstGeom prst="roundRect">
              <a:avLst/>
            </a:prstGeom>
            <a:solidFill>
              <a:schemeClr val="accent5">
                <a:lumMod val="5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700" b="1" dirty="0" smtClean="0">
                  <a:solidFill>
                    <a:schemeClr val="bg1"/>
                  </a:solidFill>
                </a:rPr>
                <a:t>Auto</a:t>
              </a:r>
            </a:p>
            <a:p>
              <a:pPr algn="ctr"/>
              <a:r>
                <a:rPr lang="en-US" altLang="ko-KR" sz="700" b="1" dirty="0" smtClean="0">
                  <a:solidFill>
                    <a:schemeClr val="bg1"/>
                  </a:solidFill>
                </a:rPr>
                <a:t>Deploy</a:t>
              </a:r>
            </a:p>
            <a:p>
              <a:pPr algn="ctr"/>
              <a:r>
                <a:rPr lang="en-US" altLang="ko-KR" sz="700" b="1" dirty="0" smtClean="0">
                  <a:solidFill>
                    <a:schemeClr val="bg1"/>
                  </a:solidFill>
                </a:rPr>
                <a:t>Script</a:t>
              </a:r>
              <a:endParaRPr lang="ko-KR" altLang="en-US" sz="700" b="1" dirty="0">
                <a:solidFill>
                  <a:schemeClr val="bg1"/>
                </a:solidFill>
              </a:endParaRPr>
            </a:p>
          </p:txBody>
        </p:sp>
        <p:sp>
          <p:nvSpPr>
            <p:cNvPr id="386" name="모서리가 둥근 직사각형 385"/>
            <p:cNvSpPr/>
            <p:nvPr/>
          </p:nvSpPr>
          <p:spPr>
            <a:xfrm>
              <a:off x="1461223" y="2212880"/>
              <a:ext cx="1990036" cy="337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Foreman</a:t>
              </a:r>
              <a:endParaRPr lang="ko-KR" altLang="en-US" sz="700" b="1" dirty="0"/>
            </a:p>
          </p:txBody>
        </p:sp>
        <p:sp>
          <p:nvSpPr>
            <p:cNvPr id="387" name="모서리가 둥근 직사각형 386"/>
            <p:cNvSpPr/>
            <p:nvPr/>
          </p:nvSpPr>
          <p:spPr>
            <a:xfrm>
              <a:off x="3152659" y="1206226"/>
              <a:ext cx="1597844" cy="2559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t>Icinga</a:t>
              </a:r>
              <a:endParaRPr lang="ko-KR" altLang="en-US" sz="700" b="1" dirty="0"/>
            </a:p>
          </p:txBody>
        </p:sp>
        <p:sp>
          <p:nvSpPr>
            <p:cNvPr id="388" name="모서리가 둥근 직사각형 387"/>
            <p:cNvSpPr/>
            <p:nvPr/>
          </p:nvSpPr>
          <p:spPr>
            <a:xfrm>
              <a:off x="6946202" y="1218107"/>
              <a:ext cx="1286410" cy="25594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t>Gmon</a:t>
              </a:r>
              <a:endParaRPr lang="ko-KR" altLang="en-US" sz="700" b="1" dirty="0"/>
            </a:p>
          </p:txBody>
        </p:sp>
        <p:sp>
          <p:nvSpPr>
            <p:cNvPr id="389" name="직사각형 388"/>
            <p:cNvSpPr/>
            <p:nvPr/>
          </p:nvSpPr>
          <p:spPr>
            <a:xfrm>
              <a:off x="4944779" y="2174800"/>
              <a:ext cx="1846155" cy="1641527"/>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solidFill>
                  <a:schemeClr val="dk1"/>
                </a:solidFill>
              </a:endParaRPr>
            </a:p>
          </p:txBody>
        </p:sp>
        <p:sp>
          <p:nvSpPr>
            <p:cNvPr id="390" name="직사각형 389"/>
            <p:cNvSpPr/>
            <p:nvPr/>
          </p:nvSpPr>
          <p:spPr>
            <a:xfrm>
              <a:off x="6872133" y="2174800"/>
              <a:ext cx="1440161" cy="1641527"/>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solidFill>
                  <a:schemeClr val="dk1"/>
                </a:solidFill>
              </a:endParaRPr>
            </a:p>
          </p:txBody>
        </p:sp>
        <p:sp>
          <p:nvSpPr>
            <p:cNvPr id="391" name="TextBox 390"/>
            <p:cNvSpPr txBox="1"/>
            <p:nvPr/>
          </p:nvSpPr>
          <p:spPr>
            <a:xfrm>
              <a:off x="627454" y="6119718"/>
              <a:ext cx="636940" cy="274572"/>
            </a:xfrm>
            <a:prstGeom prst="rect">
              <a:avLst/>
            </a:prstGeom>
            <a:noFill/>
          </p:spPr>
          <p:txBody>
            <a:bodyPr wrap="square" rtlCol="0">
              <a:spAutoFit/>
            </a:bodyPr>
            <a:lstStyle/>
            <a:p>
              <a:pPr algn="ctr"/>
              <a:r>
                <a:rPr lang="en-US" altLang="ko-KR" sz="900" b="1" dirty="0" smtClean="0">
                  <a:solidFill>
                    <a:srgbClr val="002060"/>
                  </a:solidFill>
                </a:rPr>
                <a:t>H/W</a:t>
              </a:r>
              <a:endParaRPr lang="ko-KR" altLang="en-US" sz="900" b="1" dirty="0">
                <a:solidFill>
                  <a:srgbClr val="002060"/>
                </a:solidFill>
              </a:endParaRPr>
            </a:p>
          </p:txBody>
        </p:sp>
        <p:sp>
          <p:nvSpPr>
            <p:cNvPr id="392" name="TextBox 391"/>
            <p:cNvSpPr txBox="1"/>
            <p:nvPr/>
          </p:nvSpPr>
          <p:spPr>
            <a:xfrm>
              <a:off x="627454" y="5534936"/>
              <a:ext cx="636940" cy="274572"/>
            </a:xfrm>
            <a:prstGeom prst="rect">
              <a:avLst/>
            </a:prstGeom>
            <a:noFill/>
          </p:spPr>
          <p:txBody>
            <a:bodyPr wrap="square" rtlCol="0">
              <a:spAutoFit/>
            </a:bodyPr>
            <a:lstStyle/>
            <a:p>
              <a:pPr algn="ctr"/>
              <a:r>
                <a:rPr lang="en-US" altLang="ko-KR" sz="900" b="1" dirty="0" smtClean="0">
                  <a:solidFill>
                    <a:srgbClr val="002060"/>
                  </a:solidFill>
                </a:rPr>
                <a:t>OS</a:t>
              </a:r>
              <a:endParaRPr lang="ko-KR" altLang="en-US" sz="900" b="1" dirty="0">
                <a:solidFill>
                  <a:srgbClr val="002060"/>
                </a:solidFill>
              </a:endParaRPr>
            </a:p>
          </p:txBody>
        </p:sp>
        <p:sp>
          <p:nvSpPr>
            <p:cNvPr id="393" name="TextBox 392"/>
            <p:cNvSpPr txBox="1"/>
            <p:nvPr/>
          </p:nvSpPr>
          <p:spPr>
            <a:xfrm>
              <a:off x="540228" y="2710081"/>
              <a:ext cx="811394" cy="439316"/>
            </a:xfrm>
            <a:prstGeom prst="rect">
              <a:avLst/>
            </a:prstGeom>
            <a:noFill/>
          </p:spPr>
          <p:txBody>
            <a:bodyPr wrap="square" rtlCol="0">
              <a:spAutoFit/>
            </a:bodyPr>
            <a:lstStyle/>
            <a:p>
              <a:pPr algn="ctr"/>
              <a:r>
                <a:rPr lang="en-US" altLang="ko-KR" sz="900" b="1" dirty="0" smtClean="0">
                  <a:solidFill>
                    <a:srgbClr val="002060"/>
                  </a:solidFill>
                </a:rPr>
                <a:t>System</a:t>
              </a:r>
            </a:p>
            <a:p>
              <a:pPr algn="ctr"/>
              <a:r>
                <a:rPr lang="en-US" altLang="ko-KR" sz="900" b="1" dirty="0" smtClean="0">
                  <a:solidFill>
                    <a:srgbClr val="002060"/>
                  </a:solidFill>
                </a:rPr>
                <a:t>Frontend</a:t>
              </a:r>
              <a:endParaRPr lang="ko-KR" altLang="en-US" sz="900" b="1" dirty="0">
                <a:solidFill>
                  <a:srgbClr val="002060"/>
                </a:solidFill>
              </a:endParaRPr>
            </a:p>
          </p:txBody>
        </p:sp>
        <p:sp>
          <p:nvSpPr>
            <p:cNvPr id="394" name="TextBox 393"/>
            <p:cNvSpPr txBox="1"/>
            <p:nvPr/>
          </p:nvSpPr>
          <p:spPr>
            <a:xfrm>
              <a:off x="478119" y="1424805"/>
              <a:ext cx="940828" cy="439316"/>
            </a:xfrm>
            <a:prstGeom prst="rect">
              <a:avLst/>
            </a:prstGeom>
            <a:noFill/>
          </p:spPr>
          <p:txBody>
            <a:bodyPr wrap="square" rtlCol="0">
              <a:spAutoFit/>
            </a:bodyPr>
            <a:lstStyle/>
            <a:p>
              <a:pPr algn="ctr"/>
              <a:r>
                <a:rPr lang="en-US" altLang="ko-KR" sz="900" b="1" dirty="0" smtClean="0">
                  <a:solidFill>
                    <a:srgbClr val="002060"/>
                  </a:solidFill>
                </a:rPr>
                <a:t>System</a:t>
              </a:r>
            </a:p>
            <a:p>
              <a:pPr algn="ctr"/>
              <a:r>
                <a:rPr lang="en-US" altLang="ko-KR" sz="900" b="1" dirty="0" smtClean="0">
                  <a:solidFill>
                    <a:srgbClr val="002060"/>
                  </a:solidFill>
                </a:rPr>
                <a:t>Monitoring</a:t>
              </a:r>
              <a:endParaRPr lang="ko-KR" altLang="en-US" sz="900" b="1" dirty="0">
                <a:solidFill>
                  <a:srgbClr val="002060"/>
                </a:solidFill>
              </a:endParaRPr>
            </a:p>
          </p:txBody>
        </p:sp>
        <p:sp>
          <p:nvSpPr>
            <p:cNvPr id="395" name="TextBox 394"/>
            <p:cNvSpPr txBox="1"/>
            <p:nvPr/>
          </p:nvSpPr>
          <p:spPr>
            <a:xfrm>
              <a:off x="627454" y="714445"/>
              <a:ext cx="636940" cy="439316"/>
            </a:xfrm>
            <a:prstGeom prst="rect">
              <a:avLst/>
            </a:prstGeom>
            <a:noFill/>
          </p:spPr>
          <p:txBody>
            <a:bodyPr wrap="square" rtlCol="0">
              <a:spAutoFit/>
            </a:bodyPr>
            <a:lstStyle/>
            <a:p>
              <a:pPr algn="ctr"/>
              <a:r>
                <a:rPr lang="en-US" altLang="ko-KR" sz="900" b="1" dirty="0" smtClean="0">
                  <a:solidFill>
                    <a:srgbClr val="002060"/>
                  </a:solidFill>
                </a:rPr>
                <a:t>APP</a:t>
              </a:r>
              <a:endParaRPr lang="en-US" altLang="ko-KR" sz="900" b="1" dirty="0">
                <a:solidFill>
                  <a:srgbClr val="002060"/>
                </a:solidFill>
              </a:endParaRPr>
            </a:p>
            <a:p>
              <a:pPr algn="ctr"/>
              <a:r>
                <a:rPr lang="en-US" altLang="ko-KR" sz="900" b="1" dirty="0" smtClean="0">
                  <a:solidFill>
                    <a:srgbClr val="002060"/>
                  </a:solidFill>
                </a:rPr>
                <a:t>SW</a:t>
              </a:r>
              <a:endParaRPr lang="ko-KR" altLang="en-US" sz="900" b="1" dirty="0">
                <a:solidFill>
                  <a:srgbClr val="002060"/>
                </a:solidFill>
              </a:endParaRPr>
            </a:p>
          </p:txBody>
        </p:sp>
        <p:sp>
          <p:nvSpPr>
            <p:cNvPr id="396" name="TextBox 395"/>
            <p:cNvSpPr txBox="1"/>
            <p:nvPr/>
          </p:nvSpPr>
          <p:spPr>
            <a:xfrm>
              <a:off x="573850" y="283801"/>
              <a:ext cx="744148" cy="439316"/>
            </a:xfrm>
            <a:prstGeom prst="rect">
              <a:avLst/>
            </a:prstGeom>
            <a:noFill/>
          </p:spPr>
          <p:txBody>
            <a:bodyPr wrap="square" rtlCol="0">
              <a:spAutoFit/>
            </a:bodyPr>
            <a:lstStyle/>
            <a:p>
              <a:pPr algn="ctr"/>
              <a:r>
                <a:rPr lang="en-US" altLang="ko-KR" sz="900" b="1" dirty="0" smtClean="0">
                  <a:solidFill>
                    <a:srgbClr val="002060"/>
                  </a:solidFill>
                </a:rPr>
                <a:t>Analysis</a:t>
              </a:r>
              <a:endParaRPr lang="en-US" altLang="ko-KR" sz="900" b="1" dirty="0">
                <a:solidFill>
                  <a:srgbClr val="002060"/>
                </a:solidFill>
              </a:endParaRPr>
            </a:p>
            <a:p>
              <a:pPr algn="ctr"/>
              <a:r>
                <a:rPr lang="en-US" altLang="ko-KR" sz="900" b="1" dirty="0" smtClean="0">
                  <a:solidFill>
                    <a:srgbClr val="002060"/>
                  </a:solidFill>
                </a:rPr>
                <a:t> Tools</a:t>
              </a:r>
              <a:endParaRPr lang="ko-KR" altLang="en-US" sz="900" b="1" dirty="0">
                <a:solidFill>
                  <a:srgbClr val="002060"/>
                </a:solidFill>
              </a:endParaRPr>
            </a:p>
          </p:txBody>
        </p:sp>
        <p:sp>
          <p:nvSpPr>
            <p:cNvPr id="397" name="모서리가 둥근 직사각형 396"/>
            <p:cNvSpPr/>
            <p:nvPr/>
          </p:nvSpPr>
          <p:spPr>
            <a:xfrm>
              <a:off x="3704631" y="5103692"/>
              <a:ext cx="1080120"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PXE</a:t>
              </a:r>
              <a:endParaRPr lang="ko-KR" altLang="en-US" sz="700" b="1" dirty="0"/>
            </a:p>
          </p:txBody>
        </p:sp>
        <p:sp>
          <p:nvSpPr>
            <p:cNvPr id="398" name="모서리가 둥근 직사각형 397"/>
            <p:cNvSpPr/>
            <p:nvPr/>
          </p:nvSpPr>
          <p:spPr>
            <a:xfrm>
              <a:off x="6946202" y="1517230"/>
              <a:ext cx="1286409" cy="2559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t>Observium</a:t>
              </a:r>
              <a:endParaRPr lang="ko-KR" altLang="en-US" sz="700" b="1" dirty="0"/>
            </a:p>
          </p:txBody>
        </p:sp>
        <p:sp>
          <p:nvSpPr>
            <p:cNvPr id="399" name="모서리가 둥근 직사각형 398"/>
            <p:cNvSpPr/>
            <p:nvPr/>
          </p:nvSpPr>
          <p:spPr>
            <a:xfrm>
              <a:off x="2529477" y="3218946"/>
              <a:ext cx="926296" cy="2840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Dell OME</a:t>
              </a:r>
              <a:endParaRPr lang="ko-KR" altLang="en-US" sz="700" b="1" dirty="0"/>
            </a:p>
          </p:txBody>
        </p:sp>
        <p:sp>
          <p:nvSpPr>
            <p:cNvPr id="400" name="모서리가 둥근 직사각형 399"/>
            <p:cNvSpPr/>
            <p:nvPr/>
          </p:nvSpPr>
          <p:spPr>
            <a:xfrm>
              <a:off x="1475656" y="3222483"/>
              <a:ext cx="1018789" cy="2840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t>Hp</a:t>
              </a:r>
              <a:r>
                <a:rPr lang="en-US" altLang="ko-KR" sz="700" b="1" dirty="0"/>
                <a:t> SIM</a:t>
              </a:r>
              <a:endParaRPr lang="ko-KR" altLang="en-US" sz="700" b="1" dirty="0"/>
            </a:p>
          </p:txBody>
        </p:sp>
        <p:sp>
          <p:nvSpPr>
            <p:cNvPr id="401" name="모서리가 둥근 직사각형 400"/>
            <p:cNvSpPr/>
            <p:nvPr/>
          </p:nvSpPr>
          <p:spPr>
            <a:xfrm>
              <a:off x="1461223" y="1206226"/>
              <a:ext cx="1614530" cy="2559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t>Elasticsearch</a:t>
              </a:r>
              <a:endParaRPr lang="ko-KR" altLang="en-US" sz="700" b="1" dirty="0"/>
            </a:p>
          </p:txBody>
        </p:sp>
        <p:sp>
          <p:nvSpPr>
            <p:cNvPr id="402" name="모서리가 둥근 직사각형 401"/>
            <p:cNvSpPr/>
            <p:nvPr/>
          </p:nvSpPr>
          <p:spPr>
            <a:xfrm>
              <a:off x="3152659" y="1519104"/>
              <a:ext cx="1603084" cy="2559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t>Kibana</a:t>
              </a:r>
              <a:endParaRPr lang="ko-KR" altLang="en-US" sz="700" b="1" dirty="0"/>
            </a:p>
          </p:txBody>
        </p:sp>
        <p:sp>
          <p:nvSpPr>
            <p:cNvPr id="403" name="모서리가 둥근 직사각형 402"/>
            <p:cNvSpPr/>
            <p:nvPr/>
          </p:nvSpPr>
          <p:spPr>
            <a:xfrm>
              <a:off x="3152659" y="1831982"/>
              <a:ext cx="1596080" cy="2559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t>Logstash</a:t>
              </a:r>
              <a:endParaRPr lang="ko-KR" altLang="en-US" sz="700" b="1" dirty="0"/>
            </a:p>
          </p:txBody>
        </p:sp>
        <p:sp>
          <p:nvSpPr>
            <p:cNvPr id="404" name="모서리가 둥근 직사각형 403"/>
            <p:cNvSpPr/>
            <p:nvPr/>
          </p:nvSpPr>
          <p:spPr>
            <a:xfrm>
              <a:off x="6946201" y="5103692"/>
              <a:ext cx="1278740"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SNMP</a:t>
              </a:r>
              <a:endParaRPr lang="ko-KR" altLang="en-US" sz="700" b="1" dirty="0"/>
            </a:p>
          </p:txBody>
        </p:sp>
        <p:sp>
          <p:nvSpPr>
            <p:cNvPr id="405" name="모서리가 둥근 직사각형 404"/>
            <p:cNvSpPr/>
            <p:nvPr/>
          </p:nvSpPr>
          <p:spPr>
            <a:xfrm>
              <a:off x="1461223" y="1833228"/>
              <a:ext cx="1614530" cy="2559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Ganglia</a:t>
              </a:r>
              <a:endParaRPr lang="ko-KR" altLang="en-US" sz="700" b="1" dirty="0"/>
            </a:p>
          </p:txBody>
        </p:sp>
        <p:sp>
          <p:nvSpPr>
            <p:cNvPr id="406" name="모서리가 둥근 직사각형 405"/>
            <p:cNvSpPr/>
            <p:nvPr/>
          </p:nvSpPr>
          <p:spPr>
            <a:xfrm>
              <a:off x="1461223" y="1519727"/>
              <a:ext cx="1614530" cy="2559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smtClean="0"/>
                <a:t>Check_MK</a:t>
              </a:r>
              <a:endParaRPr lang="ko-KR" altLang="en-US" sz="700" b="1" dirty="0"/>
            </a:p>
          </p:txBody>
        </p:sp>
        <p:sp>
          <p:nvSpPr>
            <p:cNvPr id="407" name="모서리가 둥근 직사각형 406"/>
            <p:cNvSpPr/>
            <p:nvPr/>
          </p:nvSpPr>
          <p:spPr>
            <a:xfrm>
              <a:off x="6955934" y="4811033"/>
              <a:ext cx="1269008"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Syslog</a:t>
              </a:r>
              <a:endParaRPr lang="ko-KR" altLang="en-US" sz="700" b="1" dirty="0"/>
            </a:p>
          </p:txBody>
        </p:sp>
        <p:sp>
          <p:nvSpPr>
            <p:cNvPr id="408" name="모서리가 둥근 직사각형 407"/>
            <p:cNvSpPr/>
            <p:nvPr/>
          </p:nvSpPr>
          <p:spPr>
            <a:xfrm>
              <a:off x="5008947" y="2904654"/>
              <a:ext cx="1668632" cy="28614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EMC </a:t>
              </a:r>
              <a:r>
                <a:rPr lang="en-US" altLang="ko-KR" sz="700" b="1" dirty="0" err="1"/>
                <a:t>OneFS</a:t>
              </a:r>
              <a:endParaRPr lang="ko-KR" altLang="en-US" sz="700" b="1" dirty="0"/>
            </a:p>
          </p:txBody>
        </p:sp>
        <p:sp>
          <p:nvSpPr>
            <p:cNvPr id="409" name="모서리가 둥근 직사각형 408"/>
            <p:cNvSpPr/>
            <p:nvPr/>
          </p:nvSpPr>
          <p:spPr>
            <a:xfrm>
              <a:off x="5008947" y="2578111"/>
              <a:ext cx="1668632" cy="298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Hitachi </a:t>
              </a:r>
              <a:endParaRPr lang="en-US" altLang="ko-KR" sz="700" b="1" dirty="0" smtClean="0"/>
            </a:p>
            <a:p>
              <a:pPr algn="ctr"/>
              <a:r>
                <a:rPr lang="en-US" altLang="ko-KR" sz="700" b="1" dirty="0" smtClean="0"/>
                <a:t>Storage Navigator</a:t>
              </a:r>
              <a:endParaRPr lang="ko-KR" altLang="en-US" sz="700" b="1" dirty="0"/>
            </a:p>
          </p:txBody>
        </p:sp>
        <p:sp>
          <p:nvSpPr>
            <p:cNvPr id="410" name="모서리가 둥근 직사각형 409"/>
            <p:cNvSpPr/>
            <p:nvPr/>
          </p:nvSpPr>
          <p:spPr>
            <a:xfrm>
              <a:off x="3703256" y="4817054"/>
              <a:ext cx="1080120"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smtClean="0"/>
                <a:t>iLO</a:t>
              </a:r>
              <a:r>
                <a:rPr lang="en-US" altLang="ko-KR" sz="700" b="1" dirty="0" smtClean="0"/>
                <a:t>/</a:t>
              </a:r>
              <a:r>
                <a:rPr lang="en-US" altLang="ko-KR" sz="700" b="1" dirty="0" err="1" smtClean="0"/>
                <a:t>iDRAC</a:t>
              </a:r>
              <a:endParaRPr lang="ko-KR" altLang="en-US" sz="700" b="1" dirty="0"/>
            </a:p>
          </p:txBody>
        </p:sp>
        <p:sp>
          <p:nvSpPr>
            <p:cNvPr id="411" name="모서리가 둥근 직사각형 410"/>
            <p:cNvSpPr/>
            <p:nvPr/>
          </p:nvSpPr>
          <p:spPr>
            <a:xfrm>
              <a:off x="3703256" y="4524838"/>
              <a:ext cx="1080120" cy="26152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Docker</a:t>
              </a:r>
              <a:endParaRPr lang="ko-KR" altLang="en-US" sz="700" b="1" dirty="0"/>
            </a:p>
          </p:txBody>
        </p:sp>
        <p:sp>
          <p:nvSpPr>
            <p:cNvPr id="412" name="모서리가 둥근 직사각형 411"/>
            <p:cNvSpPr/>
            <p:nvPr/>
          </p:nvSpPr>
          <p:spPr>
            <a:xfrm>
              <a:off x="3703256" y="4238201"/>
              <a:ext cx="1080120"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Pulp</a:t>
              </a:r>
              <a:endParaRPr lang="ko-KR" altLang="en-US" sz="700" b="1" dirty="0"/>
            </a:p>
          </p:txBody>
        </p:sp>
        <p:sp>
          <p:nvSpPr>
            <p:cNvPr id="413" name="모서리가 둥근 직사각형 412"/>
            <p:cNvSpPr/>
            <p:nvPr/>
          </p:nvSpPr>
          <p:spPr>
            <a:xfrm>
              <a:off x="3703256" y="3919476"/>
              <a:ext cx="1080120" cy="28803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t>G</a:t>
              </a:r>
              <a:r>
                <a:rPr lang="en-US" altLang="ko-KR" sz="700" b="1" dirty="0" err="1" smtClean="0"/>
                <a:t>it</a:t>
              </a:r>
              <a:endParaRPr lang="ko-KR" altLang="en-US" sz="700" b="1" dirty="0"/>
            </a:p>
          </p:txBody>
        </p:sp>
        <p:sp>
          <p:nvSpPr>
            <p:cNvPr id="414" name="모서리가 둥근 직사각형 413"/>
            <p:cNvSpPr/>
            <p:nvPr/>
          </p:nvSpPr>
          <p:spPr>
            <a:xfrm>
              <a:off x="3502558" y="2578111"/>
              <a:ext cx="1246181" cy="2957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IPA</a:t>
              </a:r>
              <a:endParaRPr lang="ko-KR" altLang="en-US" sz="700" b="1" dirty="0"/>
            </a:p>
          </p:txBody>
        </p:sp>
        <p:sp>
          <p:nvSpPr>
            <p:cNvPr id="415" name="모서리가 둥근 직사각형 414"/>
            <p:cNvSpPr/>
            <p:nvPr/>
          </p:nvSpPr>
          <p:spPr>
            <a:xfrm>
              <a:off x="1418947" y="6190278"/>
              <a:ext cx="1232166" cy="255944"/>
            </a:xfrm>
            <a:prstGeom prst="round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75000"/>
                      <a:lumOff val="25000"/>
                    </a:schemeClr>
                  </a:solidFill>
                </a:rPr>
                <a:t>1U</a:t>
              </a:r>
              <a:endParaRPr lang="ko-KR" altLang="en-US" sz="700" b="1" dirty="0">
                <a:solidFill>
                  <a:schemeClr val="tx1">
                    <a:lumMod val="75000"/>
                    <a:lumOff val="25000"/>
                  </a:schemeClr>
                </a:solidFill>
              </a:endParaRPr>
            </a:p>
          </p:txBody>
        </p:sp>
        <p:sp>
          <p:nvSpPr>
            <p:cNvPr id="416" name="모서리가 둥근 직사각형 415"/>
            <p:cNvSpPr/>
            <p:nvPr/>
          </p:nvSpPr>
          <p:spPr>
            <a:xfrm>
              <a:off x="3519644" y="6190278"/>
              <a:ext cx="567114" cy="255944"/>
            </a:xfrm>
            <a:prstGeom prst="round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75000"/>
                      <a:lumOff val="25000"/>
                    </a:schemeClr>
                  </a:solidFill>
                </a:rPr>
                <a:t>Blade</a:t>
              </a:r>
              <a:endParaRPr lang="ko-KR" altLang="en-US" sz="700" b="1" dirty="0">
                <a:solidFill>
                  <a:schemeClr val="tx1">
                    <a:lumMod val="75000"/>
                    <a:lumOff val="25000"/>
                  </a:schemeClr>
                </a:solidFill>
              </a:endParaRPr>
            </a:p>
          </p:txBody>
        </p:sp>
        <p:sp>
          <p:nvSpPr>
            <p:cNvPr id="417" name="모서리가 둥근 직사각형 416"/>
            <p:cNvSpPr/>
            <p:nvPr/>
          </p:nvSpPr>
          <p:spPr>
            <a:xfrm>
              <a:off x="4150629" y="6190278"/>
              <a:ext cx="632747" cy="255944"/>
            </a:xfrm>
            <a:prstGeom prst="round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solidFill>
                    <a:schemeClr val="tx1">
                      <a:lumMod val="75000"/>
                      <a:lumOff val="25000"/>
                    </a:schemeClr>
                  </a:solidFill>
                </a:rPr>
                <a:t>VM</a:t>
              </a:r>
              <a:endParaRPr lang="ko-KR" altLang="en-US" sz="700" b="1" dirty="0">
                <a:solidFill>
                  <a:schemeClr val="tx1">
                    <a:lumMod val="75000"/>
                    <a:lumOff val="25000"/>
                  </a:schemeClr>
                </a:solidFill>
              </a:endParaRPr>
            </a:p>
          </p:txBody>
        </p:sp>
        <p:sp>
          <p:nvSpPr>
            <p:cNvPr id="418" name="모서리가 둥근 직사각형 417"/>
            <p:cNvSpPr/>
            <p:nvPr/>
          </p:nvSpPr>
          <p:spPr>
            <a:xfrm>
              <a:off x="5008947" y="6190278"/>
              <a:ext cx="836634" cy="255944"/>
            </a:xfrm>
            <a:prstGeom prst="round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solidFill>
                    <a:schemeClr val="tx1">
                      <a:lumMod val="75000"/>
                      <a:lumOff val="25000"/>
                    </a:schemeClr>
                  </a:solidFill>
                </a:rPr>
                <a:t>Disk</a:t>
              </a:r>
              <a:endParaRPr lang="ko-KR" altLang="en-US" sz="700" b="1" dirty="0">
                <a:solidFill>
                  <a:schemeClr val="tx1">
                    <a:lumMod val="75000"/>
                    <a:lumOff val="25000"/>
                  </a:schemeClr>
                </a:solidFill>
              </a:endParaRPr>
            </a:p>
          </p:txBody>
        </p:sp>
        <p:sp>
          <p:nvSpPr>
            <p:cNvPr id="419" name="모서리가 둥근 직사각형 418"/>
            <p:cNvSpPr/>
            <p:nvPr/>
          </p:nvSpPr>
          <p:spPr>
            <a:xfrm>
              <a:off x="5924775" y="6190278"/>
              <a:ext cx="791389" cy="255944"/>
            </a:xfrm>
            <a:prstGeom prst="round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solidFill>
                    <a:schemeClr val="tx1">
                      <a:lumMod val="75000"/>
                      <a:lumOff val="25000"/>
                    </a:schemeClr>
                  </a:solidFill>
                </a:rPr>
                <a:t>Tape</a:t>
              </a:r>
              <a:endParaRPr lang="ko-KR" altLang="en-US" sz="700" b="1" dirty="0">
                <a:solidFill>
                  <a:schemeClr val="tx1">
                    <a:lumMod val="75000"/>
                    <a:lumOff val="25000"/>
                  </a:schemeClr>
                </a:solidFill>
              </a:endParaRPr>
            </a:p>
          </p:txBody>
        </p:sp>
        <p:sp>
          <p:nvSpPr>
            <p:cNvPr id="420" name="모서리가 둥근 직사각형 419"/>
            <p:cNvSpPr/>
            <p:nvPr/>
          </p:nvSpPr>
          <p:spPr>
            <a:xfrm>
              <a:off x="6955934" y="6190278"/>
              <a:ext cx="458319" cy="255944"/>
            </a:xfrm>
            <a:prstGeom prst="round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75000"/>
                      <a:lumOff val="25000"/>
                    </a:schemeClr>
                  </a:solidFill>
                </a:rPr>
                <a:t>1G</a:t>
              </a:r>
              <a:endParaRPr lang="ko-KR" altLang="en-US" sz="700" b="1" dirty="0">
                <a:solidFill>
                  <a:schemeClr val="tx1">
                    <a:lumMod val="75000"/>
                    <a:lumOff val="25000"/>
                  </a:schemeClr>
                </a:solidFill>
              </a:endParaRPr>
            </a:p>
          </p:txBody>
        </p:sp>
        <p:sp>
          <p:nvSpPr>
            <p:cNvPr id="421" name="모서리가 둥근 직사각형 420"/>
            <p:cNvSpPr/>
            <p:nvPr/>
          </p:nvSpPr>
          <p:spPr>
            <a:xfrm>
              <a:off x="7450259" y="6190278"/>
              <a:ext cx="792086" cy="255944"/>
            </a:xfrm>
            <a:prstGeom prst="round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75000"/>
                      <a:lumOff val="25000"/>
                    </a:schemeClr>
                  </a:solidFill>
                </a:rPr>
                <a:t>10G</a:t>
              </a:r>
              <a:endParaRPr lang="ko-KR" altLang="en-US" sz="700" b="1" dirty="0">
                <a:solidFill>
                  <a:schemeClr val="tx1">
                    <a:lumMod val="75000"/>
                    <a:lumOff val="25000"/>
                  </a:schemeClr>
                </a:solidFill>
              </a:endParaRPr>
            </a:p>
          </p:txBody>
        </p:sp>
        <p:sp>
          <p:nvSpPr>
            <p:cNvPr id="422" name="직사각형 421"/>
            <p:cNvSpPr/>
            <p:nvPr/>
          </p:nvSpPr>
          <p:spPr>
            <a:xfrm>
              <a:off x="4944779" y="1142640"/>
              <a:ext cx="1847509" cy="999690"/>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423" name="모서리가 둥근 직사각형 422"/>
            <p:cNvSpPr/>
            <p:nvPr/>
          </p:nvSpPr>
          <p:spPr>
            <a:xfrm>
              <a:off x="5008947" y="1196753"/>
              <a:ext cx="1662911" cy="26541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t>Splunk</a:t>
              </a:r>
              <a:endParaRPr lang="ko-KR" altLang="en-US" sz="700" b="1" dirty="0"/>
            </a:p>
          </p:txBody>
        </p:sp>
        <p:sp>
          <p:nvSpPr>
            <p:cNvPr id="424" name="모서리가 둥근 직사각형 423"/>
            <p:cNvSpPr/>
            <p:nvPr/>
          </p:nvSpPr>
          <p:spPr>
            <a:xfrm>
              <a:off x="2494446" y="3919476"/>
              <a:ext cx="1162614" cy="28803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Condor</a:t>
              </a:r>
              <a:endParaRPr lang="ko-KR" altLang="en-US" sz="700" b="1" dirty="0"/>
            </a:p>
          </p:txBody>
        </p:sp>
        <p:sp>
          <p:nvSpPr>
            <p:cNvPr id="425" name="모서리가 둥근 직사각형 424"/>
            <p:cNvSpPr/>
            <p:nvPr/>
          </p:nvSpPr>
          <p:spPr>
            <a:xfrm>
              <a:off x="3502558" y="2212880"/>
              <a:ext cx="1246181" cy="3370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smtClean="0"/>
                <a:t>RackTables</a:t>
              </a:r>
              <a:endParaRPr lang="ko-KR" altLang="en-US" sz="700" b="1" dirty="0"/>
            </a:p>
          </p:txBody>
        </p:sp>
        <p:sp>
          <p:nvSpPr>
            <p:cNvPr id="426" name="직사각형 425"/>
            <p:cNvSpPr/>
            <p:nvPr/>
          </p:nvSpPr>
          <p:spPr>
            <a:xfrm>
              <a:off x="627454" y="3836049"/>
              <a:ext cx="636940" cy="1594518"/>
            </a:xfrm>
            <a:prstGeom prst="rect">
              <a:avLst/>
            </a:prstGeom>
            <a:solidFill>
              <a:schemeClr val="bg1">
                <a:lumMod val="95000"/>
              </a:schemeClr>
            </a:solidFill>
            <a:ln>
              <a:solidFill>
                <a:schemeClr val="bg1">
                  <a:lumMod val="8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endParaRPr lang="ko-KR" altLang="en-US" sz="1000" dirty="0"/>
            </a:p>
          </p:txBody>
        </p:sp>
        <p:sp>
          <p:nvSpPr>
            <p:cNvPr id="427" name="TextBox 426"/>
            <p:cNvSpPr txBox="1"/>
            <p:nvPr/>
          </p:nvSpPr>
          <p:spPr>
            <a:xfrm>
              <a:off x="573850" y="4502794"/>
              <a:ext cx="744148" cy="439316"/>
            </a:xfrm>
            <a:prstGeom prst="rect">
              <a:avLst/>
            </a:prstGeom>
            <a:noFill/>
          </p:spPr>
          <p:txBody>
            <a:bodyPr wrap="square" rtlCol="0">
              <a:spAutoFit/>
            </a:bodyPr>
            <a:lstStyle/>
            <a:p>
              <a:pPr algn="ctr"/>
              <a:r>
                <a:rPr lang="en-US" altLang="ko-KR" sz="900" b="1" dirty="0" smtClean="0">
                  <a:solidFill>
                    <a:srgbClr val="002060"/>
                  </a:solidFill>
                </a:rPr>
                <a:t>System</a:t>
              </a:r>
            </a:p>
            <a:p>
              <a:pPr algn="ctr"/>
              <a:r>
                <a:rPr lang="en-US" altLang="ko-KR" sz="900" b="1" dirty="0" smtClean="0">
                  <a:solidFill>
                    <a:srgbClr val="002060"/>
                  </a:solidFill>
                </a:rPr>
                <a:t>Backend</a:t>
              </a:r>
              <a:endParaRPr lang="ko-KR" altLang="en-US" sz="900" b="1" dirty="0">
                <a:solidFill>
                  <a:srgbClr val="002060"/>
                </a:solidFill>
              </a:endParaRPr>
            </a:p>
          </p:txBody>
        </p:sp>
        <p:sp>
          <p:nvSpPr>
            <p:cNvPr id="428" name="모서리가 둥근 직사각형 427"/>
            <p:cNvSpPr/>
            <p:nvPr/>
          </p:nvSpPr>
          <p:spPr>
            <a:xfrm>
              <a:off x="5008947" y="2212879"/>
              <a:ext cx="1662911" cy="337089"/>
            </a:xfrm>
            <a:prstGeom prst="round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bg1"/>
                  </a:solidFill>
                </a:rPr>
                <a:t>Software Defined</a:t>
              </a:r>
            </a:p>
            <a:p>
              <a:pPr algn="ctr"/>
              <a:r>
                <a:rPr lang="en-US" altLang="ko-KR" sz="700" b="1" dirty="0" smtClean="0">
                  <a:solidFill>
                    <a:schemeClr val="bg1"/>
                  </a:solidFill>
                </a:rPr>
                <a:t>Storage</a:t>
              </a:r>
              <a:endParaRPr lang="ko-KR" altLang="en-US" sz="700" b="1" dirty="0">
                <a:solidFill>
                  <a:schemeClr val="bg1"/>
                </a:solidFill>
              </a:endParaRPr>
            </a:p>
          </p:txBody>
        </p:sp>
        <p:sp>
          <p:nvSpPr>
            <p:cNvPr id="429" name="모서리가 둥근 직사각형 428"/>
            <p:cNvSpPr/>
            <p:nvPr/>
          </p:nvSpPr>
          <p:spPr>
            <a:xfrm>
              <a:off x="5008947" y="3919476"/>
              <a:ext cx="1662911" cy="2695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smtClean="0"/>
                <a:t>Glusterfs</a:t>
              </a:r>
              <a:endParaRPr lang="ko-KR" altLang="en-US" sz="700" b="1" dirty="0"/>
            </a:p>
          </p:txBody>
        </p:sp>
        <p:sp>
          <p:nvSpPr>
            <p:cNvPr id="430" name="모서리가 둥근 직사각형 429"/>
            <p:cNvSpPr/>
            <p:nvPr/>
          </p:nvSpPr>
          <p:spPr>
            <a:xfrm>
              <a:off x="1461224" y="5517020"/>
              <a:ext cx="1177238" cy="255944"/>
            </a:xfrm>
            <a:prstGeom prst="roundRect">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65000"/>
                      <a:lumOff val="35000"/>
                    </a:schemeClr>
                  </a:solidFill>
                </a:rPr>
                <a:t>Scientific Linux</a:t>
              </a:r>
              <a:endParaRPr lang="ko-KR" altLang="en-US" sz="700" b="1" dirty="0">
                <a:solidFill>
                  <a:schemeClr val="tx1">
                    <a:lumMod val="65000"/>
                    <a:lumOff val="35000"/>
                  </a:schemeClr>
                </a:solidFill>
              </a:endParaRPr>
            </a:p>
          </p:txBody>
        </p:sp>
        <p:sp>
          <p:nvSpPr>
            <p:cNvPr id="431" name="모서리가 둥근 직사각형 430"/>
            <p:cNvSpPr/>
            <p:nvPr/>
          </p:nvSpPr>
          <p:spPr>
            <a:xfrm>
              <a:off x="2668405" y="5517020"/>
              <a:ext cx="679459" cy="255944"/>
            </a:xfrm>
            <a:prstGeom prst="roundRect">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65000"/>
                      <a:lumOff val="35000"/>
                    </a:schemeClr>
                  </a:solidFill>
                </a:rPr>
                <a:t>CentOS</a:t>
              </a:r>
              <a:endParaRPr lang="ko-KR" altLang="en-US" sz="700" b="1" dirty="0">
                <a:solidFill>
                  <a:schemeClr val="tx1">
                    <a:lumMod val="65000"/>
                    <a:lumOff val="35000"/>
                  </a:schemeClr>
                </a:solidFill>
              </a:endParaRPr>
            </a:p>
          </p:txBody>
        </p:sp>
        <p:sp>
          <p:nvSpPr>
            <p:cNvPr id="432" name="모서리가 둥근 직사각형 431"/>
            <p:cNvSpPr/>
            <p:nvPr/>
          </p:nvSpPr>
          <p:spPr>
            <a:xfrm>
              <a:off x="3419872" y="5517020"/>
              <a:ext cx="658749" cy="255944"/>
            </a:xfrm>
            <a:prstGeom prst="roundRect">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solidFill>
                    <a:schemeClr val="tx1">
                      <a:lumMod val="65000"/>
                      <a:lumOff val="35000"/>
                    </a:schemeClr>
                  </a:solidFill>
                </a:rPr>
                <a:t>RedHat</a:t>
              </a:r>
              <a:endParaRPr lang="ko-KR" altLang="en-US" sz="700" b="1" dirty="0">
                <a:solidFill>
                  <a:schemeClr val="tx1">
                    <a:lumMod val="65000"/>
                    <a:lumOff val="35000"/>
                  </a:schemeClr>
                </a:solidFill>
              </a:endParaRPr>
            </a:p>
          </p:txBody>
        </p:sp>
        <p:sp>
          <p:nvSpPr>
            <p:cNvPr id="433" name="모서리가 둥근 직사각형 432"/>
            <p:cNvSpPr/>
            <p:nvPr/>
          </p:nvSpPr>
          <p:spPr>
            <a:xfrm>
              <a:off x="2714984" y="6190278"/>
              <a:ext cx="740789" cy="255944"/>
            </a:xfrm>
            <a:prstGeom prst="roundRect">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75000"/>
                      <a:lumOff val="25000"/>
                    </a:schemeClr>
                  </a:solidFill>
                </a:rPr>
                <a:t>2U</a:t>
              </a:r>
              <a:endParaRPr lang="ko-KR" altLang="en-US" sz="700" b="1" dirty="0">
                <a:solidFill>
                  <a:schemeClr val="tx1">
                    <a:lumMod val="75000"/>
                    <a:lumOff val="25000"/>
                  </a:schemeClr>
                </a:solidFill>
              </a:endParaRPr>
            </a:p>
          </p:txBody>
        </p:sp>
        <p:sp>
          <p:nvSpPr>
            <p:cNvPr id="434" name="모서리가 둥근 직사각형 433"/>
            <p:cNvSpPr/>
            <p:nvPr/>
          </p:nvSpPr>
          <p:spPr>
            <a:xfrm>
              <a:off x="5712779" y="5517020"/>
              <a:ext cx="504057" cy="255944"/>
            </a:xfrm>
            <a:prstGeom prst="roundRect">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65000"/>
                      <a:lumOff val="35000"/>
                    </a:schemeClr>
                  </a:solidFill>
                </a:rPr>
                <a:t>EMC</a:t>
              </a:r>
              <a:endParaRPr lang="ko-KR" altLang="en-US" sz="700" b="1" dirty="0">
                <a:solidFill>
                  <a:schemeClr val="tx1">
                    <a:lumMod val="65000"/>
                    <a:lumOff val="35000"/>
                  </a:schemeClr>
                </a:solidFill>
              </a:endParaRPr>
            </a:p>
          </p:txBody>
        </p:sp>
        <p:sp>
          <p:nvSpPr>
            <p:cNvPr id="435" name="모서리가 둥근 직사각형 434"/>
            <p:cNvSpPr/>
            <p:nvPr/>
          </p:nvSpPr>
          <p:spPr>
            <a:xfrm>
              <a:off x="5008947" y="5517020"/>
              <a:ext cx="667741" cy="255944"/>
            </a:xfrm>
            <a:prstGeom prst="roundRect">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65000"/>
                      <a:lumOff val="35000"/>
                    </a:schemeClr>
                  </a:solidFill>
                </a:rPr>
                <a:t>Hitachi</a:t>
              </a:r>
              <a:endParaRPr lang="ko-KR" altLang="en-US" sz="700" b="1" dirty="0">
                <a:solidFill>
                  <a:schemeClr val="tx1">
                    <a:lumMod val="65000"/>
                    <a:lumOff val="35000"/>
                  </a:schemeClr>
                </a:solidFill>
              </a:endParaRPr>
            </a:p>
          </p:txBody>
        </p:sp>
        <p:sp>
          <p:nvSpPr>
            <p:cNvPr id="436" name="모서리가 둥근 직사각형 435"/>
            <p:cNvSpPr/>
            <p:nvPr/>
          </p:nvSpPr>
          <p:spPr>
            <a:xfrm>
              <a:off x="6252927" y="5517020"/>
              <a:ext cx="463238" cy="255944"/>
            </a:xfrm>
            <a:prstGeom prst="roundRect">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65000"/>
                      <a:lumOff val="35000"/>
                    </a:schemeClr>
                  </a:solidFill>
                </a:rPr>
                <a:t>IBM</a:t>
              </a:r>
              <a:endParaRPr lang="ko-KR" altLang="en-US" sz="700" b="1" dirty="0">
                <a:solidFill>
                  <a:schemeClr val="tx1">
                    <a:lumMod val="65000"/>
                    <a:lumOff val="35000"/>
                  </a:schemeClr>
                </a:solidFill>
              </a:endParaRPr>
            </a:p>
          </p:txBody>
        </p:sp>
        <p:sp>
          <p:nvSpPr>
            <p:cNvPr id="437" name="모서리가 둥근 직사각형 436"/>
            <p:cNvSpPr/>
            <p:nvPr/>
          </p:nvSpPr>
          <p:spPr>
            <a:xfrm>
              <a:off x="6955934" y="5517020"/>
              <a:ext cx="643206" cy="255944"/>
            </a:xfrm>
            <a:prstGeom prst="roundRect">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65000"/>
                      <a:lumOff val="35000"/>
                    </a:schemeClr>
                  </a:solidFill>
                </a:rPr>
                <a:t>Cisco</a:t>
              </a:r>
              <a:endParaRPr lang="ko-KR" altLang="en-US" sz="700" b="1" dirty="0">
                <a:solidFill>
                  <a:schemeClr val="tx1">
                    <a:lumMod val="65000"/>
                    <a:lumOff val="35000"/>
                  </a:schemeClr>
                </a:solidFill>
              </a:endParaRPr>
            </a:p>
          </p:txBody>
        </p:sp>
        <p:sp>
          <p:nvSpPr>
            <p:cNvPr id="438" name="모서리가 둥근 직사각형 437"/>
            <p:cNvSpPr/>
            <p:nvPr/>
          </p:nvSpPr>
          <p:spPr>
            <a:xfrm>
              <a:off x="7664221" y="5517020"/>
              <a:ext cx="578124" cy="255944"/>
            </a:xfrm>
            <a:prstGeom prst="roundRect">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65000"/>
                      <a:lumOff val="35000"/>
                    </a:schemeClr>
                  </a:solidFill>
                </a:rPr>
                <a:t>Dell</a:t>
              </a:r>
              <a:endParaRPr lang="ko-KR" altLang="en-US" sz="700" b="1" dirty="0">
                <a:solidFill>
                  <a:schemeClr val="tx1">
                    <a:lumMod val="65000"/>
                    <a:lumOff val="35000"/>
                  </a:schemeClr>
                </a:solidFill>
              </a:endParaRPr>
            </a:p>
          </p:txBody>
        </p:sp>
        <p:sp>
          <p:nvSpPr>
            <p:cNvPr id="439" name="모서리가 둥근 직사각형 438"/>
            <p:cNvSpPr/>
            <p:nvPr/>
          </p:nvSpPr>
          <p:spPr>
            <a:xfrm>
              <a:off x="5008947" y="3218946"/>
              <a:ext cx="1668632" cy="2840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Hitachi </a:t>
              </a:r>
            </a:p>
            <a:p>
              <a:pPr algn="ctr"/>
              <a:r>
                <a:rPr lang="en-US" altLang="ko-KR" sz="700" b="1" dirty="0"/>
                <a:t>NAS </a:t>
              </a:r>
              <a:r>
                <a:rPr lang="en-US" altLang="ko-KR" sz="700" b="1" dirty="0" smtClean="0"/>
                <a:t>Platform</a:t>
              </a:r>
              <a:endParaRPr lang="ko-KR" altLang="en-US" sz="700" b="1" dirty="0"/>
            </a:p>
          </p:txBody>
        </p:sp>
        <p:sp>
          <p:nvSpPr>
            <p:cNvPr id="440" name="모서리가 둥근 직사각형 439"/>
            <p:cNvSpPr/>
            <p:nvPr/>
          </p:nvSpPr>
          <p:spPr>
            <a:xfrm>
              <a:off x="5008947" y="3533096"/>
              <a:ext cx="1668632" cy="2559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IBM System Storage</a:t>
              </a:r>
              <a:endParaRPr lang="ko-KR" altLang="en-US" sz="700" b="1" dirty="0"/>
            </a:p>
          </p:txBody>
        </p:sp>
        <p:sp>
          <p:nvSpPr>
            <p:cNvPr id="441" name="모서리가 둥근 직사각형 440"/>
            <p:cNvSpPr/>
            <p:nvPr/>
          </p:nvSpPr>
          <p:spPr>
            <a:xfrm>
              <a:off x="5008947" y="1519727"/>
              <a:ext cx="1662912" cy="55059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IBM TS3000 System Console</a:t>
              </a:r>
              <a:endParaRPr lang="ko-KR" altLang="en-US" sz="700" b="1" dirty="0"/>
            </a:p>
          </p:txBody>
        </p:sp>
        <p:sp>
          <p:nvSpPr>
            <p:cNvPr id="442" name="모서리가 둥근 직사각형 441"/>
            <p:cNvSpPr/>
            <p:nvPr/>
          </p:nvSpPr>
          <p:spPr>
            <a:xfrm>
              <a:off x="6946202" y="2212880"/>
              <a:ext cx="1296143" cy="7933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Cisco Nexus Application SW</a:t>
              </a:r>
              <a:endParaRPr lang="ko-KR" altLang="en-US" sz="700" b="1" dirty="0"/>
            </a:p>
          </p:txBody>
        </p:sp>
        <p:sp>
          <p:nvSpPr>
            <p:cNvPr id="443" name="모서리가 둥근 직사각형 442"/>
            <p:cNvSpPr/>
            <p:nvPr/>
          </p:nvSpPr>
          <p:spPr>
            <a:xfrm>
              <a:off x="6946201" y="3047728"/>
              <a:ext cx="1296143" cy="7431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Dell Force10 Application SW</a:t>
              </a:r>
              <a:endParaRPr lang="ko-KR" altLang="en-US" sz="700" b="1" dirty="0"/>
            </a:p>
          </p:txBody>
        </p:sp>
        <p:sp>
          <p:nvSpPr>
            <p:cNvPr id="444" name="모서리가 둥근 직사각형 443"/>
            <p:cNvSpPr/>
            <p:nvPr/>
          </p:nvSpPr>
          <p:spPr>
            <a:xfrm>
              <a:off x="6946202" y="1816352"/>
              <a:ext cx="1286409" cy="255944"/>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smtClean="0"/>
                <a:t>PerfSonar</a:t>
              </a:r>
              <a:endParaRPr lang="ko-KR" altLang="en-US" sz="700" b="1" dirty="0"/>
            </a:p>
          </p:txBody>
        </p:sp>
        <p:sp>
          <p:nvSpPr>
            <p:cNvPr id="445" name="모서리가 둥근 직사각형 444"/>
            <p:cNvSpPr/>
            <p:nvPr/>
          </p:nvSpPr>
          <p:spPr>
            <a:xfrm>
              <a:off x="2638462" y="796109"/>
              <a:ext cx="1028395" cy="25594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smtClean="0"/>
                <a:t>Monalisa</a:t>
              </a:r>
              <a:endParaRPr lang="ko-KR" altLang="en-US" sz="700" b="1" dirty="0"/>
            </a:p>
          </p:txBody>
        </p:sp>
        <p:sp>
          <p:nvSpPr>
            <p:cNvPr id="446" name="모서리가 둥근 직사각형 445"/>
            <p:cNvSpPr/>
            <p:nvPr/>
          </p:nvSpPr>
          <p:spPr>
            <a:xfrm>
              <a:off x="1461223" y="796109"/>
              <a:ext cx="1105231" cy="25594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smtClean="0"/>
                <a:t>PhEDEx</a:t>
              </a:r>
              <a:endParaRPr lang="ko-KR" altLang="en-US" sz="700" b="1" dirty="0"/>
            </a:p>
          </p:txBody>
        </p:sp>
        <p:sp>
          <p:nvSpPr>
            <p:cNvPr id="447" name="모서리가 둥근 직사각형 446"/>
            <p:cNvSpPr/>
            <p:nvPr/>
          </p:nvSpPr>
          <p:spPr>
            <a:xfrm>
              <a:off x="3718582" y="795659"/>
              <a:ext cx="816660" cy="255944"/>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DAS</a:t>
              </a:r>
              <a:endParaRPr lang="ko-KR" altLang="en-US" sz="700" b="1" dirty="0"/>
            </a:p>
          </p:txBody>
        </p:sp>
        <p:sp>
          <p:nvSpPr>
            <p:cNvPr id="448" name="모서리가 둥근 직사각형 447"/>
            <p:cNvSpPr/>
            <p:nvPr/>
          </p:nvSpPr>
          <p:spPr>
            <a:xfrm>
              <a:off x="1461323" y="404636"/>
              <a:ext cx="893229" cy="25594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Alice</a:t>
              </a:r>
              <a:endParaRPr lang="ko-KR" altLang="en-US" sz="700" b="1" dirty="0"/>
            </a:p>
          </p:txBody>
        </p:sp>
        <p:sp>
          <p:nvSpPr>
            <p:cNvPr id="449" name="모서리가 둥근 직사각형 448"/>
            <p:cNvSpPr/>
            <p:nvPr/>
          </p:nvSpPr>
          <p:spPr>
            <a:xfrm>
              <a:off x="2397427" y="406821"/>
              <a:ext cx="893229" cy="25594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CMS</a:t>
              </a:r>
              <a:endParaRPr lang="ko-KR" altLang="en-US" sz="700" b="1" dirty="0"/>
            </a:p>
          </p:txBody>
        </p:sp>
        <p:sp>
          <p:nvSpPr>
            <p:cNvPr id="450" name="모서리가 둥근 직사각형 449"/>
            <p:cNvSpPr/>
            <p:nvPr/>
          </p:nvSpPr>
          <p:spPr>
            <a:xfrm>
              <a:off x="3333531" y="406821"/>
              <a:ext cx="893229" cy="25594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Bell</a:t>
              </a:r>
              <a:endParaRPr lang="ko-KR" altLang="en-US" sz="700" b="1" dirty="0"/>
            </a:p>
          </p:txBody>
        </p:sp>
        <p:sp>
          <p:nvSpPr>
            <p:cNvPr id="451" name="모서리가 둥근 직사각형 450"/>
            <p:cNvSpPr/>
            <p:nvPr/>
          </p:nvSpPr>
          <p:spPr>
            <a:xfrm>
              <a:off x="4269635" y="409006"/>
              <a:ext cx="893229" cy="25594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smtClean="0"/>
                <a:t>Ligo</a:t>
              </a:r>
              <a:endParaRPr lang="ko-KR" altLang="en-US" sz="700" b="1" dirty="0"/>
            </a:p>
          </p:txBody>
        </p:sp>
        <p:sp>
          <p:nvSpPr>
            <p:cNvPr id="452" name="모서리가 둥근 직사각형 451"/>
            <p:cNvSpPr/>
            <p:nvPr/>
          </p:nvSpPr>
          <p:spPr>
            <a:xfrm>
              <a:off x="5205739" y="404636"/>
              <a:ext cx="893229" cy="25594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Reno</a:t>
              </a:r>
              <a:endParaRPr lang="ko-KR" altLang="en-US" sz="700" b="1" dirty="0"/>
            </a:p>
          </p:txBody>
        </p:sp>
        <p:sp>
          <p:nvSpPr>
            <p:cNvPr id="453" name="모서리가 둥근 직사각형 452"/>
            <p:cNvSpPr/>
            <p:nvPr/>
          </p:nvSpPr>
          <p:spPr>
            <a:xfrm>
              <a:off x="6141843" y="404636"/>
              <a:ext cx="893229" cy="25594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Bio</a:t>
              </a:r>
              <a:endParaRPr lang="ko-KR" altLang="en-US" sz="700" b="1" dirty="0"/>
            </a:p>
          </p:txBody>
        </p:sp>
        <p:sp>
          <p:nvSpPr>
            <p:cNvPr id="454" name="모서리가 둥근 직사각형 453"/>
            <p:cNvSpPr/>
            <p:nvPr/>
          </p:nvSpPr>
          <p:spPr>
            <a:xfrm>
              <a:off x="7077947" y="404636"/>
              <a:ext cx="893229" cy="25594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TEM</a:t>
              </a:r>
              <a:endParaRPr lang="ko-KR" altLang="en-US" sz="700" b="1" dirty="0"/>
            </a:p>
          </p:txBody>
        </p:sp>
        <p:sp>
          <p:nvSpPr>
            <p:cNvPr id="455" name="모서리가 둥근 직사각형 454"/>
            <p:cNvSpPr/>
            <p:nvPr/>
          </p:nvSpPr>
          <p:spPr>
            <a:xfrm>
              <a:off x="4126912" y="5517232"/>
              <a:ext cx="646698" cy="255944"/>
            </a:xfrm>
            <a:prstGeom prst="roundRect">
              <a:avLst/>
            </a:prstGeom>
            <a:solidFill>
              <a:schemeClr val="accent4">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chemeClr val="tx1">
                      <a:lumMod val="65000"/>
                      <a:lumOff val="35000"/>
                    </a:schemeClr>
                  </a:solidFill>
                </a:rPr>
                <a:t>Atomic</a:t>
              </a:r>
              <a:endParaRPr lang="ko-KR" altLang="en-US" sz="700" b="1" dirty="0">
                <a:solidFill>
                  <a:schemeClr val="tx1">
                    <a:lumMod val="65000"/>
                    <a:lumOff val="35000"/>
                  </a:schemeClr>
                </a:solidFill>
              </a:endParaRPr>
            </a:p>
          </p:txBody>
        </p:sp>
        <p:sp>
          <p:nvSpPr>
            <p:cNvPr id="456" name="모서리가 둥근 직사각형 455"/>
            <p:cNvSpPr/>
            <p:nvPr/>
          </p:nvSpPr>
          <p:spPr>
            <a:xfrm>
              <a:off x="3512364" y="3218946"/>
              <a:ext cx="1229095" cy="2840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Jira</a:t>
              </a:r>
              <a:endParaRPr lang="ko-KR" altLang="en-US" sz="700" b="1" dirty="0"/>
            </a:p>
          </p:txBody>
        </p:sp>
        <p:sp>
          <p:nvSpPr>
            <p:cNvPr id="457" name="모서리가 둥근 직사각형 456"/>
            <p:cNvSpPr/>
            <p:nvPr/>
          </p:nvSpPr>
          <p:spPr>
            <a:xfrm>
              <a:off x="3519643" y="2904655"/>
              <a:ext cx="1229095" cy="2781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Stash</a:t>
              </a:r>
              <a:endParaRPr lang="ko-KR" altLang="en-US" sz="700" b="1" dirty="0"/>
            </a:p>
          </p:txBody>
        </p:sp>
        <p:sp>
          <p:nvSpPr>
            <p:cNvPr id="458" name="모서리가 둥근 직사각형 457"/>
            <p:cNvSpPr/>
            <p:nvPr/>
          </p:nvSpPr>
          <p:spPr>
            <a:xfrm>
              <a:off x="3519643" y="3534920"/>
              <a:ext cx="1229095" cy="25240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a:t>Confluence</a:t>
              </a:r>
              <a:endParaRPr lang="ko-KR" altLang="en-US" sz="700" b="1" dirty="0"/>
            </a:p>
          </p:txBody>
        </p:sp>
        <p:sp>
          <p:nvSpPr>
            <p:cNvPr id="459" name="모서리가 둥근 직사각형 458"/>
            <p:cNvSpPr/>
            <p:nvPr/>
          </p:nvSpPr>
          <p:spPr>
            <a:xfrm>
              <a:off x="2529476" y="3534920"/>
              <a:ext cx="926296" cy="25240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smtClean="0"/>
                <a:t>Mesos</a:t>
              </a:r>
              <a:endParaRPr lang="ko-KR" altLang="en-US" sz="700" b="1" dirty="0"/>
            </a:p>
          </p:txBody>
        </p:sp>
        <p:sp>
          <p:nvSpPr>
            <p:cNvPr id="460" name="모서리가 둥근 직사각형 459"/>
            <p:cNvSpPr/>
            <p:nvPr/>
          </p:nvSpPr>
          <p:spPr>
            <a:xfrm>
              <a:off x="1475655" y="3538457"/>
              <a:ext cx="1018789" cy="25240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a:t>Kebernetes</a:t>
              </a:r>
              <a:endParaRPr lang="ko-KR" altLang="en-US" sz="700" b="1" dirty="0"/>
            </a:p>
          </p:txBody>
        </p:sp>
        <p:sp>
          <p:nvSpPr>
            <p:cNvPr id="461" name="모서리가 둥근 직사각형 460"/>
            <p:cNvSpPr/>
            <p:nvPr/>
          </p:nvSpPr>
          <p:spPr>
            <a:xfrm>
              <a:off x="1475656" y="2904654"/>
              <a:ext cx="1975603" cy="2781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smtClean="0"/>
                <a:t>oVirt</a:t>
              </a:r>
              <a:endParaRPr lang="ko-KR" altLang="en-US" sz="700" b="1" dirty="0"/>
            </a:p>
          </p:txBody>
        </p:sp>
        <p:sp>
          <p:nvSpPr>
            <p:cNvPr id="462" name="모서리가 둥근 직사각형 461"/>
            <p:cNvSpPr/>
            <p:nvPr/>
          </p:nvSpPr>
          <p:spPr>
            <a:xfrm>
              <a:off x="1461223" y="2578111"/>
              <a:ext cx="1990036" cy="29573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RHEVM</a:t>
              </a:r>
              <a:endParaRPr lang="ko-KR" altLang="en-US" sz="700" b="1" dirty="0"/>
            </a:p>
          </p:txBody>
        </p:sp>
        <p:sp>
          <p:nvSpPr>
            <p:cNvPr id="463" name="모서리가 둥근 직사각형 462"/>
            <p:cNvSpPr/>
            <p:nvPr/>
          </p:nvSpPr>
          <p:spPr>
            <a:xfrm>
              <a:off x="5004048" y="4226064"/>
              <a:ext cx="1662911"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SAN </a:t>
              </a:r>
              <a:r>
                <a:rPr lang="en-US" altLang="ko-KR" sz="700" b="1" dirty="0" err="1" smtClean="0"/>
                <a:t>Multipathing</a:t>
              </a:r>
              <a:endParaRPr lang="ko-KR" altLang="en-US" sz="700" b="1" dirty="0"/>
            </a:p>
          </p:txBody>
        </p:sp>
        <p:sp>
          <p:nvSpPr>
            <p:cNvPr id="464" name="모서리가 둥근 직사각형 463"/>
            <p:cNvSpPr/>
            <p:nvPr/>
          </p:nvSpPr>
          <p:spPr>
            <a:xfrm>
              <a:off x="6948264" y="4518374"/>
              <a:ext cx="1276677"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DHCP</a:t>
              </a:r>
              <a:endParaRPr lang="ko-KR" altLang="en-US" sz="700" b="1" dirty="0"/>
            </a:p>
          </p:txBody>
        </p:sp>
        <p:sp>
          <p:nvSpPr>
            <p:cNvPr id="465" name="모서리가 둥근 직사각형 464"/>
            <p:cNvSpPr/>
            <p:nvPr/>
          </p:nvSpPr>
          <p:spPr>
            <a:xfrm>
              <a:off x="6948264" y="4225715"/>
              <a:ext cx="1276677"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DNS</a:t>
              </a:r>
              <a:endParaRPr lang="ko-KR" altLang="en-US" sz="700" b="1" dirty="0"/>
            </a:p>
          </p:txBody>
        </p:sp>
        <p:sp>
          <p:nvSpPr>
            <p:cNvPr id="466" name="모서리가 둥근 직사각형 465"/>
            <p:cNvSpPr/>
            <p:nvPr/>
          </p:nvSpPr>
          <p:spPr>
            <a:xfrm>
              <a:off x="6948264" y="3933056"/>
              <a:ext cx="1276677" cy="25594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t>VLAN</a:t>
              </a:r>
              <a:endParaRPr lang="ko-KR" altLang="en-US" sz="700" b="1" dirty="0"/>
            </a:p>
          </p:txBody>
        </p:sp>
        <p:sp>
          <p:nvSpPr>
            <p:cNvPr id="125" name="모서리가 둥근 직사각형 124"/>
            <p:cNvSpPr/>
            <p:nvPr/>
          </p:nvSpPr>
          <p:spPr>
            <a:xfrm>
              <a:off x="4600618" y="787268"/>
              <a:ext cx="816660" cy="25594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err="1" smtClean="0"/>
                <a:t>CernVM</a:t>
              </a:r>
              <a:r>
                <a:rPr lang="en-US" altLang="ko-KR" sz="700" b="1" dirty="0" smtClean="0"/>
                <a:t>-FS</a:t>
              </a:r>
              <a:endParaRPr lang="ko-KR" altLang="en-US" sz="700" b="1" dirty="0"/>
            </a:p>
          </p:txBody>
        </p:sp>
      </p:grpSp>
      <p:sp>
        <p:nvSpPr>
          <p:cNvPr id="468" name="TextBox 467"/>
          <p:cNvSpPr txBox="1"/>
          <p:nvPr/>
        </p:nvSpPr>
        <p:spPr>
          <a:xfrm>
            <a:off x="7284833" y="6026219"/>
            <a:ext cx="740908" cy="400110"/>
          </a:xfrm>
          <a:prstGeom prst="rect">
            <a:avLst/>
          </a:prstGeom>
          <a:noFill/>
        </p:spPr>
        <p:txBody>
          <a:bodyPr wrap="none" rtlCol="0">
            <a:spAutoFit/>
          </a:bodyPr>
          <a:lstStyle/>
          <a:p>
            <a:r>
              <a:rPr lang="en-US" altLang="ko-KR" sz="1000" b="1" i="1" dirty="0" smtClean="0">
                <a:solidFill>
                  <a:schemeClr val="tx1">
                    <a:lumMod val="75000"/>
                    <a:lumOff val="25000"/>
                  </a:schemeClr>
                </a:solidFill>
              </a:rPr>
              <a:t>D.-S. </a:t>
            </a:r>
            <a:r>
              <a:rPr lang="en-US" altLang="ko-KR" sz="1000" b="1" i="1" dirty="0" err="1" smtClean="0">
                <a:solidFill>
                  <a:schemeClr val="tx1">
                    <a:lumMod val="75000"/>
                    <a:lumOff val="25000"/>
                  </a:schemeClr>
                </a:solidFill>
              </a:rPr>
              <a:t>Jin</a:t>
            </a:r>
            <a:endParaRPr lang="en-US" altLang="ko-KR" sz="1000" b="1" i="1" dirty="0" smtClean="0">
              <a:solidFill>
                <a:schemeClr val="tx1">
                  <a:lumMod val="75000"/>
                  <a:lumOff val="25000"/>
                </a:schemeClr>
              </a:solidFill>
            </a:endParaRPr>
          </a:p>
          <a:p>
            <a:r>
              <a:rPr lang="en-US" altLang="ko-KR" sz="1000" b="1" i="1" dirty="0" smtClean="0">
                <a:solidFill>
                  <a:schemeClr val="tx1">
                    <a:lumMod val="75000"/>
                    <a:lumOff val="25000"/>
                  </a:schemeClr>
                </a:solidFill>
              </a:rPr>
              <a:t>J.-H. Kim</a:t>
            </a:r>
            <a:endParaRPr lang="ko-KR" altLang="en-US" sz="1000" b="1" i="1" dirty="0">
              <a:solidFill>
                <a:schemeClr val="tx1">
                  <a:lumMod val="75000"/>
                  <a:lumOff val="25000"/>
                </a:schemeClr>
              </a:solidFill>
            </a:endParaRPr>
          </a:p>
        </p:txBody>
      </p:sp>
      <p:cxnSp>
        <p:nvCxnSpPr>
          <p:cNvPr id="352" name="직선 연결선 351"/>
          <p:cNvCxnSpPr/>
          <p:nvPr/>
        </p:nvCxnSpPr>
        <p:spPr>
          <a:xfrm>
            <a:off x="515857" y="1866740"/>
            <a:ext cx="8185815"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69" name="TextBox 468"/>
          <p:cNvSpPr txBox="1"/>
          <p:nvPr/>
        </p:nvSpPr>
        <p:spPr>
          <a:xfrm>
            <a:off x="7588867" y="1572516"/>
            <a:ext cx="1112805" cy="246221"/>
          </a:xfrm>
          <a:prstGeom prst="rect">
            <a:avLst/>
          </a:prstGeom>
          <a:noFill/>
        </p:spPr>
        <p:txBody>
          <a:bodyPr wrap="none" rtlCol="0">
            <a:spAutoFit/>
          </a:bodyPr>
          <a:lstStyle/>
          <a:p>
            <a:r>
              <a:rPr lang="en-US" altLang="ko-KR" sz="1000" b="1" dirty="0" smtClean="0">
                <a:solidFill>
                  <a:srgbClr val="FFFF00"/>
                </a:solidFill>
              </a:rPr>
              <a:t>People see this</a:t>
            </a:r>
            <a:endParaRPr lang="ko-KR" altLang="en-US" sz="1000" b="1" dirty="0">
              <a:solidFill>
                <a:srgbClr val="FFFF00"/>
              </a:solidFill>
            </a:endParaRPr>
          </a:p>
        </p:txBody>
      </p:sp>
      <p:sp>
        <p:nvSpPr>
          <p:cNvPr id="473" name="TextBox 472"/>
          <p:cNvSpPr txBox="1"/>
          <p:nvPr/>
        </p:nvSpPr>
        <p:spPr>
          <a:xfrm>
            <a:off x="7321862" y="1917152"/>
            <a:ext cx="1446230" cy="246221"/>
          </a:xfrm>
          <a:prstGeom prst="rect">
            <a:avLst/>
          </a:prstGeom>
          <a:noFill/>
        </p:spPr>
        <p:txBody>
          <a:bodyPr wrap="none" rtlCol="0">
            <a:spAutoFit/>
          </a:bodyPr>
          <a:lstStyle/>
          <a:p>
            <a:r>
              <a:rPr lang="en-US" altLang="ko-KR" sz="1000" b="1" dirty="0" smtClean="0">
                <a:solidFill>
                  <a:srgbClr val="FFFF00"/>
                </a:solidFill>
              </a:rPr>
              <a:t>What really happens</a:t>
            </a:r>
            <a:endParaRPr lang="ko-KR" altLang="en-US" sz="1000" b="1" dirty="0">
              <a:solidFill>
                <a:srgbClr val="FFFF00"/>
              </a:solidFill>
            </a:endParaRPr>
          </a:p>
        </p:txBody>
      </p:sp>
      <p:cxnSp>
        <p:nvCxnSpPr>
          <p:cNvPr id="471" name="직선 화살표 연결선 470"/>
          <p:cNvCxnSpPr>
            <a:stCxn id="473" idx="2"/>
          </p:cNvCxnSpPr>
          <p:nvPr/>
        </p:nvCxnSpPr>
        <p:spPr>
          <a:xfrm>
            <a:off x="8044977" y="2163373"/>
            <a:ext cx="0" cy="266988"/>
          </a:xfrm>
          <a:prstGeom prst="straightConnector1">
            <a:avLst/>
          </a:prstGeom>
          <a:ln w="95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6" name="직선 화살표 연결선 475"/>
          <p:cNvCxnSpPr>
            <a:stCxn id="469" idx="1"/>
          </p:cNvCxnSpPr>
          <p:nvPr/>
        </p:nvCxnSpPr>
        <p:spPr>
          <a:xfrm flipH="1">
            <a:off x="7317944" y="1695627"/>
            <a:ext cx="270923" cy="0"/>
          </a:xfrm>
          <a:prstGeom prst="straightConnector1">
            <a:avLst/>
          </a:prstGeom>
          <a:ln w="95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384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lstStyle/>
          <a:p>
            <a:r>
              <a:rPr lang="en-US" altLang="ko-KR" dirty="0" smtClean="0"/>
              <a:t>GSDC System Architecture</a:t>
            </a:r>
            <a:endParaRPr lang="ko-KR" altLang="en-US" dirty="0"/>
          </a:p>
        </p:txBody>
      </p:sp>
      <p:sp>
        <p:nvSpPr>
          <p:cNvPr id="2" name="슬라이드 번호 개체 틀 1"/>
          <p:cNvSpPr>
            <a:spLocks noGrp="1"/>
          </p:cNvSpPr>
          <p:nvPr>
            <p:ph type="sldNum" sz="quarter" idx="12"/>
          </p:nvPr>
        </p:nvSpPr>
        <p:spPr/>
        <p:txBody>
          <a:bodyPr/>
          <a:lstStyle/>
          <a:p>
            <a:fld id="{922D2FA2-1396-483B-8F38-5E4E750E8701}" type="slidenum">
              <a:rPr lang="ko-KR" altLang="en-US" smtClean="0"/>
              <a:t>14</a:t>
            </a:fld>
            <a:endParaRPr lang="ko-KR" altLang="en-US"/>
          </a:p>
        </p:txBody>
      </p:sp>
      <p:pic>
        <p:nvPicPr>
          <p:cNvPr id="6" name="_x132272552" descr="EMB000014e07b9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67639" y="1600200"/>
            <a:ext cx="5808722" cy="45259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03154" y="4202600"/>
            <a:ext cx="2943755"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ko-KR" dirty="0" smtClean="0"/>
              <a:t>Fully Redundant Networks</a:t>
            </a:r>
            <a:endParaRPr lang="ko-KR" altLang="en-US" dirty="0"/>
          </a:p>
        </p:txBody>
      </p:sp>
      <p:sp>
        <p:nvSpPr>
          <p:cNvPr id="3" name="직사각형 2"/>
          <p:cNvSpPr/>
          <p:nvPr/>
        </p:nvSpPr>
        <p:spPr>
          <a:xfrm>
            <a:off x="7275031" y="5867344"/>
            <a:ext cx="740908" cy="246221"/>
          </a:xfrm>
          <a:prstGeom prst="rect">
            <a:avLst/>
          </a:prstGeom>
        </p:spPr>
        <p:txBody>
          <a:bodyPr wrap="none">
            <a:spAutoFit/>
          </a:bodyPr>
          <a:lstStyle/>
          <a:p>
            <a:r>
              <a:rPr lang="en-US" altLang="ko-KR" sz="1000" b="1" i="1" dirty="0">
                <a:solidFill>
                  <a:schemeClr val="tx1">
                    <a:lumMod val="75000"/>
                    <a:lumOff val="25000"/>
                  </a:schemeClr>
                </a:solidFill>
              </a:rPr>
              <a:t>J.-H. Kim</a:t>
            </a:r>
            <a:endParaRPr lang="ko-KR" altLang="en-US" sz="1000" b="1" i="1" dirty="0">
              <a:solidFill>
                <a:schemeClr val="tx1">
                  <a:lumMod val="75000"/>
                  <a:lumOff val="25000"/>
                </a:schemeClr>
              </a:solidFill>
            </a:endParaRPr>
          </a:p>
        </p:txBody>
      </p:sp>
    </p:spTree>
    <p:extLst>
      <p:ext uri="{BB962C8B-B14F-4D97-AF65-F5344CB8AC3E}">
        <p14:creationId xmlns:p14="http://schemas.microsoft.com/office/powerpoint/2010/main" val="3438959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내용 개체 틀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1" name="직사각형 20"/>
          <p:cNvSpPr/>
          <p:nvPr/>
        </p:nvSpPr>
        <p:spPr>
          <a:xfrm>
            <a:off x="0" y="0"/>
            <a:ext cx="9144000" cy="6858001"/>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6" name="타원 35"/>
          <p:cNvSpPr/>
          <p:nvPr/>
        </p:nvSpPr>
        <p:spPr>
          <a:xfrm>
            <a:off x="2307588" y="3680503"/>
            <a:ext cx="1277346" cy="1277346"/>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alpha val="50000"/>
              <a:hueOff val="-7095626"/>
              <a:satOff val="28436"/>
              <a:lumOff val="6163"/>
              <a:alphaOff val="0"/>
            </a:schemeClr>
          </a:fillRef>
          <a:effectRef idx="0">
            <a:schemeClr val="accent5">
              <a:alpha val="50000"/>
              <a:hueOff val="-7095626"/>
              <a:satOff val="28436"/>
              <a:lumOff val="6163"/>
              <a:alphaOff val="0"/>
            </a:schemeClr>
          </a:effectRef>
          <a:fontRef idx="minor">
            <a:schemeClr val="tx1"/>
          </a:fontRef>
        </p:style>
      </p:sp>
      <p:sp>
        <p:nvSpPr>
          <p:cNvPr id="33" name="타원 32"/>
          <p:cNvSpPr/>
          <p:nvPr/>
        </p:nvSpPr>
        <p:spPr>
          <a:xfrm>
            <a:off x="4653947" y="4807498"/>
            <a:ext cx="1277346" cy="1277346"/>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alpha val="50000"/>
              <a:hueOff val="-5676501"/>
              <a:satOff val="22749"/>
              <a:lumOff val="4930"/>
              <a:alphaOff val="0"/>
            </a:schemeClr>
          </a:fillRef>
          <a:effectRef idx="0">
            <a:schemeClr val="accent5">
              <a:alpha val="50000"/>
              <a:hueOff val="-5676501"/>
              <a:satOff val="22749"/>
              <a:lumOff val="4930"/>
              <a:alphaOff val="0"/>
            </a:schemeClr>
          </a:effectRef>
          <a:fontRef idx="minor">
            <a:schemeClr val="tx1"/>
          </a:fontRef>
        </p:style>
      </p:sp>
      <p:sp>
        <p:nvSpPr>
          <p:cNvPr id="30" name="타원 29"/>
          <p:cNvSpPr/>
          <p:nvPr/>
        </p:nvSpPr>
        <p:spPr>
          <a:xfrm>
            <a:off x="5556236" y="3680504"/>
            <a:ext cx="1277346" cy="1277346"/>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alpha val="50000"/>
              <a:hueOff val="-4257376"/>
              <a:satOff val="17062"/>
              <a:lumOff val="3698"/>
              <a:alphaOff val="0"/>
            </a:schemeClr>
          </a:fillRef>
          <a:effectRef idx="0">
            <a:schemeClr val="accent5">
              <a:alpha val="50000"/>
              <a:hueOff val="-4257376"/>
              <a:satOff val="17062"/>
              <a:lumOff val="3698"/>
              <a:alphaOff val="0"/>
            </a:schemeClr>
          </a:effectRef>
          <a:fontRef idx="minor">
            <a:schemeClr val="tx1"/>
          </a:fontRef>
        </p:style>
      </p:sp>
      <p:sp>
        <p:nvSpPr>
          <p:cNvPr id="26" name="타원 25"/>
          <p:cNvSpPr/>
          <p:nvPr/>
        </p:nvSpPr>
        <p:spPr>
          <a:xfrm>
            <a:off x="5234897" y="2268004"/>
            <a:ext cx="1277346" cy="1277346"/>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alpha val="50000"/>
              <a:hueOff val="-2838251"/>
              <a:satOff val="11375"/>
              <a:lumOff val="2465"/>
              <a:alphaOff val="0"/>
            </a:schemeClr>
          </a:fillRef>
          <a:effectRef idx="0">
            <a:schemeClr val="accent5">
              <a:alpha val="50000"/>
              <a:hueOff val="-2838251"/>
              <a:satOff val="11375"/>
              <a:lumOff val="2465"/>
              <a:alphaOff val="0"/>
            </a:schemeClr>
          </a:effectRef>
          <a:fontRef idx="minor">
            <a:schemeClr val="tx1"/>
          </a:fontRef>
        </p:style>
      </p:sp>
      <p:sp>
        <p:nvSpPr>
          <p:cNvPr id="23" name="타원 22"/>
          <p:cNvSpPr/>
          <p:nvPr/>
        </p:nvSpPr>
        <p:spPr>
          <a:xfrm>
            <a:off x="2631757" y="2268004"/>
            <a:ext cx="1277346" cy="1277346"/>
          </a:xfrm>
          <a:prstGeom prst="ellipse">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alpha val="50000"/>
              <a:hueOff val="-9933876"/>
              <a:satOff val="39811"/>
              <a:lumOff val="8628"/>
              <a:alphaOff val="0"/>
            </a:schemeClr>
          </a:fillRef>
          <a:effectRef idx="0">
            <a:schemeClr val="accent5">
              <a:alpha val="50000"/>
              <a:hueOff val="-9933876"/>
              <a:satOff val="39811"/>
              <a:lumOff val="8628"/>
              <a:alphaOff val="0"/>
            </a:schemeClr>
          </a:effectRef>
          <a:fontRef idx="minor">
            <a:schemeClr val="tx1"/>
          </a:fontRef>
        </p:style>
      </p:sp>
      <p:graphicFrame>
        <p:nvGraphicFramePr>
          <p:cNvPr id="29" name="내용 개체 틀 28"/>
          <p:cNvGraphicFramePr>
            <a:graphicFrameLocks noGrp="1"/>
          </p:cNvGraphicFramePr>
          <p:nvPr>
            <p:ph idx="1"/>
            <p:extLst>
              <p:ext uri="{D42A27DB-BD31-4B8C-83A1-F6EECF244321}">
                <p14:modId xmlns:p14="http://schemas.microsoft.com/office/powerpoint/2010/main" val="22865460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제목 2"/>
          <p:cNvSpPr>
            <a:spLocks noGrp="1"/>
          </p:cNvSpPr>
          <p:nvPr>
            <p:ph type="title"/>
          </p:nvPr>
        </p:nvSpPr>
        <p:spPr/>
        <p:txBody>
          <a:bodyPr/>
          <a:lstStyle/>
          <a:p>
            <a:r>
              <a:rPr lang="en-US" altLang="ko-KR" dirty="0" smtClean="0"/>
              <a:t>GSDC IT Infrastructure</a:t>
            </a:r>
            <a:endParaRPr lang="ko-KR" altLang="en-US" dirty="0"/>
          </a:p>
        </p:txBody>
      </p:sp>
      <p:sp>
        <p:nvSpPr>
          <p:cNvPr id="2" name="슬라이드 번호 개체 틀 1"/>
          <p:cNvSpPr>
            <a:spLocks noGrp="1"/>
          </p:cNvSpPr>
          <p:nvPr>
            <p:ph type="sldNum" sz="quarter" idx="12"/>
          </p:nvPr>
        </p:nvSpPr>
        <p:spPr/>
        <p:txBody>
          <a:bodyPr/>
          <a:lstStyle/>
          <a:p>
            <a:fld id="{922D2FA2-1396-483B-8F38-5E4E750E8701}" type="slidenum">
              <a:rPr lang="ko-KR" altLang="en-US" smtClean="0"/>
              <a:t>15</a:t>
            </a:fld>
            <a:endParaRPr lang="ko-KR" altLang="en-US"/>
          </a:p>
        </p:txBody>
      </p:sp>
      <p:pic>
        <p:nvPicPr>
          <p:cNvPr id="41" name="Picture 7" descr="C:\Users\sahn\AppData\Local\Temp\vmware-sahn\VMwareDnD\00a7436a\foreman_large-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9070" y="3118259"/>
            <a:ext cx="1488285" cy="62148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C:\Users\sahn\AppData\Local\Temp\vmware-sahn\VMwareDnD\12a77503\Puppet-Labs-horizontal.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7174" r="6008" b="10250"/>
          <a:stretch/>
        </p:blipFill>
        <p:spPr bwMode="auto">
          <a:xfrm>
            <a:off x="7383471" y="4280553"/>
            <a:ext cx="1488285" cy="46256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Z:\iCloud Drive\발표\ISMD2016\OVirt-logo-highre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3474" y="1900472"/>
            <a:ext cx="1068530" cy="4749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Z:\iCloud Drive\발표\ISMD2016\Nagios_logo_blac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0022" y="5295109"/>
            <a:ext cx="1052980" cy="78973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7" descr="Z:\iCloud Drive\발표\ISMD2016\pngMY9c8nUrp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83472" y="5481060"/>
            <a:ext cx="1488285" cy="417833"/>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Z:\iCloud Drive\발표\ISMD2016\SAM-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022" y="3097394"/>
            <a:ext cx="1072842" cy="66321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Z:\iCloud Drive\발표\ISMD2016\mathiaskettner_logo.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727" y="4155726"/>
            <a:ext cx="1052980" cy="519563"/>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Z:\iCloud Drive\발표\ISMD2016\WLCG-CUBE-nobg.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022" y="1673655"/>
            <a:ext cx="1052980" cy="92853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꺾인 연결선 9"/>
          <p:cNvCxnSpPr>
            <a:stCxn id="44" idx="1"/>
            <a:endCxn id="26" idx="6"/>
          </p:cNvCxnSpPr>
          <p:nvPr/>
        </p:nvCxnSpPr>
        <p:spPr>
          <a:xfrm rot="10800000" flipV="1">
            <a:off x="6512244" y="2137923"/>
            <a:ext cx="871231" cy="768754"/>
          </a:xfrm>
          <a:prstGeom prst="bentConnector3">
            <a:avLst>
              <a:gd name="adj1" fmla="val 32851"/>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꺾인 연결선 39"/>
          <p:cNvCxnSpPr>
            <a:stCxn id="41" idx="1"/>
            <a:endCxn id="30" idx="6"/>
          </p:cNvCxnSpPr>
          <p:nvPr/>
        </p:nvCxnSpPr>
        <p:spPr>
          <a:xfrm rot="10800000" flipV="1">
            <a:off x="6833582" y="3428999"/>
            <a:ext cx="555488" cy="890177"/>
          </a:xfrm>
          <a:prstGeom prst="bentConnector3">
            <a:avLst>
              <a:gd name="adj1" fmla="val 50000"/>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꺾인 연결선 44"/>
          <p:cNvCxnSpPr>
            <a:stCxn id="43" idx="1"/>
            <a:endCxn id="30" idx="6"/>
          </p:cNvCxnSpPr>
          <p:nvPr/>
        </p:nvCxnSpPr>
        <p:spPr>
          <a:xfrm rot="10800000">
            <a:off x="6833583" y="4319178"/>
            <a:ext cx="549889" cy="192659"/>
          </a:xfrm>
          <a:prstGeom prst="bentConnector3">
            <a:avLst>
              <a:gd name="adj1" fmla="val 50000"/>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꺾인 연결선 47"/>
          <p:cNvCxnSpPr>
            <a:stCxn id="47" idx="1"/>
            <a:endCxn id="33" idx="6"/>
          </p:cNvCxnSpPr>
          <p:nvPr/>
        </p:nvCxnSpPr>
        <p:spPr>
          <a:xfrm rot="10800000">
            <a:off x="5931294" y="5446171"/>
            <a:ext cx="1452179" cy="243806"/>
          </a:xfrm>
          <a:prstGeom prst="bentConnector3">
            <a:avLst>
              <a:gd name="adj1" fmla="val 18311"/>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꺾인 연결선 50"/>
          <p:cNvCxnSpPr>
            <a:stCxn id="46" idx="3"/>
            <a:endCxn id="36" idx="2"/>
          </p:cNvCxnSpPr>
          <p:nvPr/>
        </p:nvCxnSpPr>
        <p:spPr>
          <a:xfrm flipV="1">
            <a:off x="1493002" y="4319176"/>
            <a:ext cx="814586" cy="1370801"/>
          </a:xfrm>
          <a:prstGeom prst="bentConnector3">
            <a:avLst>
              <a:gd name="adj1" fmla="val 50000"/>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꺾인 연결선 53"/>
          <p:cNvCxnSpPr>
            <a:stCxn id="7178" idx="3"/>
            <a:endCxn id="36" idx="2"/>
          </p:cNvCxnSpPr>
          <p:nvPr/>
        </p:nvCxnSpPr>
        <p:spPr>
          <a:xfrm flipV="1">
            <a:off x="1498707" y="4319176"/>
            <a:ext cx="808881" cy="96332"/>
          </a:xfrm>
          <a:prstGeom prst="bentConnector3">
            <a:avLst>
              <a:gd name="adj1" fmla="val 50000"/>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꺾인 연결선 56"/>
          <p:cNvCxnSpPr>
            <a:stCxn id="7177" idx="3"/>
            <a:endCxn id="36" idx="2"/>
          </p:cNvCxnSpPr>
          <p:nvPr/>
        </p:nvCxnSpPr>
        <p:spPr>
          <a:xfrm>
            <a:off x="1512864" y="3429000"/>
            <a:ext cx="794724" cy="890176"/>
          </a:xfrm>
          <a:prstGeom prst="bentConnector3">
            <a:avLst>
              <a:gd name="adj1" fmla="val 49263"/>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꺾인 연결선 62"/>
          <p:cNvCxnSpPr>
            <a:stCxn id="7179" idx="3"/>
            <a:endCxn id="23" idx="2"/>
          </p:cNvCxnSpPr>
          <p:nvPr/>
        </p:nvCxnSpPr>
        <p:spPr>
          <a:xfrm>
            <a:off x="1493002" y="2137924"/>
            <a:ext cx="1138755" cy="768753"/>
          </a:xfrm>
          <a:prstGeom prst="bentConnector3">
            <a:avLst>
              <a:gd name="adj1" fmla="val 35830"/>
            </a:avLst>
          </a:prstGeom>
          <a:ln w="952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676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Global Partnership</a:t>
            </a:r>
            <a:endParaRPr lang="ko-KR" altLang="en-US" dirty="0"/>
          </a:p>
        </p:txBody>
      </p:sp>
      <p:sp>
        <p:nvSpPr>
          <p:cNvPr id="3" name="내용 개체 틀 2"/>
          <p:cNvSpPr>
            <a:spLocks noGrp="1"/>
          </p:cNvSpPr>
          <p:nvPr>
            <p:ph idx="1"/>
          </p:nvPr>
        </p:nvSpPr>
        <p:spPr>
          <a:xfrm>
            <a:off x="457201" y="1600200"/>
            <a:ext cx="5692587" cy="4525963"/>
          </a:xfrm>
        </p:spPr>
        <p:txBody>
          <a:bodyPr>
            <a:normAutofit fontScale="92500" lnSpcReduction="20000"/>
          </a:bodyPr>
          <a:lstStyle/>
          <a:p>
            <a:r>
              <a:rPr lang="en-US" altLang="ko-KR" dirty="0" smtClean="0"/>
              <a:t>WLCG Tier-1 since 2014 </a:t>
            </a:r>
          </a:p>
          <a:p>
            <a:pPr lvl="1"/>
            <a:r>
              <a:rPr lang="en-US" altLang="ko-KR" dirty="0" smtClean="0"/>
              <a:t>Full membership of WLCG Collaboration</a:t>
            </a:r>
          </a:p>
          <a:p>
            <a:pPr lvl="1"/>
            <a:r>
              <a:rPr lang="en-US" altLang="ko-KR" dirty="0" smtClean="0"/>
              <a:t>Connected to closed circuit among CERN Tier-0 and other Tier-1s</a:t>
            </a:r>
          </a:p>
          <a:p>
            <a:pPr lvl="1"/>
            <a:r>
              <a:rPr lang="en-US" altLang="ko-KR" dirty="0" smtClean="0"/>
              <a:t>Successfully replicating raw data for ALICE </a:t>
            </a:r>
            <a:r>
              <a:rPr lang="en-US" altLang="ko-KR" dirty="0"/>
              <a:t>(1.5 PB)</a:t>
            </a:r>
            <a:endParaRPr lang="en-US" altLang="ko-KR" dirty="0" smtClean="0"/>
          </a:p>
          <a:p>
            <a:pPr lvl="1"/>
            <a:r>
              <a:rPr lang="en-US" altLang="ko-KR" dirty="0" smtClean="0"/>
              <a:t>More than 3,300 concurrent jobs processed </a:t>
            </a:r>
          </a:p>
          <a:p>
            <a:pPr lvl="1"/>
            <a:r>
              <a:rPr lang="en-US" altLang="ko-KR" dirty="0" smtClean="0"/>
              <a:t>One of the most reliable Tier-1 (98% Availability achieved in 2015)</a:t>
            </a:r>
          </a:p>
          <a:p>
            <a:pPr lvl="1"/>
            <a:endParaRPr lang="en-US" altLang="ko-KR" dirty="0"/>
          </a:p>
          <a:p>
            <a:r>
              <a:rPr lang="en-US" altLang="ko-KR" dirty="0" smtClean="0"/>
              <a:t>Asia Tier Center Forum since 2015</a:t>
            </a:r>
          </a:p>
          <a:p>
            <a:pPr lvl="1"/>
            <a:r>
              <a:rPr lang="en-US" altLang="ko-KR" dirty="0" smtClean="0"/>
              <a:t>GSDC driven Asian community to consolidate Network environment among Asian Tier Centers</a:t>
            </a:r>
          </a:p>
          <a:p>
            <a:pPr lvl="1"/>
            <a:r>
              <a:rPr lang="en-US" altLang="ko-KR" dirty="0" smtClean="0"/>
              <a:t>Interconnection between TEIN and GLORIAD-KR has been placed in Hong Kong which improved the connectivity between GSDC Tier-1 and other Tier-2 centers</a:t>
            </a:r>
          </a:p>
          <a:p>
            <a:endParaRPr lang="en-US" altLang="ko-KR" dirty="0"/>
          </a:p>
          <a:p>
            <a:endParaRPr lang="en-US" altLang="ko-KR" dirty="0" smtClean="0"/>
          </a:p>
          <a:p>
            <a:endParaRPr lang="ko-KR" altLang="en-US" dirty="0"/>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16</a:t>
            </a:fld>
            <a:endParaRPr lang="ko-KR" altLang="en-US"/>
          </a:p>
        </p:txBody>
      </p:sp>
      <p:pic>
        <p:nvPicPr>
          <p:cNvPr id="1027" name="Picture 3" descr="\\vmware-host\Shared Folders\Documents\GSDC\그림자료\WLCG\WLCG-Tiers012.pn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287059" y="1539873"/>
            <a:ext cx="2564091" cy="2512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mware-host\Shared Folders\Documents\GSDC\학회워크숍세미나개최\2015\AsiaTierCenterForum\사진\forum_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7059" y="4139537"/>
            <a:ext cx="2564091" cy="170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215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iCloud Drive\발표\ISMD2016\IMG_79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직사각형 7"/>
          <p:cNvSpPr/>
          <p:nvPr/>
        </p:nvSpPr>
        <p:spPr>
          <a:xfrm>
            <a:off x="0" y="0"/>
            <a:ext cx="9144000" cy="6858001"/>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p:txBody>
          <a:bodyPr/>
          <a:lstStyle/>
          <a:p>
            <a:r>
              <a:rPr lang="en-US" altLang="ko-KR" dirty="0" smtClean="0"/>
              <a:t>Conclusion</a:t>
            </a:r>
            <a:endParaRPr lang="ko-KR" altLang="en-US" dirty="0"/>
          </a:p>
        </p:txBody>
      </p:sp>
      <p:sp>
        <p:nvSpPr>
          <p:cNvPr id="3" name="내용 개체 틀 2"/>
          <p:cNvSpPr>
            <a:spLocks noGrp="1"/>
          </p:cNvSpPr>
          <p:nvPr>
            <p:ph idx="1"/>
          </p:nvPr>
        </p:nvSpPr>
        <p:spPr/>
        <p:txBody>
          <a:bodyPr/>
          <a:lstStyle/>
          <a:p>
            <a:r>
              <a:rPr lang="en-US" altLang="ko-KR" dirty="0" smtClean="0"/>
              <a:t>Data Centers are built for processing and storing the large scale of data</a:t>
            </a:r>
          </a:p>
          <a:p>
            <a:endParaRPr lang="en-US" altLang="ko-KR" dirty="0"/>
          </a:p>
          <a:p>
            <a:r>
              <a:rPr lang="en-US" altLang="ko-KR" dirty="0" smtClean="0"/>
              <a:t>Highly available IT Infrastructure is the key of the success of the business and fundamental research</a:t>
            </a:r>
          </a:p>
          <a:p>
            <a:endParaRPr lang="en-US" altLang="ko-KR" dirty="0" smtClean="0"/>
          </a:p>
          <a:p>
            <a:r>
              <a:rPr lang="en-US" altLang="ko-KR" dirty="0" smtClean="0"/>
              <a:t>GSDC is the sole Data Center in Korea which government funds for fundamental research</a:t>
            </a:r>
          </a:p>
          <a:p>
            <a:endParaRPr lang="en-US" altLang="ko-KR" dirty="0"/>
          </a:p>
          <a:p>
            <a:r>
              <a:rPr lang="en-US" altLang="ko-KR" dirty="0" smtClean="0"/>
              <a:t>GSDC is being transformed to HA-infrastructure and is </a:t>
            </a:r>
            <a:r>
              <a:rPr lang="en-US" altLang="ko-KR" dirty="0" smtClean="0"/>
              <a:t>targeting the most reliable Data Center in the </a:t>
            </a:r>
            <a:r>
              <a:rPr lang="en-US" altLang="ko-KR" dirty="0" smtClean="0"/>
              <a:t>world </a:t>
            </a:r>
            <a:endParaRPr lang="ko-KR" altLang="en-US" dirty="0"/>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17</a:t>
            </a:fld>
            <a:endParaRPr lang="ko-KR" altLang="en-US"/>
          </a:p>
        </p:txBody>
      </p:sp>
    </p:spTree>
    <p:extLst>
      <p:ext uri="{BB962C8B-B14F-4D97-AF65-F5344CB8AC3E}">
        <p14:creationId xmlns:p14="http://schemas.microsoft.com/office/powerpoint/2010/main" val="72542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922D2FA2-1396-483B-8F38-5E4E750E8701}" type="slidenum">
              <a:rPr lang="ko-KR" altLang="en-US" smtClean="0"/>
              <a:t>18</a:t>
            </a:fld>
            <a:endParaRPr lang="ko-KR" altLang="en-US"/>
          </a:p>
        </p:txBody>
      </p:sp>
      <p:sp>
        <p:nvSpPr>
          <p:cNvPr id="5" name="직사각형 4"/>
          <p:cNvSpPr/>
          <p:nvPr/>
        </p:nvSpPr>
        <p:spPr>
          <a:xfrm>
            <a:off x="2635127" y="2967335"/>
            <a:ext cx="3873754" cy="923330"/>
          </a:xfrm>
          <a:prstGeom prst="rect">
            <a:avLst/>
          </a:prstGeom>
          <a:noFill/>
        </p:spPr>
        <p:txBody>
          <a:bodyPr wrap="none" lIns="91440" tIns="45720" rIns="91440" bIns="45720">
            <a:spAutoFit/>
          </a:bodyPr>
          <a:lstStyle/>
          <a:p>
            <a:pPr algn="ctr"/>
            <a:r>
              <a:rPr lang="en-US" altLang="ko-K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altLang="ko-K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98413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A Few Words About </a:t>
            </a:r>
            <a:br>
              <a:rPr lang="en-US" altLang="ko-KR" dirty="0" smtClean="0"/>
            </a:br>
            <a:r>
              <a:rPr lang="en-US" altLang="ko-KR" dirty="0" smtClean="0"/>
              <a:t>data center</a:t>
            </a:r>
            <a:endParaRPr lang="ko-KR" altLang="en-US" dirty="0"/>
          </a:p>
        </p:txBody>
      </p:sp>
      <p:sp>
        <p:nvSpPr>
          <p:cNvPr id="6" name="텍스트 개체 틀 5"/>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2</a:t>
            </a:fld>
            <a:endParaRPr lang="ko-KR" altLang="en-US"/>
          </a:p>
        </p:txBody>
      </p:sp>
    </p:spTree>
    <p:extLst>
      <p:ext uri="{BB962C8B-B14F-4D97-AF65-F5344CB8AC3E}">
        <p14:creationId xmlns:p14="http://schemas.microsoft.com/office/powerpoint/2010/main" val="4185137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Z:\iCloud Drive\발표\ISMD2016\2012-transparen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74" y="1656075"/>
            <a:ext cx="3358330" cy="1731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lstStyle/>
          <a:p>
            <a:r>
              <a:rPr lang="en-US" altLang="ko-KR" dirty="0" smtClean="0"/>
              <a:t>Data Centers</a:t>
            </a:r>
            <a:endParaRPr lang="ko-KR" altLang="en-US" dirty="0"/>
          </a:p>
        </p:txBody>
      </p:sp>
      <p:sp>
        <p:nvSpPr>
          <p:cNvPr id="9" name="내용 개체 틀 8"/>
          <p:cNvSpPr>
            <a:spLocks noGrp="1"/>
          </p:cNvSpPr>
          <p:nvPr>
            <p:ph idx="1"/>
          </p:nvPr>
        </p:nvSpPr>
        <p:spPr>
          <a:xfrm>
            <a:off x="457200" y="5695576"/>
            <a:ext cx="8229600" cy="645459"/>
          </a:xfrm>
        </p:spPr>
        <p:txBody>
          <a:bodyPr>
            <a:normAutofit fontScale="62500" lnSpcReduction="20000"/>
          </a:bodyPr>
          <a:lstStyle/>
          <a:p>
            <a:pPr marL="285750" indent="-285750"/>
            <a:r>
              <a:rPr lang="en-US" altLang="ko-KR" dirty="0" smtClean="0"/>
              <a:t>We already benefit from data centers for many-years without knowing their existence</a:t>
            </a:r>
          </a:p>
          <a:p>
            <a:pPr marL="285750" indent="-285750"/>
            <a:r>
              <a:rPr lang="en-US" altLang="ko-KR" dirty="0" smtClean="0"/>
              <a:t>Data centers provide IT services such as web, mail, apps, applications, etc. and make them accessible beyond space-time</a:t>
            </a:r>
            <a:endParaRPr lang="ko-KR" altLang="en-US" dirty="0"/>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3</a:t>
            </a:fld>
            <a:endParaRPr lang="ko-KR" altLang="en-US" dirty="0"/>
          </a:p>
        </p:txBody>
      </p:sp>
      <p:pic>
        <p:nvPicPr>
          <p:cNvPr id="1026" name="Picture 2" descr="Z:\iCloud Drive\발표\ISMD2016\image-14544227771574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2230" y="3703407"/>
            <a:ext cx="2581073" cy="17316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Z:\iCloud Drive\발표\ISMD2016\cern-serve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4440" y="3703407"/>
            <a:ext cx="2821408" cy="1731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Z:\iCloud Drive\발표\ISMD2016\QSEXjOC3o65Bdddy4U8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74" y="3703407"/>
            <a:ext cx="2622040" cy="1731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Z:\iCloud Drive\발표\ISMD2016\SHA256E-s358264--9b468bf77206944277daca0e831e28d2dff29d63047fd1d26872b0ff0e57c630_960_360_c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8147" y="1656074"/>
            <a:ext cx="4617701" cy="1731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89411" y="3187368"/>
            <a:ext cx="971741"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altLang="ko-KR" b="1" dirty="0" smtClean="0"/>
              <a:t>Google</a:t>
            </a:r>
            <a:endParaRPr lang="ko-KR" altLang="en-US" b="1" dirty="0"/>
          </a:p>
        </p:txBody>
      </p:sp>
      <p:sp>
        <p:nvSpPr>
          <p:cNvPr id="18" name="TextBox 17"/>
          <p:cNvSpPr txBox="1"/>
          <p:nvPr/>
        </p:nvSpPr>
        <p:spPr>
          <a:xfrm>
            <a:off x="7888667" y="5246803"/>
            <a:ext cx="792205" cy="369332"/>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ko-KR" b="1" dirty="0" smtClean="0"/>
              <a:t>CERN</a:t>
            </a:r>
            <a:endParaRPr lang="ko-KR" altLang="en-US" b="1" dirty="0"/>
          </a:p>
        </p:txBody>
      </p:sp>
      <p:sp>
        <p:nvSpPr>
          <p:cNvPr id="19" name="TextBox 18"/>
          <p:cNvSpPr txBox="1"/>
          <p:nvPr/>
        </p:nvSpPr>
        <p:spPr>
          <a:xfrm>
            <a:off x="2000712" y="5246803"/>
            <a:ext cx="948273"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ko-KR" b="1" dirty="0" smtClean="0"/>
              <a:t>NAVER</a:t>
            </a:r>
            <a:endParaRPr lang="ko-KR" altLang="en-US" b="1" dirty="0"/>
          </a:p>
        </p:txBody>
      </p:sp>
      <p:sp>
        <p:nvSpPr>
          <p:cNvPr id="20" name="TextBox 19"/>
          <p:cNvSpPr txBox="1"/>
          <p:nvPr/>
        </p:nvSpPr>
        <p:spPr>
          <a:xfrm>
            <a:off x="7481120" y="3187368"/>
            <a:ext cx="1220527"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ko-KR" b="1" dirty="0" smtClean="0"/>
              <a:t>Facebook</a:t>
            </a:r>
            <a:endParaRPr lang="ko-KR" altLang="en-US" b="1" dirty="0"/>
          </a:p>
        </p:txBody>
      </p:sp>
      <p:sp>
        <p:nvSpPr>
          <p:cNvPr id="21" name="TextBox 20"/>
          <p:cNvSpPr txBox="1"/>
          <p:nvPr/>
        </p:nvSpPr>
        <p:spPr>
          <a:xfrm>
            <a:off x="5132679" y="5246803"/>
            <a:ext cx="553357" cy="369332"/>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altLang="ko-KR" b="1" dirty="0" smtClean="0"/>
              <a:t>GSI</a:t>
            </a:r>
            <a:endParaRPr lang="ko-KR" altLang="en-US" b="1" dirty="0"/>
          </a:p>
        </p:txBody>
      </p:sp>
    </p:spTree>
    <p:extLst>
      <p:ext uri="{BB962C8B-B14F-4D97-AF65-F5344CB8AC3E}">
        <p14:creationId xmlns:p14="http://schemas.microsoft.com/office/powerpoint/2010/main" val="1736193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What Data Center is for?</a:t>
            </a:r>
            <a:endParaRPr lang="ko-KR" altLang="en-US" dirty="0"/>
          </a:p>
        </p:txBody>
      </p:sp>
      <p:sp>
        <p:nvSpPr>
          <p:cNvPr id="3" name="내용 개체 틀 2"/>
          <p:cNvSpPr>
            <a:spLocks noGrp="1"/>
          </p:cNvSpPr>
          <p:nvPr>
            <p:ph idx="1"/>
          </p:nvPr>
        </p:nvSpPr>
        <p:spPr/>
        <p:txBody>
          <a:bodyPr>
            <a:normAutofit lnSpcReduction="10000"/>
          </a:bodyPr>
          <a:lstStyle/>
          <a:p>
            <a:endParaRPr lang="en-US" altLang="ko-KR" dirty="0" smtClean="0"/>
          </a:p>
          <a:p>
            <a:r>
              <a:rPr lang="en-US" altLang="ko-KR" dirty="0" smtClean="0"/>
              <a:t>To facilitate processing “Big Data”</a:t>
            </a:r>
          </a:p>
          <a:p>
            <a:pPr lvl="1"/>
            <a:r>
              <a:rPr lang="en-US" altLang="ko-KR" dirty="0" smtClean="0"/>
              <a:t>Recent business trends have shifted to provide services and products tailored to individual customers based upon their personal interests </a:t>
            </a:r>
          </a:p>
          <a:p>
            <a:pPr lvl="1"/>
            <a:r>
              <a:rPr lang="en-US" altLang="ko-KR" dirty="0" smtClean="0"/>
              <a:t>The Big Data, mostly obtained from the on-line activity through the Internet via mobile devices and personal computers, is “too” big to be dealt with a mainframe or a conventional supercomputer</a:t>
            </a:r>
          </a:p>
          <a:p>
            <a:pPr lvl="1"/>
            <a:endParaRPr lang="en-US" altLang="ko-KR" dirty="0" smtClean="0"/>
          </a:p>
          <a:p>
            <a:pPr lvl="1"/>
            <a:endParaRPr lang="en-US" altLang="ko-KR" dirty="0"/>
          </a:p>
          <a:p>
            <a:r>
              <a:rPr lang="en-US" altLang="ko-KR" dirty="0" smtClean="0"/>
              <a:t>To facilitate processing and preserving large-scale of data</a:t>
            </a:r>
          </a:p>
          <a:p>
            <a:pPr lvl="1"/>
            <a:r>
              <a:rPr lang="en-US" altLang="ko-KR" dirty="0" smtClean="0"/>
              <a:t>Development of high resolution instrumentation for better research has lead to the huge production of data which is far beyond the capability of a researcher’s workstation or a moderate cluster</a:t>
            </a:r>
          </a:p>
          <a:p>
            <a:pPr lvl="1"/>
            <a:r>
              <a:rPr lang="en-US" altLang="ko-KR" dirty="0" smtClean="0"/>
              <a:t>The reality is worse: the invention of the Grid – intercontinental collaboration of data centers</a:t>
            </a:r>
          </a:p>
          <a:p>
            <a:pPr lvl="1"/>
            <a:endParaRPr lang="en-US" altLang="ko-KR" dirty="0" smtClean="0"/>
          </a:p>
          <a:p>
            <a:pPr lvl="1"/>
            <a:endParaRPr lang="en-US" altLang="ko-KR" dirty="0" smtClean="0"/>
          </a:p>
          <a:p>
            <a:pPr lvl="1"/>
            <a:endParaRPr lang="en-US" altLang="ko-KR" dirty="0" smtClean="0"/>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4</a:t>
            </a:fld>
            <a:endParaRPr lang="ko-KR" altLang="en-US"/>
          </a:p>
        </p:txBody>
      </p:sp>
      <p:sp>
        <p:nvSpPr>
          <p:cNvPr id="5" name="직사각형 4"/>
          <p:cNvSpPr/>
          <p:nvPr/>
        </p:nvSpPr>
        <p:spPr>
          <a:xfrm>
            <a:off x="551372" y="1543706"/>
            <a:ext cx="1063112" cy="369332"/>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altLang="ko-KR" dirty="0" smtClean="0"/>
              <a:t>Business</a:t>
            </a:r>
            <a:endParaRPr lang="ko-KR" altLang="en-US" dirty="0"/>
          </a:p>
        </p:txBody>
      </p:sp>
      <p:sp>
        <p:nvSpPr>
          <p:cNvPr id="6" name="직사각형 5"/>
          <p:cNvSpPr/>
          <p:nvPr/>
        </p:nvSpPr>
        <p:spPr>
          <a:xfrm>
            <a:off x="508732" y="3838995"/>
            <a:ext cx="1105752" cy="369332"/>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altLang="ko-KR" dirty="0" smtClean="0"/>
              <a:t>Research</a:t>
            </a:r>
            <a:endParaRPr lang="ko-KR" altLang="en-US" dirty="0"/>
          </a:p>
        </p:txBody>
      </p:sp>
    </p:spTree>
    <p:extLst>
      <p:ext uri="{BB962C8B-B14F-4D97-AF65-F5344CB8AC3E}">
        <p14:creationId xmlns:p14="http://schemas.microsoft.com/office/powerpoint/2010/main" val="1219863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What is Data Center?</a:t>
            </a:r>
            <a:endParaRPr lang="ko-KR" altLang="en-US" dirty="0"/>
          </a:p>
        </p:txBody>
      </p:sp>
      <p:sp>
        <p:nvSpPr>
          <p:cNvPr id="6" name="내용 개체 틀 5"/>
          <p:cNvSpPr>
            <a:spLocks noGrp="1"/>
          </p:cNvSpPr>
          <p:nvPr>
            <p:ph idx="1"/>
          </p:nvPr>
        </p:nvSpPr>
        <p:spPr/>
        <p:txBody>
          <a:bodyPr/>
          <a:lstStyle/>
          <a:p>
            <a:r>
              <a:rPr lang="en-US" altLang="ko-KR" dirty="0" smtClean="0"/>
              <a:t>Definition</a:t>
            </a:r>
          </a:p>
          <a:p>
            <a:pPr lvl="1"/>
            <a:r>
              <a:rPr lang="en-US" altLang="ko-KR" dirty="0" smtClean="0"/>
              <a:t>A facility used to </a:t>
            </a:r>
            <a:r>
              <a:rPr lang="en-US" altLang="ko-KR" i="1" dirty="0" smtClean="0"/>
              <a:t>house computer systems and associated components</a:t>
            </a:r>
            <a:r>
              <a:rPr lang="en-US" altLang="ko-KR" dirty="0" smtClean="0"/>
              <a:t>, such as telecommunications and storage systems.</a:t>
            </a:r>
          </a:p>
          <a:p>
            <a:pPr lvl="1"/>
            <a:r>
              <a:rPr lang="en-US" altLang="ko-KR" dirty="0" smtClean="0"/>
              <a:t>It generally includes </a:t>
            </a:r>
            <a:r>
              <a:rPr lang="en-US" altLang="ko-KR" i="1" dirty="0" smtClean="0"/>
              <a:t>redundant or backup </a:t>
            </a:r>
            <a:r>
              <a:rPr lang="en-US" altLang="ko-KR" dirty="0" smtClean="0"/>
              <a:t>power supplies, redundant data communications connections, environmental controls (e.g., air conditioning, fire suppression) and various security devices. </a:t>
            </a:r>
          </a:p>
          <a:p>
            <a:pPr lvl="1"/>
            <a:r>
              <a:rPr lang="en-US" altLang="ko-KR" dirty="0" smtClean="0"/>
              <a:t>Large data centers are industrial scale operations using </a:t>
            </a:r>
            <a:r>
              <a:rPr lang="en-US" altLang="ko-KR" i="1" dirty="0" smtClean="0"/>
              <a:t>as much electricity as a small town</a:t>
            </a:r>
            <a:r>
              <a:rPr lang="en-US" altLang="ko-KR" dirty="0" smtClean="0"/>
              <a:t>.</a:t>
            </a:r>
          </a:p>
          <a:p>
            <a:pPr lvl="1"/>
            <a:r>
              <a:rPr lang="en-US" altLang="ko-KR" dirty="0" smtClean="0"/>
              <a:t>Security …</a:t>
            </a:r>
          </a:p>
          <a:p>
            <a:endParaRPr lang="ko-KR" altLang="en-US" dirty="0"/>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5</a:t>
            </a:fld>
            <a:endParaRPr lang="ko-KR" altLang="en-US"/>
          </a:p>
        </p:txBody>
      </p:sp>
      <p:sp>
        <p:nvSpPr>
          <p:cNvPr id="3" name="TextBox 2"/>
          <p:cNvSpPr txBox="1"/>
          <p:nvPr/>
        </p:nvSpPr>
        <p:spPr>
          <a:xfrm>
            <a:off x="1264311" y="4539698"/>
            <a:ext cx="3035767" cy="369332"/>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altLang="ko-KR" dirty="0" smtClean="0"/>
              <a:t>Housing computer systems</a:t>
            </a:r>
            <a:endParaRPr lang="ko-KR" altLang="en-US" dirty="0"/>
          </a:p>
        </p:txBody>
      </p:sp>
      <p:sp>
        <p:nvSpPr>
          <p:cNvPr id="7" name="TextBox 6"/>
          <p:cNvSpPr txBox="1"/>
          <p:nvPr/>
        </p:nvSpPr>
        <p:spPr>
          <a:xfrm>
            <a:off x="1264311" y="5023827"/>
            <a:ext cx="2598212"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altLang="ko-KR" dirty="0" smtClean="0"/>
              <a:t>Redundancy or Backup</a:t>
            </a:r>
            <a:endParaRPr lang="ko-KR" altLang="en-US" dirty="0"/>
          </a:p>
        </p:txBody>
      </p:sp>
      <p:sp>
        <p:nvSpPr>
          <p:cNvPr id="8" name="TextBox 7"/>
          <p:cNvSpPr txBox="1"/>
          <p:nvPr/>
        </p:nvSpPr>
        <p:spPr>
          <a:xfrm>
            <a:off x="1264311" y="5511515"/>
            <a:ext cx="1871794"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en-US" altLang="ko-KR" dirty="0" smtClean="0"/>
              <a:t>Power efficiency</a:t>
            </a:r>
            <a:endParaRPr lang="ko-KR" altLang="en-US" dirty="0"/>
          </a:p>
        </p:txBody>
      </p:sp>
      <p:sp>
        <p:nvSpPr>
          <p:cNvPr id="9" name="오른쪽 중괄호 8"/>
          <p:cNvSpPr/>
          <p:nvPr/>
        </p:nvSpPr>
        <p:spPr>
          <a:xfrm>
            <a:off x="4530164" y="4643718"/>
            <a:ext cx="334683" cy="1736767"/>
          </a:xfrm>
          <a:prstGeom prst="rightBrac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10" name="TextBox 9"/>
          <p:cNvSpPr txBox="1"/>
          <p:nvPr/>
        </p:nvSpPr>
        <p:spPr>
          <a:xfrm>
            <a:off x="5026211" y="5326849"/>
            <a:ext cx="3044808" cy="369332"/>
          </a:xfrm>
          <a:prstGeom prst="rect">
            <a:avLst/>
          </a:prstGeom>
          <a:noFill/>
          <a:ln>
            <a:solidFill>
              <a:schemeClr val="tx1">
                <a:lumMod val="75000"/>
                <a:lumOff val="25000"/>
              </a:schemeClr>
            </a:solidFill>
          </a:ln>
        </p:spPr>
        <p:txBody>
          <a:bodyPr wrap="none" rtlCol="0">
            <a:spAutoFit/>
          </a:bodyPr>
          <a:lstStyle/>
          <a:p>
            <a:r>
              <a:rPr lang="en-US" altLang="ko-KR" b="1" dirty="0" smtClean="0">
                <a:solidFill>
                  <a:schemeClr val="tx1">
                    <a:lumMod val="75000"/>
                    <a:lumOff val="25000"/>
                  </a:schemeClr>
                </a:solidFill>
              </a:rPr>
              <a:t>Keywords for Data Center</a:t>
            </a:r>
            <a:endParaRPr lang="ko-KR" altLang="en-US" b="1" dirty="0">
              <a:solidFill>
                <a:schemeClr val="tx1">
                  <a:lumMod val="75000"/>
                  <a:lumOff val="25000"/>
                </a:schemeClr>
              </a:solidFill>
            </a:endParaRPr>
          </a:p>
        </p:txBody>
      </p:sp>
      <p:sp>
        <p:nvSpPr>
          <p:cNvPr id="11" name="TextBox 10"/>
          <p:cNvSpPr txBox="1"/>
          <p:nvPr/>
        </p:nvSpPr>
        <p:spPr>
          <a:xfrm>
            <a:off x="7035419" y="3932519"/>
            <a:ext cx="1245854" cy="307777"/>
          </a:xfrm>
          <a:prstGeom prst="rect">
            <a:avLst/>
          </a:prstGeom>
          <a:ln>
            <a:solidFill>
              <a:schemeClr val="tx1">
                <a:lumMod val="75000"/>
                <a:lumOff val="25000"/>
              </a:schemeClr>
            </a:solidFill>
          </a:ln>
        </p:spPr>
        <p:style>
          <a:lnRef idx="1">
            <a:schemeClr val="dk1"/>
          </a:lnRef>
          <a:fillRef idx="2">
            <a:schemeClr val="dk1"/>
          </a:fillRef>
          <a:effectRef idx="1">
            <a:schemeClr val="dk1"/>
          </a:effectRef>
          <a:fontRef idx="minor">
            <a:schemeClr val="dk1"/>
          </a:fontRef>
        </p:style>
        <p:txBody>
          <a:bodyPr wrap="none" rtlCol="0">
            <a:spAutoFit/>
          </a:bodyPr>
          <a:lstStyle/>
          <a:p>
            <a:r>
              <a:rPr lang="en-US" altLang="ko-KR" sz="1400" b="1" i="1" dirty="0" smtClean="0">
                <a:solidFill>
                  <a:schemeClr val="tx1">
                    <a:lumMod val="75000"/>
                    <a:lumOff val="25000"/>
                  </a:schemeClr>
                </a:solidFill>
              </a:rPr>
              <a:t>-- Wikipedia</a:t>
            </a:r>
            <a:endParaRPr lang="ko-KR" altLang="en-US" sz="1400" b="1" i="1" dirty="0">
              <a:solidFill>
                <a:schemeClr val="tx1">
                  <a:lumMod val="75000"/>
                  <a:lumOff val="25000"/>
                </a:schemeClr>
              </a:solidFill>
            </a:endParaRPr>
          </a:p>
        </p:txBody>
      </p:sp>
      <p:sp>
        <p:nvSpPr>
          <p:cNvPr id="12" name="TextBox 11"/>
          <p:cNvSpPr txBox="1"/>
          <p:nvPr/>
        </p:nvSpPr>
        <p:spPr>
          <a:xfrm>
            <a:off x="1264311" y="6011153"/>
            <a:ext cx="1007007"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altLang="ko-KR" dirty="0" smtClean="0"/>
              <a:t>Security</a:t>
            </a:r>
            <a:endParaRPr lang="ko-KR" altLang="en-US" dirty="0"/>
          </a:p>
        </p:txBody>
      </p:sp>
    </p:spTree>
    <p:extLst>
      <p:ext uri="{BB962C8B-B14F-4D97-AF65-F5344CB8AC3E}">
        <p14:creationId xmlns:p14="http://schemas.microsoft.com/office/powerpoint/2010/main" val="4283541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Redundancy</a:t>
            </a:r>
            <a:endParaRPr lang="ko-KR" altLang="en-US" dirty="0"/>
          </a:p>
        </p:txBody>
      </p:sp>
      <p:sp>
        <p:nvSpPr>
          <p:cNvPr id="3" name="내용 개체 틀 2"/>
          <p:cNvSpPr>
            <a:spLocks noGrp="1"/>
          </p:cNvSpPr>
          <p:nvPr>
            <p:ph idx="1"/>
          </p:nvPr>
        </p:nvSpPr>
        <p:spPr/>
        <p:txBody>
          <a:bodyPr>
            <a:normAutofit/>
          </a:bodyPr>
          <a:lstStyle/>
          <a:p>
            <a:r>
              <a:rPr lang="en-US" altLang="ko-KR" dirty="0" smtClean="0"/>
              <a:t>Nowadays IT operations are a crucial aspect of most organizational operations around the world</a:t>
            </a:r>
          </a:p>
          <a:p>
            <a:endParaRPr lang="en-US" altLang="ko-KR" dirty="0" smtClean="0"/>
          </a:p>
          <a:p>
            <a:r>
              <a:rPr lang="en-US" altLang="ko-KR" dirty="0" smtClean="0"/>
              <a:t>Business Continuity</a:t>
            </a:r>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6</a:t>
            </a:fld>
            <a:endParaRPr lang="ko-KR" altLang="en-US" dirty="0"/>
          </a:p>
        </p:txBody>
      </p:sp>
      <p:sp>
        <p:nvSpPr>
          <p:cNvPr id="5" name="TextBox 4"/>
          <p:cNvSpPr txBox="1"/>
          <p:nvPr/>
        </p:nvSpPr>
        <p:spPr>
          <a:xfrm>
            <a:off x="1404470" y="5507354"/>
            <a:ext cx="642470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altLang="ko-KR" dirty="0" smtClean="0"/>
              <a:t>Reliable IT infrastructure is the key for the business success</a:t>
            </a:r>
          </a:p>
        </p:txBody>
      </p:sp>
      <p:pic>
        <p:nvPicPr>
          <p:cNvPr id="7" name="Picture 4" descr="\\vmware-host\Shared Folders\works\GSDC\그림자료\clipart\server.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65" b="96203" l="0" r="92174"/>
                    </a14:imgEffect>
                  </a14:imgLayer>
                </a14:imgProps>
              </a:ext>
              <a:ext uri="{28A0092B-C50C-407E-A947-70E740481C1C}">
                <a14:useLocalDpi xmlns:a14="http://schemas.microsoft.com/office/drawing/2010/main" val="0"/>
              </a:ext>
            </a:extLst>
          </a:blip>
          <a:srcRect t="5384" r="7310" b="5384"/>
          <a:stretch/>
        </p:blipFill>
        <p:spPr bwMode="auto">
          <a:xfrm>
            <a:off x="2077640" y="3934851"/>
            <a:ext cx="542226" cy="71717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Z:\iCloud Drive\발표\ISMD2016\switch_ico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149" r="19327" b="20149"/>
          <a:stretch/>
        </p:blipFill>
        <p:spPr bwMode="auto">
          <a:xfrm>
            <a:off x="2091076" y="3187794"/>
            <a:ext cx="515354" cy="2390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직선 연결선 10"/>
          <p:cNvCxnSpPr>
            <a:stCxn id="2050" idx="2"/>
            <a:endCxn id="7" idx="0"/>
          </p:cNvCxnSpPr>
          <p:nvPr/>
        </p:nvCxnSpPr>
        <p:spPr>
          <a:xfrm>
            <a:off x="2348753" y="3426854"/>
            <a:ext cx="0" cy="50799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051" name="Picture 3" descr="Z:\iCloud Drive\발표\ISMD2016\9i4zryxA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9113" y="4376458"/>
            <a:ext cx="304893" cy="3048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vmware-host\Shared Folders\works\GSDC\그림자료\clipart\server.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65" b="96203" l="0" r="92174"/>
                    </a14:imgEffect>
                  </a14:imgLayer>
                </a14:imgProps>
              </a:ext>
              <a:ext uri="{28A0092B-C50C-407E-A947-70E740481C1C}">
                <a14:useLocalDpi xmlns:a14="http://schemas.microsoft.com/office/drawing/2010/main" val="0"/>
              </a:ext>
            </a:extLst>
          </a:blip>
          <a:srcRect t="5384" r="7310" b="5384"/>
          <a:stretch/>
        </p:blipFill>
        <p:spPr bwMode="auto">
          <a:xfrm>
            <a:off x="3317758" y="3957593"/>
            <a:ext cx="542226" cy="7171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Z:\iCloud Drive\발표\ISMD2016\switch_ico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149" r="19327" b="20149"/>
          <a:stretch/>
        </p:blipFill>
        <p:spPr bwMode="auto">
          <a:xfrm>
            <a:off x="3468653" y="3187794"/>
            <a:ext cx="515354" cy="23906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직선 연결선 19"/>
          <p:cNvCxnSpPr>
            <a:stCxn id="19" idx="2"/>
            <a:endCxn id="18" idx="0"/>
          </p:cNvCxnSpPr>
          <p:nvPr/>
        </p:nvCxnSpPr>
        <p:spPr>
          <a:xfrm flipH="1">
            <a:off x="3588871" y="3426854"/>
            <a:ext cx="137459" cy="530739"/>
          </a:xfrm>
          <a:prstGeom prst="straightConnector1">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2" name="Picture 4" descr="\\vmware-host\Shared Folders\works\GSDC\그림자료\clipart\server.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65" b="96203" l="0" r="92174"/>
                    </a14:imgEffect>
                  </a14:imgLayer>
                </a14:imgProps>
              </a:ext>
              <a:ext uri="{28A0092B-C50C-407E-A947-70E740481C1C}">
                <a14:useLocalDpi xmlns:a14="http://schemas.microsoft.com/office/drawing/2010/main" val="0"/>
              </a:ext>
            </a:extLst>
          </a:blip>
          <a:srcRect t="5384" r="7310" b="5384"/>
          <a:stretch/>
        </p:blipFill>
        <p:spPr bwMode="auto">
          <a:xfrm>
            <a:off x="3588871" y="3964174"/>
            <a:ext cx="542226" cy="717177"/>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직선 연결선 19"/>
          <p:cNvCxnSpPr>
            <a:stCxn id="19" idx="2"/>
            <a:endCxn id="22" idx="0"/>
          </p:cNvCxnSpPr>
          <p:nvPr/>
        </p:nvCxnSpPr>
        <p:spPr>
          <a:xfrm>
            <a:off x="3726330" y="3426854"/>
            <a:ext cx="133654" cy="537320"/>
          </a:xfrm>
          <a:prstGeom prst="straightConnector1">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1" name="Picture 3" descr="Z:\iCloud Drive\발표\ISMD2016\9i4zryxA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1870" y="3274407"/>
            <a:ext cx="304893" cy="3048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vmware-host\Shared Folders\works\GSDC\그림자료\clipart\server.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65" b="96203" l="0" r="92174"/>
                    </a14:imgEffect>
                  </a14:imgLayer>
                </a14:imgProps>
              </a:ext>
              <a:ext uri="{28A0092B-C50C-407E-A947-70E740481C1C}">
                <a14:useLocalDpi xmlns:a14="http://schemas.microsoft.com/office/drawing/2010/main" val="0"/>
              </a:ext>
            </a:extLst>
          </a:blip>
          <a:srcRect t="5384" r="7310" b="5384"/>
          <a:stretch/>
        </p:blipFill>
        <p:spPr bwMode="auto">
          <a:xfrm>
            <a:off x="5728561" y="3951012"/>
            <a:ext cx="542226" cy="7171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Z:\iCloud Drive\발표\ISMD2016\switch_ico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149" r="19327" b="20149"/>
          <a:stretch/>
        </p:blipFill>
        <p:spPr bwMode="auto">
          <a:xfrm>
            <a:off x="5621779" y="3181213"/>
            <a:ext cx="515354" cy="239060"/>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직선 연결선 19"/>
          <p:cNvCxnSpPr>
            <a:stCxn id="32" idx="2"/>
            <a:endCxn id="31" idx="0"/>
          </p:cNvCxnSpPr>
          <p:nvPr/>
        </p:nvCxnSpPr>
        <p:spPr>
          <a:xfrm>
            <a:off x="5879456" y="3420273"/>
            <a:ext cx="120218" cy="530739"/>
          </a:xfrm>
          <a:prstGeom prst="straightConnector1">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4" name="Picture 4" descr="\\vmware-host\Shared Folders\works\GSDC\그림자료\clipart\server.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165" b="96203" l="0" r="92174"/>
                    </a14:imgEffect>
                  </a14:imgLayer>
                </a14:imgProps>
              </a:ext>
              <a:ext uri="{28A0092B-C50C-407E-A947-70E740481C1C}">
                <a14:useLocalDpi xmlns:a14="http://schemas.microsoft.com/office/drawing/2010/main" val="0"/>
              </a:ext>
            </a:extLst>
          </a:blip>
          <a:srcRect t="5384" r="7310" b="5384"/>
          <a:stretch/>
        </p:blipFill>
        <p:spPr bwMode="auto">
          <a:xfrm>
            <a:off x="5999674" y="3957593"/>
            <a:ext cx="542226" cy="717177"/>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직선 연결선 19"/>
          <p:cNvCxnSpPr>
            <a:stCxn id="32" idx="2"/>
            <a:endCxn id="34" idx="0"/>
          </p:cNvCxnSpPr>
          <p:nvPr/>
        </p:nvCxnSpPr>
        <p:spPr>
          <a:xfrm>
            <a:off x="5879456" y="3420273"/>
            <a:ext cx="391331" cy="537320"/>
          </a:xfrm>
          <a:prstGeom prst="straightConnector1">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7" name="Picture 2" descr="Z:\iCloud Drive\발표\ISMD2016\switch_ico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149" r="19327" b="20149"/>
          <a:stretch/>
        </p:blipFill>
        <p:spPr bwMode="auto">
          <a:xfrm>
            <a:off x="6137133" y="3181212"/>
            <a:ext cx="515354" cy="23906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직선 연결선 19"/>
          <p:cNvCxnSpPr>
            <a:stCxn id="37" idx="2"/>
            <a:endCxn id="34" idx="0"/>
          </p:cNvCxnSpPr>
          <p:nvPr/>
        </p:nvCxnSpPr>
        <p:spPr>
          <a:xfrm flipH="1">
            <a:off x="6270787" y="3420272"/>
            <a:ext cx="124023" cy="537321"/>
          </a:xfrm>
          <a:prstGeom prst="straightConnector1">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직선 연결선 19"/>
          <p:cNvCxnSpPr>
            <a:stCxn id="37" idx="2"/>
            <a:endCxn id="31" idx="0"/>
          </p:cNvCxnSpPr>
          <p:nvPr/>
        </p:nvCxnSpPr>
        <p:spPr>
          <a:xfrm flipH="1">
            <a:off x="5999674" y="3420272"/>
            <a:ext cx="395136" cy="530740"/>
          </a:xfrm>
          <a:prstGeom prst="straightConnector1">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6" name="Picture 3" descr="Z:\iCloud Drive\발표\ISMD2016\9i4zryxA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85" y="3220618"/>
            <a:ext cx="304893" cy="304893"/>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Box 2055"/>
          <p:cNvSpPr txBox="1"/>
          <p:nvPr/>
        </p:nvSpPr>
        <p:spPr>
          <a:xfrm>
            <a:off x="2211456" y="4897064"/>
            <a:ext cx="1648528" cy="369332"/>
          </a:xfrm>
          <a:prstGeom prst="rect">
            <a:avLst/>
          </a:prstGeom>
          <a:noFill/>
        </p:spPr>
        <p:txBody>
          <a:bodyPr wrap="none" rtlCol="0">
            <a:spAutoFit/>
          </a:bodyPr>
          <a:lstStyle/>
          <a:p>
            <a:r>
              <a:rPr lang="en-US" altLang="ko-KR" i="1" dirty="0" smtClean="0">
                <a:solidFill>
                  <a:schemeClr val="tx1">
                    <a:lumMod val="75000"/>
                    <a:lumOff val="25000"/>
                  </a:schemeClr>
                </a:solidFill>
              </a:rPr>
              <a:t>Service failure</a:t>
            </a:r>
            <a:endParaRPr lang="ko-KR" altLang="en-US" i="1" dirty="0">
              <a:solidFill>
                <a:schemeClr val="tx1">
                  <a:lumMod val="75000"/>
                  <a:lumOff val="25000"/>
                </a:schemeClr>
              </a:solidFill>
            </a:endParaRPr>
          </a:p>
        </p:txBody>
      </p:sp>
      <p:sp>
        <p:nvSpPr>
          <p:cNvPr id="49" name="TextBox 48"/>
          <p:cNvSpPr txBox="1"/>
          <p:nvPr/>
        </p:nvSpPr>
        <p:spPr>
          <a:xfrm>
            <a:off x="5087803" y="4897064"/>
            <a:ext cx="2218877" cy="369332"/>
          </a:xfrm>
          <a:prstGeom prst="rect">
            <a:avLst/>
          </a:prstGeom>
          <a:noFill/>
        </p:spPr>
        <p:txBody>
          <a:bodyPr wrap="none" rtlCol="0">
            <a:spAutoFit/>
          </a:bodyPr>
          <a:lstStyle/>
          <a:p>
            <a:r>
              <a:rPr lang="en-US" altLang="ko-KR" i="1" dirty="0" smtClean="0">
                <a:solidFill>
                  <a:schemeClr val="tx1">
                    <a:lumMod val="75000"/>
                    <a:lumOff val="25000"/>
                  </a:schemeClr>
                </a:solidFill>
              </a:rPr>
              <a:t>Business can go on</a:t>
            </a:r>
            <a:endParaRPr lang="ko-KR" altLang="en-US" i="1" dirty="0">
              <a:solidFill>
                <a:schemeClr val="tx1">
                  <a:lumMod val="75000"/>
                  <a:lumOff val="25000"/>
                </a:schemeClr>
              </a:solidFill>
            </a:endParaRPr>
          </a:p>
        </p:txBody>
      </p:sp>
    </p:spTree>
    <p:extLst>
      <p:ext uri="{BB962C8B-B14F-4D97-AF65-F5344CB8AC3E}">
        <p14:creationId xmlns:p14="http://schemas.microsoft.com/office/powerpoint/2010/main" val="515452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Highly Available IT Infrastructure</a:t>
            </a:r>
            <a:endParaRPr lang="ko-KR" altLang="en-US" dirty="0"/>
          </a:p>
        </p:txBody>
      </p:sp>
      <p:sp>
        <p:nvSpPr>
          <p:cNvPr id="3" name="내용 개체 틀 2"/>
          <p:cNvSpPr>
            <a:spLocks noGrp="1"/>
          </p:cNvSpPr>
          <p:nvPr>
            <p:ph idx="1"/>
          </p:nvPr>
        </p:nvSpPr>
        <p:spPr>
          <a:xfrm>
            <a:off x="457200" y="1600200"/>
            <a:ext cx="5375835" cy="4525963"/>
          </a:xfrm>
        </p:spPr>
        <p:txBody>
          <a:bodyPr>
            <a:normAutofit/>
          </a:bodyPr>
          <a:lstStyle/>
          <a:p>
            <a:r>
              <a:rPr lang="en-US" altLang="ko-KR" dirty="0" smtClean="0"/>
              <a:t>No single point of failure </a:t>
            </a:r>
          </a:p>
          <a:p>
            <a:pPr lvl="1"/>
            <a:r>
              <a:rPr lang="en-US" altLang="ko-KR" dirty="0" smtClean="0"/>
              <a:t>Removing physically the single point of failure within IT infrastructure</a:t>
            </a:r>
          </a:p>
          <a:p>
            <a:pPr lvl="1"/>
            <a:r>
              <a:rPr lang="en-US" altLang="ko-KR" dirty="0" smtClean="0"/>
              <a:t>E.g. dual power supplies, dual switches and routers, remote sites</a:t>
            </a:r>
          </a:p>
          <a:p>
            <a:endParaRPr lang="en-US" altLang="ko-KR" dirty="0" smtClean="0"/>
          </a:p>
          <a:p>
            <a:r>
              <a:rPr lang="en-US" altLang="ko-KR" dirty="0" smtClean="0"/>
              <a:t>Fast recovery </a:t>
            </a:r>
          </a:p>
          <a:p>
            <a:pPr lvl="1"/>
            <a:r>
              <a:rPr lang="en-US" altLang="ko-KR" dirty="0" smtClean="0"/>
              <a:t>Automated provisioning and configuration management coupled with alarm system are crucial to achieve the fast recovery</a:t>
            </a:r>
          </a:p>
          <a:p>
            <a:pPr lvl="1"/>
            <a:r>
              <a:rPr lang="en-US" altLang="ko-KR" dirty="0" smtClean="0"/>
              <a:t>Backup is mandatory</a:t>
            </a:r>
          </a:p>
          <a:p>
            <a:pPr lvl="1"/>
            <a:r>
              <a:rPr lang="en-US" altLang="ko-KR" dirty="0" smtClean="0"/>
              <a:t>Virtualization and High-Availability add-ons are options for more reliable and agile IT infrastructure</a:t>
            </a:r>
          </a:p>
          <a:p>
            <a:pPr lvl="1"/>
            <a:endParaRPr lang="ko-KR" altLang="en-US" dirty="0"/>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7</a:t>
            </a:fld>
            <a:endParaRPr lang="ko-KR" altLang="en-US"/>
          </a:p>
        </p:txBody>
      </p:sp>
      <p:pic>
        <p:nvPicPr>
          <p:cNvPr id="7" name="Picture 4" descr="\\vmware-host\Shared Folders\works\GSDC\그림자료\clipart\server.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65" b="96203" l="0" r="92174"/>
                    </a14:imgEffect>
                  </a14:imgLayer>
                </a14:imgProps>
              </a:ext>
              <a:ext uri="{28A0092B-C50C-407E-A947-70E740481C1C}">
                <a14:useLocalDpi xmlns:a14="http://schemas.microsoft.com/office/drawing/2010/main" val="0"/>
              </a:ext>
            </a:extLst>
          </a:blip>
          <a:srcRect t="5384" r="7310" b="5384"/>
          <a:stretch/>
        </p:blipFill>
        <p:spPr bwMode="auto">
          <a:xfrm>
            <a:off x="6877030" y="2533324"/>
            <a:ext cx="542226" cy="7171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iCloud Drive\발표\ISMD2016\switch_ic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149" r="19327" b="20149"/>
          <a:stretch/>
        </p:blipFill>
        <p:spPr bwMode="auto">
          <a:xfrm>
            <a:off x="6770248" y="1763525"/>
            <a:ext cx="515354" cy="23906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직선 연결선 19"/>
          <p:cNvCxnSpPr>
            <a:stCxn id="8" idx="2"/>
            <a:endCxn id="7" idx="0"/>
          </p:cNvCxnSpPr>
          <p:nvPr/>
        </p:nvCxnSpPr>
        <p:spPr>
          <a:xfrm>
            <a:off x="7027925" y="2002585"/>
            <a:ext cx="120218" cy="530739"/>
          </a:xfrm>
          <a:prstGeom prst="straightConnector1">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 name="Picture 4" descr="\\vmware-host\Shared Folders\works\GSDC\그림자료\clipart\server.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65" b="96203" l="0" r="92174"/>
                    </a14:imgEffect>
                  </a14:imgLayer>
                </a14:imgProps>
              </a:ext>
              <a:ext uri="{28A0092B-C50C-407E-A947-70E740481C1C}">
                <a14:useLocalDpi xmlns:a14="http://schemas.microsoft.com/office/drawing/2010/main" val="0"/>
              </a:ext>
            </a:extLst>
          </a:blip>
          <a:srcRect t="5384" r="7310" b="5384"/>
          <a:stretch/>
        </p:blipFill>
        <p:spPr bwMode="auto">
          <a:xfrm>
            <a:off x="7148143" y="2539905"/>
            <a:ext cx="542226" cy="71717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직선 연결선 19"/>
          <p:cNvCxnSpPr>
            <a:stCxn id="8" idx="2"/>
            <a:endCxn id="10" idx="0"/>
          </p:cNvCxnSpPr>
          <p:nvPr/>
        </p:nvCxnSpPr>
        <p:spPr>
          <a:xfrm>
            <a:off x="7027925" y="2002585"/>
            <a:ext cx="391331" cy="537320"/>
          </a:xfrm>
          <a:prstGeom prst="straightConnector1">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2" descr="Z:\iCloud Drive\발표\ISMD2016\switch_ic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149" r="19327" b="20149"/>
          <a:stretch/>
        </p:blipFill>
        <p:spPr bwMode="auto">
          <a:xfrm>
            <a:off x="7285602" y="1763524"/>
            <a:ext cx="515354" cy="23906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직선 연결선 19"/>
          <p:cNvCxnSpPr>
            <a:stCxn id="12" idx="2"/>
            <a:endCxn id="10" idx="0"/>
          </p:cNvCxnSpPr>
          <p:nvPr/>
        </p:nvCxnSpPr>
        <p:spPr>
          <a:xfrm flipH="1">
            <a:off x="7419256" y="2002584"/>
            <a:ext cx="124023" cy="537321"/>
          </a:xfrm>
          <a:prstGeom prst="straightConnector1">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9"/>
          <p:cNvCxnSpPr>
            <a:stCxn id="12" idx="2"/>
            <a:endCxn id="7" idx="0"/>
          </p:cNvCxnSpPr>
          <p:nvPr/>
        </p:nvCxnSpPr>
        <p:spPr>
          <a:xfrm flipH="1">
            <a:off x="7148143" y="2002584"/>
            <a:ext cx="395136" cy="530740"/>
          </a:xfrm>
          <a:prstGeom prst="straightConnector1">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5" name="Picture 3" descr="Z:\iCloud Drive\발표\ISMD2016\9i4zryxA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2154" y="1802930"/>
            <a:ext cx="304893" cy="3048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다이어그램 16"/>
          <p:cNvGraphicFramePr/>
          <p:nvPr>
            <p:extLst>
              <p:ext uri="{D42A27DB-BD31-4B8C-83A1-F6EECF244321}">
                <p14:modId xmlns:p14="http://schemas.microsoft.com/office/powerpoint/2010/main" val="1533232395"/>
              </p:ext>
            </p:extLst>
          </p:nvPr>
        </p:nvGraphicFramePr>
        <p:xfrm>
          <a:off x="5701553" y="3675529"/>
          <a:ext cx="3143623" cy="25041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50674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GSDC</a:t>
            </a:r>
            <a:endParaRPr lang="ko-KR" altLang="en-US" dirty="0"/>
          </a:p>
        </p:txBody>
      </p:sp>
      <p:sp>
        <p:nvSpPr>
          <p:cNvPr id="6" name="텍스트 개체 틀 5"/>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8</a:t>
            </a:fld>
            <a:endParaRPr lang="ko-KR" altLang="en-US"/>
          </a:p>
        </p:txBody>
      </p:sp>
    </p:spTree>
    <p:extLst>
      <p:ext uri="{BB962C8B-B14F-4D97-AF65-F5344CB8AC3E}">
        <p14:creationId xmlns:p14="http://schemas.microsoft.com/office/powerpoint/2010/main" val="273501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Introduction</a:t>
            </a:r>
            <a:endParaRPr lang="ko-KR" altLang="en-US" dirty="0"/>
          </a:p>
        </p:txBody>
      </p:sp>
      <p:sp>
        <p:nvSpPr>
          <p:cNvPr id="6" name="내용 개체 틀 5"/>
          <p:cNvSpPr>
            <a:spLocks noGrp="1"/>
          </p:cNvSpPr>
          <p:nvPr>
            <p:ph idx="1"/>
          </p:nvPr>
        </p:nvSpPr>
        <p:spPr/>
        <p:txBody>
          <a:bodyPr/>
          <a:lstStyle/>
          <a:p>
            <a:r>
              <a:rPr lang="en-US" altLang="ko-KR" dirty="0" smtClean="0"/>
              <a:t>GSDC is a government funding project to promote the fundamental research in Korea by providing IT infrastructure</a:t>
            </a:r>
          </a:p>
          <a:p>
            <a:pPr marL="0" indent="0">
              <a:buNone/>
            </a:pPr>
            <a:endParaRPr lang="en-US" altLang="ko-KR" dirty="0"/>
          </a:p>
          <a:p>
            <a:endParaRPr lang="en-US" altLang="ko-KR" dirty="0"/>
          </a:p>
          <a:p>
            <a:endParaRPr lang="ko-KR" altLang="en-US" dirty="0"/>
          </a:p>
        </p:txBody>
      </p:sp>
      <p:sp>
        <p:nvSpPr>
          <p:cNvPr id="4" name="슬라이드 번호 개체 틀 3"/>
          <p:cNvSpPr>
            <a:spLocks noGrp="1"/>
          </p:cNvSpPr>
          <p:nvPr>
            <p:ph type="sldNum" sz="quarter" idx="12"/>
          </p:nvPr>
        </p:nvSpPr>
        <p:spPr/>
        <p:txBody>
          <a:bodyPr/>
          <a:lstStyle/>
          <a:p>
            <a:fld id="{922D2FA2-1396-483B-8F38-5E4E750E8701}" type="slidenum">
              <a:rPr lang="ko-KR" altLang="en-US" smtClean="0"/>
              <a:t>9</a:t>
            </a:fld>
            <a:endParaRPr lang="ko-KR" altLang="en-US"/>
          </a:p>
        </p:txBody>
      </p:sp>
      <p:graphicFrame>
        <p:nvGraphicFramePr>
          <p:cNvPr id="7" name="다이어그램 6"/>
          <p:cNvGraphicFramePr/>
          <p:nvPr>
            <p:extLst>
              <p:ext uri="{D42A27DB-BD31-4B8C-83A1-F6EECF244321}">
                <p14:modId xmlns:p14="http://schemas.microsoft.com/office/powerpoint/2010/main" val="1120931000"/>
              </p:ext>
            </p:extLst>
          </p:nvPr>
        </p:nvGraphicFramePr>
        <p:xfrm>
          <a:off x="1440329" y="2480234"/>
          <a:ext cx="6233459" cy="362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506074" y="4946532"/>
            <a:ext cx="771365" cy="230832"/>
          </a:xfrm>
          <a:prstGeom prst="rect">
            <a:avLst/>
          </a:prstGeom>
          <a:noFill/>
        </p:spPr>
        <p:txBody>
          <a:bodyPr wrap="none" rtlCol="0">
            <a:spAutoFit/>
          </a:bodyPr>
          <a:lstStyle/>
          <a:p>
            <a:r>
              <a:rPr lang="en-US" altLang="ko-KR" sz="900" b="1" dirty="0" smtClean="0">
                <a:solidFill>
                  <a:schemeClr val="tx1">
                    <a:lumMod val="75000"/>
                    <a:lumOff val="25000"/>
                  </a:schemeClr>
                </a:solidFill>
              </a:rPr>
              <a:t>2009-2014</a:t>
            </a:r>
            <a:endParaRPr lang="ko-KR" altLang="en-US" sz="900" b="1" dirty="0">
              <a:solidFill>
                <a:schemeClr val="tx1">
                  <a:lumMod val="75000"/>
                  <a:lumOff val="25000"/>
                </a:schemeClr>
              </a:solidFill>
            </a:endParaRPr>
          </a:p>
        </p:txBody>
      </p:sp>
      <p:sp>
        <p:nvSpPr>
          <p:cNvPr id="9" name="TextBox 8"/>
          <p:cNvSpPr txBox="1"/>
          <p:nvPr/>
        </p:nvSpPr>
        <p:spPr>
          <a:xfrm>
            <a:off x="2385016" y="4108825"/>
            <a:ext cx="771365" cy="230832"/>
          </a:xfrm>
          <a:prstGeom prst="rect">
            <a:avLst/>
          </a:prstGeom>
          <a:noFill/>
        </p:spPr>
        <p:txBody>
          <a:bodyPr wrap="none" rtlCol="0">
            <a:spAutoFit/>
          </a:bodyPr>
          <a:lstStyle/>
          <a:p>
            <a:r>
              <a:rPr lang="en-US" altLang="ko-KR" sz="900" b="1" dirty="0" smtClean="0">
                <a:solidFill>
                  <a:schemeClr val="tx1">
                    <a:lumMod val="75000"/>
                    <a:lumOff val="25000"/>
                  </a:schemeClr>
                </a:solidFill>
              </a:rPr>
              <a:t>2015-2018</a:t>
            </a:r>
            <a:endParaRPr lang="ko-KR" altLang="en-US" sz="900" b="1" dirty="0">
              <a:solidFill>
                <a:schemeClr val="tx1">
                  <a:lumMod val="75000"/>
                  <a:lumOff val="25000"/>
                </a:schemeClr>
              </a:solidFill>
            </a:endParaRPr>
          </a:p>
        </p:txBody>
      </p:sp>
      <p:sp>
        <p:nvSpPr>
          <p:cNvPr id="10" name="TextBox 9"/>
          <p:cNvSpPr txBox="1"/>
          <p:nvPr/>
        </p:nvSpPr>
        <p:spPr>
          <a:xfrm>
            <a:off x="3597834" y="3420422"/>
            <a:ext cx="771365" cy="230832"/>
          </a:xfrm>
          <a:prstGeom prst="rect">
            <a:avLst/>
          </a:prstGeom>
          <a:noFill/>
        </p:spPr>
        <p:txBody>
          <a:bodyPr wrap="none" rtlCol="0">
            <a:spAutoFit/>
          </a:bodyPr>
          <a:lstStyle/>
          <a:p>
            <a:r>
              <a:rPr lang="en-US" altLang="ko-KR" sz="900" b="1" dirty="0" smtClean="0">
                <a:solidFill>
                  <a:schemeClr val="tx1">
                    <a:lumMod val="75000"/>
                    <a:lumOff val="25000"/>
                  </a:schemeClr>
                </a:solidFill>
              </a:rPr>
              <a:t>2019-2024</a:t>
            </a:r>
            <a:endParaRPr lang="ko-KR" altLang="en-US" sz="900" b="1" dirty="0">
              <a:solidFill>
                <a:schemeClr val="tx1">
                  <a:lumMod val="75000"/>
                  <a:lumOff val="25000"/>
                </a:schemeClr>
              </a:solidFill>
            </a:endParaRPr>
          </a:p>
        </p:txBody>
      </p:sp>
      <p:pic>
        <p:nvPicPr>
          <p:cNvPr id="4099" name="Picture 3" descr="Z:\iCloud Drive\로고\GSDC 로고_2015\GSDC CI (PNG)\01P_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59457" y="4777571"/>
            <a:ext cx="1401625" cy="14016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250347" y="3007676"/>
            <a:ext cx="502061" cy="230832"/>
          </a:xfrm>
          <a:prstGeom prst="rect">
            <a:avLst/>
          </a:prstGeom>
          <a:noFill/>
        </p:spPr>
        <p:txBody>
          <a:bodyPr wrap="none" rtlCol="0">
            <a:spAutoFit/>
          </a:bodyPr>
          <a:lstStyle/>
          <a:p>
            <a:r>
              <a:rPr lang="en-US" altLang="ko-KR" sz="900" b="1" dirty="0" smtClean="0">
                <a:solidFill>
                  <a:schemeClr val="tx1">
                    <a:lumMod val="75000"/>
                    <a:lumOff val="25000"/>
                  </a:schemeClr>
                </a:solidFill>
              </a:rPr>
              <a:t>2025-</a:t>
            </a:r>
            <a:endParaRPr lang="ko-KR" altLang="en-US" sz="900" b="1" dirty="0">
              <a:solidFill>
                <a:schemeClr val="tx1">
                  <a:lumMod val="75000"/>
                  <a:lumOff val="25000"/>
                </a:schemeClr>
              </a:solidFill>
            </a:endParaRPr>
          </a:p>
        </p:txBody>
      </p:sp>
    </p:spTree>
    <p:extLst>
      <p:ext uri="{BB962C8B-B14F-4D97-AF65-F5344CB8AC3E}">
        <p14:creationId xmlns:p14="http://schemas.microsoft.com/office/powerpoint/2010/main" val="510809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테마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테마1</Template>
  <TotalTime>7418</TotalTime>
  <Words>1034</Words>
  <Application>Microsoft Office PowerPoint</Application>
  <PresentationFormat>화면 슬라이드 쇼(4:3)</PresentationFormat>
  <Paragraphs>267</Paragraphs>
  <Slides>18</Slides>
  <Notes>2</Notes>
  <HiddenSlides>0</HiddenSlides>
  <MMClips>0</MMClips>
  <ScaleCrop>false</ScaleCrop>
  <HeadingPairs>
    <vt:vector size="4" baseType="variant">
      <vt:variant>
        <vt:lpstr>테마</vt:lpstr>
      </vt:variant>
      <vt:variant>
        <vt:i4>1</vt:i4>
      </vt:variant>
      <vt:variant>
        <vt:lpstr>슬라이드 제목</vt:lpstr>
      </vt:variant>
      <vt:variant>
        <vt:i4>18</vt:i4>
      </vt:variant>
    </vt:vector>
  </HeadingPairs>
  <TitlesOfParts>
    <vt:vector size="19" baseType="lpstr">
      <vt:lpstr>테마1</vt:lpstr>
      <vt:lpstr>GSDC: A Unique Data Center in Korea for Fundamental Research</vt:lpstr>
      <vt:lpstr>A Few Words About  data center</vt:lpstr>
      <vt:lpstr>Data Centers</vt:lpstr>
      <vt:lpstr>What Data Center is for?</vt:lpstr>
      <vt:lpstr>What is Data Center?</vt:lpstr>
      <vt:lpstr>Redundancy</vt:lpstr>
      <vt:lpstr>Highly Available IT Infrastructure</vt:lpstr>
      <vt:lpstr>GSDC</vt:lpstr>
      <vt:lpstr>Introduction</vt:lpstr>
      <vt:lpstr>Research Support</vt:lpstr>
      <vt:lpstr>Complexity in Service Level</vt:lpstr>
      <vt:lpstr>Tip of the Iceberg</vt:lpstr>
      <vt:lpstr>GSDC System Administration S/W Stack</vt:lpstr>
      <vt:lpstr>GSDC System Architecture</vt:lpstr>
      <vt:lpstr>GSDC IT Infrastructure</vt:lpstr>
      <vt:lpstr>Global Partnership</vt:lpstr>
      <vt:lpstr>Conclusion</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Unique Data Center in Korea for Fundamental Research</dc:title>
  <dc:creator>sahn</dc:creator>
  <cp:lastModifiedBy>sahn</cp:lastModifiedBy>
  <cp:revision>228</cp:revision>
  <cp:lastPrinted>2016-08-26T05:23:45Z</cp:lastPrinted>
  <dcterms:created xsi:type="dcterms:W3CDTF">2016-07-21T01:14:07Z</dcterms:created>
  <dcterms:modified xsi:type="dcterms:W3CDTF">2016-08-29T08:19:55Z</dcterms:modified>
</cp:coreProperties>
</file>