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Microsoft_Equation1.bin" ContentType="application/vnd.openxmlformats-officedocument.oleObjec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Microsoft_Equation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5"/>
  </p:handoutMasterIdLst>
  <p:sldIdLst>
    <p:sldId id="261" r:id="rId2"/>
    <p:sldId id="256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2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0C285E-AF2C-D040-922B-5CA5B586D7BD}" type="datetimeFigureOut">
              <a:rPr lang="en-US" smtClean="0"/>
              <a:t>15. 1. 30.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9A239-59BB-6048-8255-2BF728A98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367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9DAE-26C5-C341-9492-79D57E2D38E8}" type="datetimeFigureOut">
              <a:rPr lang="en-US" smtClean="0"/>
              <a:t>15. 1. 30.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1C2D9-1A9A-2542-8C17-EC48F1451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9DAE-26C5-C341-9492-79D57E2D38E8}" type="datetimeFigureOut">
              <a:rPr lang="en-US" smtClean="0"/>
              <a:t>15. 1. 30.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1C2D9-1A9A-2542-8C17-EC48F1451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63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9DAE-26C5-C341-9492-79D57E2D38E8}" type="datetimeFigureOut">
              <a:rPr lang="en-US" smtClean="0"/>
              <a:t>15. 1. 30.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1C2D9-1A9A-2542-8C17-EC48F1451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362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9DAE-26C5-C341-9492-79D57E2D38E8}" type="datetimeFigureOut">
              <a:rPr lang="en-US" smtClean="0"/>
              <a:t>15. 1. 30.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1C2D9-1A9A-2542-8C17-EC48F1451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39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9DAE-26C5-C341-9492-79D57E2D38E8}" type="datetimeFigureOut">
              <a:rPr lang="en-US" smtClean="0"/>
              <a:t>15. 1. 30.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1C2D9-1A9A-2542-8C17-EC48F1451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9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9DAE-26C5-C341-9492-79D57E2D38E8}" type="datetimeFigureOut">
              <a:rPr lang="en-US" smtClean="0"/>
              <a:t>15. 1. 30.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1C2D9-1A9A-2542-8C17-EC48F1451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38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9DAE-26C5-C341-9492-79D57E2D38E8}" type="datetimeFigureOut">
              <a:rPr lang="en-US" smtClean="0"/>
              <a:t>15. 1. 30.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1C2D9-1A9A-2542-8C17-EC48F1451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13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9DAE-26C5-C341-9492-79D57E2D38E8}" type="datetimeFigureOut">
              <a:rPr lang="en-US" smtClean="0"/>
              <a:t>15. 1. 30.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1C2D9-1A9A-2542-8C17-EC48F1451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5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9DAE-26C5-C341-9492-79D57E2D38E8}" type="datetimeFigureOut">
              <a:rPr lang="en-US" smtClean="0"/>
              <a:t>15. 1. 30.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1C2D9-1A9A-2542-8C17-EC48F1451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1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9DAE-26C5-C341-9492-79D57E2D38E8}" type="datetimeFigureOut">
              <a:rPr lang="en-US" smtClean="0"/>
              <a:t>15. 1. 30.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1C2D9-1A9A-2542-8C17-EC48F1451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19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9DAE-26C5-C341-9492-79D57E2D38E8}" type="datetimeFigureOut">
              <a:rPr lang="en-US" smtClean="0"/>
              <a:t>15. 1. 30.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1C2D9-1A9A-2542-8C17-EC48F1451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170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49DAE-26C5-C341-9492-79D57E2D38E8}" type="datetimeFigureOut">
              <a:rPr lang="en-US" smtClean="0"/>
              <a:t>15. 1. 30.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1C2D9-1A9A-2542-8C17-EC48F1451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Microsoft_Equation2.bin"/><Relationship Id="rId12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5.jpg"/><Relationship Id="rId4" Type="http://schemas.openxmlformats.org/officeDocument/2006/relationships/image" Target="../media/image6.emf"/><Relationship Id="rId5" Type="http://schemas.openxmlformats.org/officeDocument/2006/relationships/oleObject" Target="../embeddings/Microsoft_Equation1.bin"/><Relationship Id="rId6" Type="http://schemas.openxmlformats.org/officeDocument/2006/relationships/image" Target="../media/image1.emf"/><Relationship Id="rId7" Type="http://schemas.openxmlformats.org/officeDocument/2006/relationships/oleObject" Target="../embeddings/oleObject1.bin"/><Relationship Id="rId8" Type="http://schemas.openxmlformats.org/officeDocument/2006/relationships/image" Target="../media/image2.emf"/><Relationship Id="rId9" Type="http://schemas.openxmlformats.org/officeDocument/2006/relationships/oleObject" Target="../embeddings/oleObject2.bin"/><Relationship Id="rId10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889981"/>
            <a:ext cx="37771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Single neutron efficiency</a:t>
            </a:r>
            <a:endParaRPr lang="en-US" sz="2800" dirty="0"/>
          </a:p>
        </p:txBody>
      </p:sp>
      <p:pic>
        <p:nvPicPr>
          <p:cNvPr id="4" name="Picture 3" descr="Geometry TPC of LAMS-Hig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966" y="0"/>
            <a:ext cx="3686034" cy="2922353"/>
          </a:xfrm>
          <a:prstGeom prst="rect">
            <a:avLst/>
          </a:prstGeom>
        </p:spPr>
      </p:pic>
      <p:pic>
        <p:nvPicPr>
          <p:cNvPr id="2" name="Picture 1" descr="55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60315" y="1546505"/>
            <a:ext cx="4551180" cy="6071810"/>
          </a:xfrm>
          <a:prstGeom prst="rect">
            <a:avLst/>
          </a:prstGeom>
          <a:ln>
            <a:solidFill>
              <a:srgbClr val="4F81BD"/>
            </a:solidFill>
          </a:ln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229242"/>
              </p:ext>
            </p:extLst>
          </p:nvPr>
        </p:nvGraphicFramePr>
        <p:xfrm>
          <a:off x="6917600" y="2930520"/>
          <a:ext cx="2103601" cy="662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5" imgW="1371600" imgH="431800" progId="Equation.3">
                  <p:embed/>
                </p:oleObj>
              </mc:Choice>
              <mc:Fallback>
                <p:oleObj name="Equation" r:id="rId5" imgW="13716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17600" y="2930520"/>
                        <a:ext cx="2103601" cy="6622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238980"/>
              </p:ext>
            </p:extLst>
          </p:nvPr>
        </p:nvGraphicFramePr>
        <p:xfrm>
          <a:off x="6278001" y="3377149"/>
          <a:ext cx="2743200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7" imgW="1562100" imgH="584200" progId="Equation.3">
                  <p:embed/>
                </p:oleObj>
              </mc:Choice>
              <mc:Fallback>
                <p:oleObj name="Equation" r:id="rId7" imgW="1562100" imgH="584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78001" y="3377149"/>
                        <a:ext cx="2743200" cy="1023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8055647" y="1506239"/>
            <a:ext cx="0" cy="3628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199471" y="5617297"/>
            <a:ext cx="2173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Only 4 station is fired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1685" y="342527"/>
            <a:ext cx="5007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3 station detector is OK?  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6732955" y="1617523"/>
            <a:ext cx="1749131" cy="2516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/>
          <p:nvPr/>
        </p:nvCxnSpPr>
        <p:spPr>
          <a:xfrm rot="5400000">
            <a:off x="7544615" y="1692686"/>
            <a:ext cx="150326" cy="12700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152602"/>
              </p:ext>
            </p:extLst>
          </p:nvPr>
        </p:nvGraphicFramePr>
        <p:xfrm>
          <a:off x="7693267" y="1623873"/>
          <a:ext cx="279328" cy="527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9" imgW="127000" imgH="393700" progId="Equation.3">
                  <p:embed/>
                </p:oleObj>
              </mc:Choice>
              <mc:Fallback>
                <p:oleObj name="Equation" r:id="rId9" imgW="1270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693267" y="1623873"/>
                        <a:ext cx="279328" cy="5277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V="1">
            <a:off x="191685" y="1413835"/>
            <a:ext cx="4528572" cy="16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191685" y="865747"/>
            <a:ext cx="4528572" cy="5650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91685" y="1430758"/>
            <a:ext cx="4528572" cy="4592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386866"/>
              </p:ext>
            </p:extLst>
          </p:nvPr>
        </p:nvGraphicFramePr>
        <p:xfrm>
          <a:off x="1928836" y="1398404"/>
          <a:ext cx="279400" cy="306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1" imgW="127000" imgH="177800" progId="Equation.3">
                  <p:embed/>
                </p:oleObj>
              </mc:Choice>
              <mc:Fallback>
                <p:oleObj name="Equation" r:id="rId11" imgW="1270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28836" y="1398404"/>
                        <a:ext cx="279400" cy="3066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3"/>
          <p:cNvSpPr/>
          <p:nvPr/>
        </p:nvSpPr>
        <p:spPr>
          <a:xfrm>
            <a:off x="2390902" y="1048708"/>
            <a:ext cx="568248" cy="69939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5M</a:t>
            </a:r>
          </a:p>
        </p:txBody>
      </p:sp>
      <p:sp>
        <p:nvSpPr>
          <p:cNvPr id="37" name="Freeform 36"/>
          <p:cNvSpPr/>
          <p:nvPr/>
        </p:nvSpPr>
        <p:spPr>
          <a:xfrm>
            <a:off x="1809032" y="1437412"/>
            <a:ext cx="119804" cy="192093"/>
          </a:xfrm>
          <a:custGeom>
            <a:avLst/>
            <a:gdLst>
              <a:gd name="connsiteX0" fmla="*/ 0 w 119804"/>
              <a:gd name="connsiteY0" fmla="*/ 12368 h 192093"/>
              <a:gd name="connsiteX1" fmla="*/ 59902 w 119804"/>
              <a:gd name="connsiteY1" fmla="*/ 387 h 192093"/>
              <a:gd name="connsiteX2" fmla="*/ 119804 w 119804"/>
              <a:gd name="connsiteY2" fmla="*/ 60295 h 192093"/>
              <a:gd name="connsiteX3" fmla="*/ 83863 w 119804"/>
              <a:gd name="connsiteY3" fmla="*/ 192093 h 192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804" h="192093">
                <a:moveTo>
                  <a:pt x="0" y="12368"/>
                </a:moveTo>
                <a:cubicBezTo>
                  <a:pt x="19967" y="8374"/>
                  <a:pt x="39696" y="-2139"/>
                  <a:pt x="59902" y="387"/>
                </a:cubicBezTo>
                <a:cubicBezTo>
                  <a:pt x="88946" y="4018"/>
                  <a:pt x="106736" y="40691"/>
                  <a:pt x="119804" y="60295"/>
                </a:cubicBezTo>
                <a:cubicBezTo>
                  <a:pt x="106577" y="179357"/>
                  <a:pt x="133396" y="142556"/>
                  <a:pt x="83863" y="19209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708277" y="1013983"/>
            <a:ext cx="670899" cy="79970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 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57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mparisonEffi_two_N_3and4station_5m_10m_150128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29190" y="858762"/>
            <a:ext cx="5140476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916855" y="431339"/>
            <a:ext cx="38078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 neutron generation (250000 events) </a:t>
            </a:r>
            <a:endParaRPr lang="en-US" dirty="0"/>
          </a:p>
          <a:p>
            <a:r>
              <a:rPr lang="en-US" dirty="0" smtClean="0"/>
              <a:t> 5m, 10m  distance from target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262336"/>
            <a:ext cx="9840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Separation efficiency  = # of correctly separated events/(number of events – no remained signal events) 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85400" y="3563347"/>
            <a:ext cx="486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5m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52412" y="4849745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797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mparisonEffi_threeN_3and4station_5m_10m_150128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712855" y="607147"/>
            <a:ext cx="5140476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41799" y="563138"/>
            <a:ext cx="1112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neutron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487717" y="4193579"/>
            <a:ext cx="53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 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442972" y="5208658"/>
            <a:ext cx="655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 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585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5273</TotalTime>
  <Words>58</Words>
  <Application>Microsoft Macintosh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Office Theme</vt:lpstr>
      <vt:lpstr>Microsoft Equation</vt:lpstr>
      <vt:lpstr>Equation</vt:lpstr>
      <vt:lpstr>PowerPoint Presentation</vt:lpstr>
      <vt:lpstr>PowerPoint Presentation</vt:lpstr>
      <vt:lpstr>PowerPoint Presentation</vt:lpstr>
    </vt:vector>
  </TitlesOfParts>
  <Company>hhshim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Hyunha Shim</dc:creator>
  <cp:lastModifiedBy>Hyunha Shim</cp:lastModifiedBy>
  <cp:revision>12</cp:revision>
  <cp:lastPrinted>2015-01-30T06:41:54Z</cp:lastPrinted>
  <dcterms:created xsi:type="dcterms:W3CDTF">2015-01-28T07:08:57Z</dcterms:created>
  <dcterms:modified xsi:type="dcterms:W3CDTF">2015-02-02T02:38:59Z</dcterms:modified>
</cp:coreProperties>
</file>