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3" r:id="rId3"/>
    <p:sldId id="256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ABD77-0A7E-9D4C-A035-C69BE4B0D364}" type="datetimeFigureOut">
              <a:rPr lang="en-US" smtClean="0"/>
              <a:t>14. 10. 6.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3CBE9-6A02-B344-8B63-4AD526513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5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E8DF9-E3D4-A44E-AA7F-EA7BD810D337}" type="datetimeFigureOut">
              <a:rPr lang="en-US" smtClean="0"/>
              <a:t>14. 10. 6.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C42F3-8B5E-314E-BDE1-EACBB34E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62A-2E83-9249-9ECF-7065DD12C21B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3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F07-B733-224F-BD1F-5B9E11DDEBE1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9E0-DC8D-9948-8A71-3BBF97BC7A39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2D46-EC75-4C43-828D-1BA450F9CBCF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EFF0-281D-DA40-A2B8-FCB3E6822F26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6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78108-0406-E546-86DC-EA8DE7633D01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3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704-4384-C74A-9D68-EE14408C38BE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F09C-F698-A240-8081-B7CE554D6247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8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5E0B-6C72-D045-B3C0-C31AE8C7321E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CCD0-DA64-D443-80FE-43F28BE65745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6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6716-E13A-7447-B5CA-B2374D2E36B1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2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2C3F5-D39A-4B41-B656-BEC4E31CDA3F}" type="datetime1">
              <a:rPr lang="ko-KR" altLang="en-US" smtClean="0"/>
              <a:t>14. 10. 6.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0CB1D-CF8A-7240-99CA-161D2657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4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megapEachstack_300MeV_10Eth_4stacks_60cmGap_10000evts_withoutB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42549" y="831226"/>
            <a:ext cx="4378476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9EAF-FFBE-1845-8A26-C194DD837B03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628" y="131995"/>
            <a:ext cx="6887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 distribution in each stack(</a:t>
            </a:r>
            <a:r>
              <a:rPr lang="en-US" dirty="0"/>
              <a:t>b</a:t>
            </a:r>
            <a:r>
              <a:rPr lang="en-US" dirty="0" smtClean="0"/>
              <a:t>ackscattering is not included)</a:t>
            </a:r>
          </a:p>
          <a:p>
            <a:endParaRPr lang="en-US" dirty="0" smtClean="0"/>
          </a:p>
          <a:p>
            <a:r>
              <a:rPr lang="en-US" b="1" dirty="0" smtClean="0"/>
              <a:t>Simulation condition</a:t>
            </a:r>
          </a:p>
          <a:p>
            <a:r>
              <a:rPr lang="en-US" sz="1600" dirty="0" smtClean="0"/>
              <a:t>- Incident neutron position : 5cm 5cm 10m(in front of detector)</a:t>
            </a:r>
          </a:p>
          <a:p>
            <a:r>
              <a:rPr lang="en-US" sz="1600" dirty="0" smtClean="0"/>
              <a:t>- Neutron energy : 300MeV</a:t>
            </a:r>
          </a:p>
          <a:p>
            <a:r>
              <a:rPr lang="en-US" sz="1600" dirty="0" smtClean="0"/>
              <a:t>- Gap between stacks : 60 cm  </a:t>
            </a:r>
          </a:p>
          <a:p>
            <a:r>
              <a:rPr lang="en-US" sz="1600" dirty="0" smtClean="0"/>
              <a:t>- Detector threshold : 10 MeV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122" y="6143804"/>
            <a:ext cx="2672526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Idea1 :</a:t>
            </a:r>
          </a:p>
          <a:p>
            <a:r>
              <a:rPr lang="en-US" dirty="0" smtClean="0"/>
              <a:t> Same stack time limit 5 ns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2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 descr="timegapEachstack_100MeV_10Eth_4stacks_60cmGap_10000evts_withoutB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68895" y="649318"/>
            <a:ext cx="437847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9108" y="100956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MeV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8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756176"/>
              </p:ext>
            </p:extLst>
          </p:nvPr>
        </p:nvGraphicFramePr>
        <p:xfrm>
          <a:off x="5195194" y="1488350"/>
          <a:ext cx="3376531" cy="662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717800" imgH="533400" progId="Equation.3">
                  <p:embed/>
                </p:oleObj>
              </mc:Choice>
              <mc:Fallback>
                <p:oleObj name="Equation" r:id="rId3" imgW="2717800" imgH="533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5194" y="1488350"/>
                        <a:ext cx="3376531" cy="662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3564" y="239504"/>
            <a:ext cx="396775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 vs angle with different threshold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00 </a:t>
            </a:r>
            <a:r>
              <a:rPr lang="en-US" dirty="0" smtClean="0"/>
              <a:t>MeV neutron</a:t>
            </a:r>
          </a:p>
          <a:p>
            <a:r>
              <a:rPr lang="en-US" dirty="0" smtClean="0"/>
              <a:t>Beam position : 10m in front of detector</a:t>
            </a:r>
          </a:p>
          <a:p>
            <a:r>
              <a:rPr lang="en-US" dirty="0" smtClean="0"/>
              <a:t>Gap thickness : 60 cm</a:t>
            </a:r>
          </a:p>
          <a:p>
            <a:r>
              <a:rPr lang="en-US" dirty="0" smtClean="0"/>
              <a:t>Number of stacks : 4 stacks</a:t>
            </a:r>
            <a:endParaRPr lang="en-US" dirty="0"/>
          </a:p>
        </p:txBody>
      </p:sp>
      <p:pic>
        <p:nvPicPr>
          <p:cNvPr id="7" name="Picture 6" descr="tVSangle_bw1stacks2stacks_300MeV_10000evts_withoutBS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0189" y="911272"/>
            <a:ext cx="4378476" cy="68580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7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VSangle_bw1or2and3stacks_300MeV_10000evts_withoutB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1434" y="-1021434"/>
            <a:ext cx="3607404" cy="5650272"/>
          </a:xfrm>
          <a:prstGeom prst="rect">
            <a:avLst/>
          </a:prstGeom>
        </p:spPr>
      </p:pic>
      <p:pic>
        <p:nvPicPr>
          <p:cNvPr id="4" name="Picture 3" descr="tVSangle_bw1or2or3and4stacks_300MeV_10000evts_withoutB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31322" y="2445322"/>
            <a:ext cx="3438944" cy="538641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65" y="4754746"/>
            <a:ext cx="4287733" cy="1754327"/>
          </a:xfrm>
          <a:prstGeom prst="rect">
            <a:avLst/>
          </a:prstGeom>
          <a:solidFill>
            <a:srgbClr val="8EB4E3"/>
          </a:solidFill>
          <a:ln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 2 :</a:t>
            </a:r>
          </a:p>
          <a:p>
            <a:r>
              <a:rPr lang="en-US" dirty="0" smtClean="0"/>
              <a:t>Different stack time limit : 10 ns ~ 15ns with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stack  : 30 cm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stack : 80 cm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th</a:t>
            </a:r>
            <a:r>
              <a:rPr lang="en-US" dirty="0" smtClean="0"/>
              <a:t> stack : 80 cm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stack : 80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2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VSangle_bw1or2or3and4stacks_100MeV_10000evts_withoutB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8746" y="2822317"/>
            <a:ext cx="3174108" cy="497160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tVSangle_bw1or2and3stacks_100MeV_10000evts_withoutB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14673" y="465417"/>
            <a:ext cx="3451919" cy="5406735"/>
          </a:xfrm>
          <a:prstGeom prst="rect">
            <a:avLst/>
          </a:prstGeom>
        </p:spPr>
      </p:pic>
      <p:pic>
        <p:nvPicPr>
          <p:cNvPr id="3" name="Picture 2" descr="tVSangle_bw1stacks2stacks_100MeV_10000evts_withoutB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8601" y="-942518"/>
            <a:ext cx="3314864" cy="5192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94277" y="325667"/>
            <a:ext cx="184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MeV neutron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6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628" y="12834"/>
            <a:ext cx="7857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Simulation </a:t>
            </a:r>
            <a:r>
              <a:rPr lang="en-US" b="1" dirty="0" smtClean="0"/>
              <a:t>condition</a:t>
            </a:r>
          </a:p>
          <a:p>
            <a:r>
              <a:rPr lang="en-US" sz="1600" dirty="0" smtClean="0"/>
              <a:t>- Incident neutron position : (-5cm, 5cm, 10m) ,(5cm, 5cm, 10m)</a:t>
            </a:r>
          </a:p>
          <a:p>
            <a:r>
              <a:rPr lang="en-US" sz="1600" dirty="0" smtClean="0"/>
              <a:t>- Neutron energy : 300MeV, 250 MeV </a:t>
            </a:r>
            <a:r>
              <a:rPr lang="en-US" sz="1600" dirty="0" smtClean="0"/>
              <a:t>point beam</a:t>
            </a:r>
            <a:endParaRPr lang="en-US" sz="1600" dirty="0" smtClean="0"/>
          </a:p>
          <a:p>
            <a:r>
              <a:rPr lang="en-US" sz="1600" dirty="0" smtClean="0"/>
              <a:t>- Gap </a:t>
            </a:r>
            <a:r>
              <a:rPr lang="en-US" sz="1600" dirty="0" smtClean="0"/>
              <a:t>between stacks : 60 cm  </a:t>
            </a:r>
          </a:p>
        </p:txBody>
      </p:sp>
      <p:pic>
        <p:nvPicPr>
          <p:cNvPr id="4" name="Picture 3" descr="300MeV_250MeV_code1005general_onlyBetaCondition_GOODevt919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628" y="501887"/>
            <a:ext cx="2925714" cy="432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23550" y="2447459"/>
            <a:ext cx="1983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conditions :</a:t>
            </a:r>
          </a:p>
          <a:p>
            <a:r>
              <a:rPr lang="en-US" b="1" dirty="0"/>
              <a:t> </a:t>
            </a:r>
            <a:r>
              <a:rPr lang="en-US" dirty="0" smtClean="0"/>
              <a:t>1. Beta condition</a:t>
            </a:r>
          </a:p>
          <a:p>
            <a:r>
              <a:rPr lang="en-US" dirty="0" smtClean="0"/>
              <a:t> 2. 1</a:t>
            </a:r>
            <a:r>
              <a:rPr lang="en-US" baseline="30000" dirty="0" smtClean="0"/>
              <a:t>st</a:t>
            </a:r>
            <a:r>
              <a:rPr lang="en-US" dirty="0" smtClean="0"/>
              <a:t> stack : 30 cm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52837" y="1927837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919</a:t>
            </a:r>
            <a:endParaRPr lang="en-US" dirty="0"/>
          </a:p>
        </p:txBody>
      </p:sp>
      <p:pic>
        <p:nvPicPr>
          <p:cNvPr id="7" name="Picture 6" descr="300MeV_250MeV_code1005general_5nsEachStackcondition_GOODevt11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69134" y="379792"/>
            <a:ext cx="2925714" cy="432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39043" y="1927837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1112</a:t>
            </a:r>
            <a:endParaRPr lang="en-US" dirty="0"/>
          </a:p>
        </p:txBody>
      </p:sp>
      <p:pic>
        <p:nvPicPr>
          <p:cNvPr id="12" name="Picture 11" descr="300MeV_250MeV_code1005general_5nsEachStack10nsDiffStackconditionRadius30cm80cm80cm80cm_GOODevt1056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4904" y="3167715"/>
            <a:ext cx="2925714" cy="4320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35842" y="433760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1056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442811" y="1928080"/>
            <a:ext cx="384019" cy="3690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969785" y="1928324"/>
            <a:ext cx="384019" cy="3690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98603" y="2355126"/>
            <a:ext cx="252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conditions  + idea1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83011" y="4413719"/>
            <a:ext cx="49609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idea 1 :  same stack time constraint </a:t>
            </a:r>
            <a:r>
              <a:rPr lang="en-US" sz="2000" b="1" dirty="0" smtClean="0"/>
              <a:t>(5 ns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Idea 2 : different stack time constraint(10 ns)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with 80 cm radius (2~ 4 stacks)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097812" y="5472510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conditions  + idea1 + idea2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2131540" y="5078460"/>
            <a:ext cx="384019" cy="3690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CB1D-CF8A-7240-99CA-161D2657F690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 descr="300MeV_250MeV_MomdirXYsigma0p05_code1005general_onlyBetaCondition_GOODevt204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7143" y="415421"/>
            <a:ext cx="2925714" cy="432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4685" y="1893461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2040</a:t>
            </a:r>
            <a:endParaRPr lang="en-US" dirty="0"/>
          </a:p>
        </p:txBody>
      </p:sp>
      <p:pic>
        <p:nvPicPr>
          <p:cNvPr id="5" name="Picture 4" descr="300MeV_250MeV_MomdirXYsigma0p05_code1005general_5nsEachStackcondition_GOODevt206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56861" y="423687"/>
            <a:ext cx="2925714" cy="4320000"/>
          </a:xfrm>
          <a:prstGeom prst="rect">
            <a:avLst/>
          </a:prstGeom>
        </p:spPr>
      </p:pic>
      <p:pic>
        <p:nvPicPr>
          <p:cNvPr id="6" name="Picture 5" descr="300MeV_250MeV_MomdirXYsigma0p05_code1005general_5nsEachStack10nsDiffStackconditionRadius30cm80cm80cm80cm_GOODevt227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15531" y="3194020"/>
            <a:ext cx="2925714" cy="432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628" y="12834"/>
            <a:ext cx="7857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Simulation </a:t>
            </a:r>
            <a:r>
              <a:rPr lang="en-US" b="1" dirty="0" smtClean="0"/>
              <a:t>condition</a:t>
            </a:r>
          </a:p>
          <a:p>
            <a:r>
              <a:rPr lang="en-US" sz="1600" dirty="0" smtClean="0"/>
              <a:t>- Incident neutron position : (-5cm, 5cm, 10m) ,(5cm, 5cm, 10m)</a:t>
            </a:r>
          </a:p>
          <a:p>
            <a:r>
              <a:rPr lang="en-US" sz="1600" dirty="0" smtClean="0"/>
              <a:t>- Neutron energy : 300MeV, 250 MeV 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- Gap </a:t>
            </a:r>
            <a:r>
              <a:rPr lang="en-US" sz="1600" dirty="0" smtClean="0"/>
              <a:t>between stacks : 60 cm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460" y="2078127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2060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19653" y="4640506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2271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442811" y="1928080"/>
            <a:ext cx="384019" cy="3690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6794973" y="1961916"/>
            <a:ext cx="384019" cy="3690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172296" y="5012675"/>
            <a:ext cx="384019" cy="36908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3550" y="2447459"/>
            <a:ext cx="1983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conditions :</a:t>
            </a:r>
          </a:p>
          <a:p>
            <a:r>
              <a:rPr lang="en-US" b="1" dirty="0"/>
              <a:t> </a:t>
            </a:r>
            <a:r>
              <a:rPr lang="en-US" dirty="0" smtClean="0"/>
              <a:t>1. Beta condition</a:t>
            </a:r>
          </a:p>
          <a:p>
            <a:r>
              <a:rPr lang="en-US" dirty="0" smtClean="0"/>
              <a:t> 2. 1</a:t>
            </a:r>
            <a:r>
              <a:rPr lang="en-US" baseline="30000" dirty="0" smtClean="0"/>
              <a:t>st</a:t>
            </a:r>
            <a:r>
              <a:rPr lang="en-US" dirty="0" smtClean="0"/>
              <a:t> stack : 30 cm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48937" y="2444519"/>
            <a:ext cx="252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conditions  + idea1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97812" y="5472510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conditions  + idea1 + idea2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83011" y="4413719"/>
            <a:ext cx="49609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idea 1 :  same stack time constraint </a:t>
            </a:r>
            <a:r>
              <a:rPr lang="en-US" sz="2000" b="1" dirty="0" smtClean="0"/>
              <a:t>(5 ns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Idea 2 : different stack time constraint(10 ns)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with 80 cm radius (2~ 4 stacks)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3156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313</Words>
  <Application>Microsoft Macintosh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hhshim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Hyunha Shim</dc:creator>
  <cp:lastModifiedBy>Hyunha Shim</cp:lastModifiedBy>
  <cp:revision>23</cp:revision>
  <dcterms:created xsi:type="dcterms:W3CDTF">2014-10-05T15:09:44Z</dcterms:created>
  <dcterms:modified xsi:type="dcterms:W3CDTF">2014-10-06T03:49:06Z</dcterms:modified>
</cp:coreProperties>
</file>