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2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14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handoutMaster" Target="handoutMasters/handout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7810E-4773-0247-B004-BD4193054770}" type="datetimeFigureOut">
              <a:rPr lang="en-US" smtClean="0"/>
              <a:t>14. 8. 29.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7084C-C2E7-494D-BF8E-17929B7FB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48818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1D50AB-BE7A-014D-AF03-63E8F1D44BD2}" type="datetimeFigureOut">
              <a:rPr lang="en-US" smtClean="0"/>
              <a:t>14. 8. 29.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63488E-4121-9742-8CC8-7F6223A312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0675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7BBD5-D673-884C-839D-A9BE86F3148A}" type="datetime1">
              <a:rPr lang="ko-KR" altLang="en-US" smtClean="0"/>
              <a:t>14. 8. 29.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9EAF-FFBE-1845-8A26-C194DD837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72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B1637-C966-984B-87EE-209332D81A63}" type="datetime1">
              <a:rPr lang="ko-KR" altLang="en-US" smtClean="0"/>
              <a:t>14. 8. 29.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9EAF-FFBE-1845-8A26-C194DD837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431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FD867-046B-8A47-94FD-AB8EBF8D19F4}" type="datetime1">
              <a:rPr lang="ko-KR" altLang="en-US" smtClean="0"/>
              <a:t>14. 8. 29.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9EAF-FFBE-1845-8A26-C194DD837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170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DCA4F-DB19-F24B-8224-F4B106499606}" type="datetime1">
              <a:rPr lang="ko-KR" altLang="en-US" smtClean="0"/>
              <a:t>14. 8. 29.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9EAF-FFBE-1845-8A26-C194DD837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242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41A1E-13EE-8B44-A5DD-5E4B9BFCF184}" type="datetime1">
              <a:rPr lang="ko-KR" altLang="en-US" smtClean="0"/>
              <a:t>14. 8. 29.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9EAF-FFBE-1845-8A26-C194DD837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895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AF520-F09C-8F41-999A-814653E337F9}" type="datetime1">
              <a:rPr lang="ko-KR" altLang="en-US" smtClean="0"/>
              <a:t>14. 8. 29.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9EAF-FFBE-1845-8A26-C194DD837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07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BE26F-FC8F-634E-9E50-EEFDAD68E7B5}" type="datetime1">
              <a:rPr lang="ko-KR" altLang="en-US" smtClean="0"/>
              <a:t>14. 8. 29.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9EAF-FFBE-1845-8A26-C194DD837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502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E90AF-D900-D844-AF4D-964A67F5BE07}" type="datetime1">
              <a:rPr lang="ko-KR" altLang="en-US" smtClean="0"/>
              <a:t>14. 8. 29.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9EAF-FFBE-1845-8A26-C194DD837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169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45889-CA58-FD4F-AF53-4AB861B9180D}" type="datetime1">
              <a:rPr lang="ko-KR" altLang="en-US" smtClean="0"/>
              <a:t>14. 8. 29.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9EAF-FFBE-1845-8A26-C194DD837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299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7F954-E277-6046-B814-B8543FA2022B}" type="datetime1">
              <a:rPr lang="ko-KR" altLang="en-US" smtClean="0"/>
              <a:t>14. 8. 29.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9EAF-FFBE-1845-8A26-C194DD837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830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64E9A-6BB4-7B47-8806-6A12C5EF08DD}" type="datetime1">
              <a:rPr lang="ko-KR" altLang="en-US" smtClean="0"/>
              <a:t>14. 8. 29.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9EAF-FFBE-1845-8A26-C194DD837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61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5E976-CC38-2842-8E83-955F7582A15C}" type="datetime1">
              <a:rPr lang="ko-KR" altLang="en-US" smtClean="0"/>
              <a:t>14. 8. 29.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B9EAF-FFBE-1845-8A26-C194DD837B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17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emf"/><Relationship Id="rId3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9EAF-FFBE-1845-8A26-C194DD837B03}" type="slidenum">
              <a:rPr lang="en-US" smtClean="0"/>
              <a:t>1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57628" y="131995"/>
            <a:ext cx="68873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Time distribution in each stack(</a:t>
            </a:r>
            <a:r>
              <a:rPr lang="en-US" dirty="0"/>
              <a:t>b</a:t>
            </a:r>
            <a:r>
              <a:rPr lang="en-US" dirty="0" smtClean="0"/>
              <a:t>ackscattering is not included)</a:t>
            </a:r>
          </a:p>
          <a:p>
            <a:endParaRPr lang="en-US" dirty="0" smtClean="0"/>
          </a:p>
          <a:p>
            <a:r>
              <a:rPr lang="en-US" b="1" dirty="0" smtClean="0"/>
              <a:t>Simulation condition</a:t>
            </a:r>
          </a:p>
          <a:p>
            <a:r>
              <a:rPr lang="en-US" sz="1600" dirty="0" smtClean="0"/>
              <a:t>- Incident neutron </a:t>
            </a:r>
            <a:r>
              <a:rPr lang="en-US" sz="1600" dirty="0" smtClean="0"/>
              <a:t>position : 5cm 5cm 10m(in front of detector)</a:t>
            </a:r>
            <a:endParaRPr lang="en-US" sz="1600" dirty="0" smtClean="0"/>
          </a:p>
          <a:p>
            <a:r>
              <a:rPr lang="en-US" sz="1600" dirty="0" smtClean="0"/>
              <a:t>- Neutron energy : 300MeV</a:t>
            </a:r>
          </a:p>
          <a:p>
            <a:r>
              <a:rPr lang="en-US" sz="1600" dirty="0" smtClean="0"/>
              <a:t>- Gap between stacks : 60 cm  </a:t>
            </a:r>
          </a:p>
          <a:p>
            <a:r>
              <a:rPr lang="en-US" sz="1600" dirty="0" smtClean="0"/>
              <a:t>- Detector threshold : 10 MeV</a:t>
            </a:r>
          </a:p>
        </p:txBody>
      </p:sp>
      <p:pic>
        <p:nvPicPr>
          <p:cNvPr id="5" name="Picture 4" descr="timegapEachstack_300MeV_10Eth_4stacks_60cmGap_10000evts_withoutBS_appliedEth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71869" y="754205"/>
            <a:ext cx="4650488" cy="7284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547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300MeV_250MeV_two_N_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304113" y="1939984"/>
            <a:ext cx="3069158" cy="461061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B9EAF-FFBE-1845-8A26-C194DD837B03}" type="slidenum">
              <a:rPr lang="en-US" smtClean="0"/>
              <a:t>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700338" y="3207860"/>
            <a:ext cx="652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1678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628" y="316260"/>
            <a:ext cx="785732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Number of neutrons </a:t>
            </a:r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Simulation condition</a:t>
            </a:r>
          </a:p>
          <a:p>
            <a:r>
              <a:rPr lang="en-US" sz="1600" dirty="0" smtClean="0"/>
              <a:t>- Incident neutron </a:t>
            </a:r>
            <a:r>
              <a:rPr lang="en-US" sz="1600" dirty="0" smtClean="0"/>
              <a:t>position : (-5cm, 5cm, 10m) ,(5cm, 5cm, 10m)</a:t>
            </a:r>
            <a:endParaRPr lang="en-US" sz="1600" dirty="0" smtClean="0"/>
          </a:p>
          <a:p>
            <a:r>
              <a:rPr lang="en-US" sz="1600" dirty="0" smtClean="0"/>
              <a:t>- Neutron energy : 300MeV, 250 MeV </a:t>
            </a:r>
          </a:p>
          <a:p>
            <a:pPr marL="285750" indent="-285750">
              <a:buFontTx/>
              <a:buChar char="-"/>
            </a:pPr>
            <a:r>
              <a:rPr lang="en-US" sz="1600" dirty="0" smtClean="0"/>
              <a:t>Gap between stacks : 60 cm  </a:t>
            </a:r>
          </a:p>
        </p:txBody>
      </p:sp>
      <p:pic>
        <p:nvPicPr>
          <p:cNvPr id="8" name="Picture 7" descr="300MeV_250MeV_two_N_TgapLimit150ns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69774" y="1913295"/>
            <a:ext cx="3122534" cy="461061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722637" y="3392526"/>
            <a:ext cx="6526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1349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174065" y="2264836"/>
            <a:ext cx="30376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With time constraint (5 ns)</a:t>
            </a:r>
            <a:endParaRPr lang="en-US" sz="2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23622" y="2310603"/>
            <a:ext cx="2762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Without time constraint </a:t>
            </a:r>
            <a:endParaRPr lang="en-US" sz="2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58251" y="5872315"/>
            <a:ext cx="36772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Correctly discriminated events : </a:t>
            </a:r>
            <a:r>
              <a:rPr lang="en-US" dirty="0" smtClean="0"/>
              <a:t>1349 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240951" y="5872315"/>
            <a:ext cx="36772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Correctly </a:t>
            </a:r>
            <a:r>
              <a:rPr lang="en-US" smtClean="0"/>
              <a:t>discriminated events </a:t>
            </a:r>
            <a:r>
              <a:rPr lang="en-US" dirty="0" smtClean="0"/>
              <a:t>: </a:t>
            </a:r>
            <a:r>
              <a:rPr lang="en-US" dirty="0" smtClean="0"/>
              <a:t>1678 </a:t>
            </a: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830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109</Words>
  <Application>Microsoft Macintosh PowerPoint</Application>
  <PresentationFormat>On-screen Show (4:3)</PresentationFormat>
  <Paragraphs>21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hhshim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Hyunha Shim</dc:creator>
  <cp:lastModifiedBy>Hyunha Shim</cp:lastModifiedBy>
  <cp:revision>18</cp:revision>
  <dcterms:created xsi:type="dcterms:W3CDTF">2014-08-29T02:17:06Z</dcterms:created>
  <dcterms:modified xsi:type="dcterms:W3CDTF">2014-08-29T06:41:12Z</dcterms:modified>
</cp:coreProperties>
</file>