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2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63B1E-485F-40D8-A89F-BF948914E18C}" type="datetimeFigureOut">
              <a:rPr lang="ko-KR" altLang="en-US" smtClean="0"/>
              <a:pPr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246EC-8B74-4870-9DD1-68036E1262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2013_05_31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KUNPL</a:t>
            </a:r>
          </a:p>
          <a:p>
            <a:r>
              <a:rPr lang="en-US" altLang="ko-KR" dirty="0" err="1" smtClean="0"/>
              <a:t>Eunah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Joo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Back scattering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3982738" cy="3052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621184"/>
            <a:ext cx="3938788" cy="3031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83568" y="4869160"/>
            <a:ext cx="37444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BS/(total over threshold hit)</a:t>
            </a:r>
          </a:p>
          <a:p>
            <a:endParaRPr lang="en-US" altLang="ko-KR" dirty="0"/>
          </a:p>
          <a:p>
            <a:r>
              <a:rPr lang="en-US" altLang="ko-KR" dirty="0" smtClean="0"/>
              <a:t>: threshold</a:t>
            </a:r>
            <a:r>
              <a:rPr lang="ko-KR" altLang="en-US" dirty="0" smtClean="0"/>
              <a:t>를 넘는 </a:t>
            </a:r>
            <a:r>
              <a:rPr lang="en-US" altLang="ko-KR" dirty="0" smtClean="0"/>
              <a:t>hit</a:t>
            </a:r>
            <a:r>
              <a:rPr lang="ko-KR" altLang="en-US" dirty="0" smtClean="0"/>
              <a:t>의 전체 개수 중에서 </a:t>
            </a:r>
            <a:r>
              <a:rPr lang="en-US" altLang="ko-KR" dirty="0" err="1" smtClean="0"/>
              <a:t>hitTime</a:t>
            </a:r>
            <a:r>
              <a:rPr lang="ko-KR" altLang="en-US" dirty="0" smtClean="0"/>
              <a:t>과 </a:t>
            </a:r>
            <a:r>
              <a:rPr lang="en-US" altLang="ko-KR" dirty="0" err="1" smtClean="0"/>
              <a:t>layerNum</a:t>
            </a:r>
            <a:r>
              <a:rPr lang="ko-KR" altLang="en-US" dirty="0" smtClean="0"/>
              <a:t>이 순서대로 정렬되지 않은 경우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92080" y="4835192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BS/(non-zero event </a:t>
            </a:r>
            <a:r>
              <a:rPr lang="en-US" altLang="ko-KR" dirty="0" err="1" smtClean="0"/>
              <a:t>num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: </a:t>
            </a:r>
            <a:r>
              <a:rPr lang="ko-KR" altLang="en-US" dirty="0" smtClean="0"/>
              <a:t>각 </a:t>
            </a:r>
            <a:r>
              <a:rPr lang="en-US" altLang="ko-KR" dirty="0" smtClean="0"/>
              <a:t>event</a:t>
            </a:r>
            <a:r>
              <a:rPr lang="ko-KR" altLang="en-US" dirty="0" smtClean="0"/>
              <a:t>당 한 번이라도 </a:t>
            </a:r>
            <a:r>
              <a:rPr lang="en-US" altLang="ko-KR" dirty="0" err="1" smtClean="0"/>
              <a:t>hitTime</a:t>
            </a:r>
            <a:r>
              <a:rPr lang="ko-KR" altLang="en-US" dirty="0" smtClean="0"/>
              <a:t>과 </a:t>
            </a:r>
            <a:r>
              <a:rPr lang="en-US" altLang="ko-KR" dirty="0" err="1" smtClean="0"/>
              <a:t>layerNum</a:t>
            </a:r>
            <a:r>
              <a:rPr lang="ko-KR" altLang="en-US" dirty="0" smtClean="0"/>
              <a:t>이 순서대로 정렬되지 않은 경우</a:t>
            </a:r>
            <a:endParaRPr lang="en-US" altLang="ko-KR" dirty="0" smtClean="0"/>
          </a:p>
          <a:p>
            <a:r>
              <a:rPr lang="en-US" altLang="ko-KR" dirty="0" smtClean="0"/>
              <a:t>-&gt; </a:t>
            </a:r>
            <a:r>
              <a:rPr lang="ko-KR" altLang="en-US" dirty="0" smtClean="0"/>
              <a:t>에너지가 높아질수록 </a:t>
            </a:r>
            <a:r>
              <a:rPr lang="en-US" altLang="ko-KR" dirty="0" smtClean="0"/>
              <a:t>fake rate</a:t>
            </a:r>
            <a:r>
              <a:rPr lang="ko-KR" altLang="en-US" dirty="0" smtClean="0"/>
              <a:t>이 높아지는 이유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US" altLang="ko-KR" sz="3500" dirty="0" smtClean="0"/>
              <a:t>Geometrical cluster size optimization</a:t>
            </a:r>
            <a:endParaRPr lang="ko-KR" altLang="en-US" sz="35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054" y="1052736"/>
            <a:ext cx="3311890" cy="2509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49688" y="1052736"/>
            <a:ext cx="3394720" cy="2589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923928" y="1844824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1n</a:t>
            </a:r>
            <a:endParaRPr lang="ko-KR" alt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3923928" y="2606715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2n</a:t>
            </a:r>
            <a:endParaRPr lang="ko-KR" alt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3923928" y="2947010"/>
            <a:ext cx="3600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3n</a:t>
            </a:r>
          </a:p>
          <a:p>
            <a:r>
              <a:rPr lang="en-US" altLang="ko-KR" sz="1000" dirty="0" smtClean="0"/>
              <a:t> </a:t>
            </a:r>
            <a:r>
              <a:rPr lang="en-US" altLang="ko-KR" sz="1000" dirty="0" smtClean="0"/>
              <a:t>4n</a:t>
            </a:r>
            <a:endParaRPr lang="ko-KR" altLang="en-US" sz="1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3717032"/>
            <a:ext cx="3485778" cy="2642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5436096" y="422108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r1 = 20cm</a:t>
            </a:r>
            <a:endParaRPr lang="ko-KR" alt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7795" y="3717032"/>
            <a:ext cx="3390149" cy="2673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1259632" y="429309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r1 = 10cm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27784" y="6381328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6 stacks, 60cm gap, 10 MeV threshold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028154"/>
            <a:ext cx="3894485" cy="2829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1" y="4072564"/>
            <a:ext cx="3625602" cy="2812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19672" y="4400237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r1 = 20cm</a:t>
            </a:r>
          </a:p>
          <a:p>
            <a:r>
              <a:rPr lang="en-US" altLang="ko-KR" dirty="0"/>
              <a:t>r</a:t>
            </a:r>
            <a:r>
              <a:rPr lang="en-US" altLang="ko-KR" dirty="0" smtClean="0"/>
              <a:t>2 = </a:t>
            </a:r>
            <a:r>
              <a:rPr lang="en-US" altLang="ko-KR" dirty="0" smtClean="0"/>
              <a:t>40cm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0159" y="1212894"/>
            <a:ext cx="3839032" cy="2864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US" altLang="ko-KR" sz="3500" dirty="0" smtClean="0"/>
              <a:t>Geometrical cluster size optimization</a:t>
            </a:r>
            <a:endParaRPr lang="ko-KR" altLang="en-US" sz="35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1185530"/>
            <a:ext cx="3778572" cy="2891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868144" y="4293096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r1 = 20cm</a:t>
            </a:r>
          </a:p>
          <a:p>
            <a:r>
              <a:rPr lang="en-US" altLang="ko-KR" dirty="0"/>
              <a:t>r</a:t>
            </a:r>
            <a:r>
              <a:rPr lang="en-US" altLang="ko-KR" dirty="0" smtClean="0"/>
              <a:t>2 = 40cm</a:t>
            </a:r>
          </a:p>
          <a:p>
            <a:r>
              <a:rPr lang="en-US" altLang="ko-KR" dirty="0"/>
              <a:t>r</a:t>
            </a:r>
            <a:r>
              <a:rPr lang="en-US" altLang="ko-KR" dirty="0" smtClean="0"/>
              <a:t>3 = 40cm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Fake rate</a:t>
            </a: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425" y="3861048"/>
            <a:ext cx="3715686" cy="2831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3833920"/>
            <a:ext cx="3816423" cy="2907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96" y="980728"/>
            <a:ext cx="3663232" cy="282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980728"/>
            <a:ext cx="3715687" cy="2885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타원 3"/>
          <p:cNvSpPr/>
          <p:nvPr/>
        </p:nvSpPr>
        <p:spPr>
          <a:xfrm>
            <a:off x="2495643" y="1412776"/>
            <a:ext cx="576064" cy="172819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6267213" y="980728"/>
            <a:ext cx="576064" cy="172819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7236296" y="4221088"/>
            <a:ext cx="576064" cy="172819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2495643" y="4176711"/>
            <a:ext cx="576064" cy="172819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/>
          <a:lstStyle/>
          <a:p>
            <a:r>
              <a:rPr lang="en-US" altLang="ko-KR" dirty="0" smtClean="0"/>
              <a:t>Efficiency and fake rate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24459" y="1772816"/>
            <a:ext cx="5143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r1 : 30cm, r2 : 40cm, r3 : 60cm, r4 : 60cm</a:t>
            </a:r>
            <a:endParaRPr lang="ko-KR" altLang="en-US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9" y="2517525"/>
            <a:ext cx="4301897" cy="328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31840" y="6165304"/>
            <a:ext cx="3123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Threshold : 3, 5, 7, 10 MeV</a:t>
            </a:r>
            <a:endParaRPr lang="ko-KR" alt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564904"/>
            <a:ext cx="4104456" cy="327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4457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10417"/>
            <a:ext cx="4333691" cy="3372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1047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133</Words>
  <Application>Microsoft Office PowerPoint</Application>
  <PresentationFormat>화면 슬라이드 쇼(4:3)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2013_05_31</vt:lpstr>
      <vt:lpstr>Back scattering</vt:lpstr>
      <vt:lpstr>Geometrical cluster size optimization</vt:lpstr>
      <vt:lpstr>Geometrical cluster size optimization</vt:lpstr>
      <vt:lpstr>Fake rate</vt:lpstr>
      <vt:lpstr>Efficiency and fake rate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2013_05_31</dc:title>
  <dc:creator>CHA</dc:creator>
  <cp:lastModifiedBy>eunah</cp:lastModifiedBy>
  <cp:revision>33</cp:revision>
  <dcterms:created xsi:type="dcterms:W3CDTF">2013-05-30T16:52:29Z</dcterms:created>
  <dcterms:modified xsi:type="dcterms:W3CDTF">2013-05-31T05:02:54Z</dcterms:modified>
</cp:coreProperties>
</file>