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294A-AF38-4C2A-BF64-9C1859106CED}" type="datetimeFigureOut">
              <a:rPr lang="ko-KR" altLang="en-US" smtClean="0"/>
              <a:t>2012-11-02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5E4C4-5CEA-410E-AC19-C312DE214C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435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294A-AF38-4C2A-BF64-9C1859106CED}" type="datetimeFigureOut">
              <a:rPr lang="ko-KR" altLang="en-US" smtClean="0"/>
              <a:t>2012-11-02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5E4C4-5CEA-410E-AC19-C312DE214C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623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294A-AF38-4C2A-BF64-9C1859106CED}" type="datetimeFigureOut">
              <a:rPr lang="ko-KR" altLang="en-US" smtClean="0"/>
              <a:t>2012-11-02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5E4C4-5CEA-410E-AC19-C312DE214C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9626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294A-AF38-4C2A-BF64-9C1859106CED}" type="datetimeFigureOut">
              <a:rPr lang="ko-KR" altLang="en-US" smtClean="0"/>
              <a:t>2012-11-02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5E4C4-5CEA-410E-AC19-C312DE214C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3228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294A-AF38-4C2A-BF64-9C1859106CED}" type="datetimeFigureOut">
              <a:rPr lang="ko-KR" altLang="en-US" smtClean="0"/>
              <a:t>2012-11-02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5E4C4-5CEA-410E-AC19-C312DE214C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6963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294A-AF38-4C2A-BF64-9C1859106CED}" type="datetimeFigureOut">
              <a:rPr lang="ko-KR" altLang="en-US" smtClean="0"/>
              <a:t>2012-11-02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5E4C4-5CEA-410E-AC19-C312DE214C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8872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294A-AF38-4C2A-BF64-9C1859106CED}" type="datetimeFigureOut">
              <a:rPr lang="ko-KR" altLang="en-US" smtClean="0"/>
              <a:t>2012-11-02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5E4C4-5CEA-410E-AC19-C312DE214C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8834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294A-AF38-4C2A-BF64-9C1859106CED}" type="datetimeFigureOut">
              <a:rPr lang="ko-KR" altLang="en-US" smtClean="0"/>
              <a:t>2012-11-02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5E4C4-5CEA-410E-AC19-C312DE214C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3902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294A-AF38-4C2A-BF64-9C1859106CED}" type="datetimeFigureOut">
              <a:rPr lang="ko-KR" altLang="en-US" smtClean="0"/>
              <a:t>2012-11-02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5E4C4-5CEA-410E-AC19-C312DE214C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687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294A-AF38-4C2A-BF64-9C1859106CED}" type="datetimeFigureOut">
              <a:rPr lang="ko-KR" altLang="en-US" smtClean="0"/>
              <a:t>2012-11-02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5E4C4-5CEA-410E-AC19-C312DE214C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7426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294A-AF38-4C2A-BF64-9C1859106CED}" type="datetimeFigureOut">
              <a:rPr lang="ko-KR" altLang="en-US" smtClean="0"/>
              <a:t>2012-11-02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5E4C4-5CEA-410E-AC19-C312DE214C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0187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8294A-AF38-4C2A-BF64-9C1859106CED}" type="datetimeFigureOut">
              <a:rPr lang="ko-KR" altLang="en-US" smtClean="0"/>
              <a:t>2012-11-02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5E4C4-5CEA-410E-AC19-C312DE214C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24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>
                <a:latin typeface="Lucida Sans Typewriter" pitchFamily="49" charset="0"/>
                <a:ea typeface="Cambria Math" pitchFamily="18" charset="0"/>
              </a:rPr>
              <a:t>2012_11_02_labmeeting</a:t>
            </a:r>
            <a:endParaRPr lang="ko-KR" altLang="en-US" dirty="0">
              <a:latin typeface="Lucida Sans Typewriter" pitchFamily="49" charset="0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>
                <a:latin typeface="Lucida Sans Typewriter" pitchFamily="49" charset="0"/>
              </a:rPr>
              <a:t>주은</a:t>
            </a:r>
            <a:r>
              <a:rPr lang="ko-KR" altLang="en-US" dirty="0">
                <a:latin typeface="Lucida Sans Typewriter" pitchFamily="49" charset="0"/>
              </a:rPr>
              <a:t>아</a:t>
            </a:r>
          </a:p>
        </p:txBody>
      </p:sp>
    </p:spTree>
    <p:extLst>
      <p:ext uri="{BB962C8B-B14F-4D97-AF65-F5344CB8AC3E}">
        <p14:creationId xmlns:p14="http://schemas.microsoft.com/office/powerpoint/2010/main" val="3600575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US" altLang="ko-KR" dirty="0" err="1" smtClean="0">
                <a:latin typeface="Lucida Sans Typewriter" pitchFamily="49" charset="0"/>
                <a:ea typeface="궁서" pitchFamily="18" charset="-127"/>
              </a:rPr>
              <a:t>DayOne</a:t>
            </a:r>
            <a:r>
              <a:rPr lang="en-US" altLang="ko-KR" dirty="0" smtClean="0">
                <a:latin typeface="Lucida Sans Typewriter" pitchFamily="49" charset="0"/>
                <a:ea typeface="궁서" pitchFamily="18" charset="-127"/>
              </a:rPr>
              <a:t> Design</a:t>
            </a:r>
            <a:endParaRPr lang="ko-KR" altLang="en-US" dirty="0">
              <a:latin typeface="Lucida Sans Typewriter" pitchFamily="49" charset="0"/>
              <a:ea typeface="궁서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5013176"/>
            <a:ext cx="8229600" cy="1112987"/>
          </a:xfrm>
        </p:spPr>
        <p:txBody>
          <a:bodyPr>
            <a:normAutofit/>
          </a:bodyPr>
          <a:lstStyle/>
          <a:p>
            <a:r>
              <a:rPr lang="en-US" altLang="ko-KR" sz="2000" dirty="0" smtClean="0">
                <a:latin typeface="Lucida Sans Typewriter" pitchFamily="49" charset="0"/>
              </a:rPr>
              <a:t>10 rings</a:t>
            </a:r>
          </a:p>
          <a:p>
            <a:r>
              <a:rPr lang="en-US" altLang="ko-KR" sz="2000" dirty="0" smtClean="0">
                <a:latin typeface="Lucida Sans Typewriter" pitchFamily="49" charset="0"/>
              </a:rPr>
              <a:t>N</a:t>
            </a:r>
            <a:r>
              <a:rPr lang="en-US" altLang="ko-KR" sz="1100" dirty="0" smtClean="0">
                <a:latin typeface="Lucida Sans Typewriter" pitchFamily="49" charset="0"/>
              </a:rPr>
              <a:t>ch</a:t>
            </a:r>
            <a:r>
              <a:rPr lang="en-US" altLang="ko-KR" sz="2000" dirty="0" smtClean="0">
                <a:latin typeface="Lucida Sans Typewriter" pitchFamily="49" charset="0"/>
              </a:rPr>
              <a:t>(p, d, t, α, pi+, pi-) &lt; 0.2</a:t>
            </a:r>
          </a:p>
          <a:p>
            <a:endParaRPr lang="en-US" altLang="ko-KR" sz="2000" dirty="0" smtClean="0">
              <a:latin typeface="Lucida Sans Typewriter" pitchFamily="49" charset="0"/>
            </a:endParaRPr>
          </a:p>
          <a:p>
            <a:endParaRPr lang="en-US" altLang="ko-KR" sz="2000" dirty="0" smtClean="0">
              <a:latin typeface="Lucida Sans Typewriter" pitchFamily="49" charset="0"/>
            </a:endParaRPr>
          </a:p>
          <a:p>
            <a:endParaRPr lang="ko-KR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84785"/>
            <a:ext cx="2425476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484785"/>
            <a:ext cx="2257995" cy="2469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423076"/>
            <a:ext cx="2671689" cy="2592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1729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20</Words>
  <Application>Microsoft Office PowerPoint</Application>
  <PresentationFormat>화면 슬라이드 쇼(4:3)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2012_11_02_labmeeting</vt:lpstr>
      <vt:lpstr>DayOne Design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2012_11_02_labmeeting</dc:title>
  <dc:creator>eunah</dc:creator>
  <cp:lastModifiedBy>eunah</cp:lastModifiedBy>
  <cp:revision>3</cp:revision>
  <dcterms:created xsi:type="dcterms:W3CDTF">2012-11-01T15:41:30Z</dcterms:created>
  <dcterms:modified xsi:type="dcterms:W3CDTF">2012-11-02T01:20:56Z</dcterms:modified>
</cp:coreProperties>
</file>