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3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23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62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22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96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7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8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90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8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2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18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8294A-AF38-4C2A-BF64-9C1859106CED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5E4C4-5CEA-410E-AC19-C312DE214C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Lucida Sans Typewriter" pitchFamily="49" charset="0"/>
                <a:ea typeface="Cambria Math" pitchFamily="18" charset="0"/>
              </a:rPr>
              <a:t>2012_11_02_labmeeting</a:t>
            </a:r>
            <a:endParaRPr lang="ko-KR" altLang="en-US" dirty="0">
              <a:latin typeface="Lucida Sans Typewriter" pitchFamily="49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latin typeface="Lucida Sans Typewriter" pitchFamily="49" charset="0"/>
              </a:rPr>
              <a:t>주은</a:t>
            </a:r>
            <a:r>
              <a:rPr lang="ko-KR" altLang="en-US" dirty="0">
                <a:latin typeface="Lucida Sans Typewriter" pitchFamily="49" charset="0"/>
              </a:rPr>
              <a:t>아</a:t>
            </a:r>
          </a:p>
        </p:txBody>
      </p:sp>
    </p:spTree>
    <p:extLst>
      <p:ext uri="{BB962C8B-B14F-4D97-AF65-F5344CB8AC3E}">
        <p14:creationId xmlns:p14="http://schemas.microsoft.com/office/powerpoint/2010/main" val="360057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ko-KR" dirty="0" err="1" smtClean="0">
                <a:latin typeface="Lucida Sans Typewriter" pitchFamily="49" charset="0"/>
                <a:ea typeface="궁서" pitchFamily="18" charset="-127"/>
              </a:rPr>
              <a:t>DayOne</a:t>
            </a:r>
            <a:r>
              <a:rPr lang="en-US" altLang="ko-KR" dirty="0" smtClean="0">
                <a:latin typeface="Lucida Sans Typewriter" pitchFamily="49" charset="0"/>
                <a:ea typeface="궁서" pitchFamily="18" charset="-127"/>
              </a:rPr>
              <a:t> Design</a:t>
            </a:r>
            <a:endParaRPr lang="ko-KR" altLang="en-US" dirty="0">
              <a:latin typeface="Lucida Sans Typewriter" pitchFamily="49" charset="0"/>
              <a:ea typeface="궁서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Lucida Sans Typewriter" pitchFamily="49" charset="0"/>
              </a:rPr>
              <a:t>10 rings</a:t>
            </a:r>
          </a:p>
          <a:p>
            <a:r>
              <a:rPr lang="en-US" altLang="ko-KR" sz="2000" dirty="0" smtClean="0">
                <a:latin typeface="Lucida Sans Typewriter" pitchFamily="49" charset="0"/>
              </a:rPr>
              <a:t>N</a:t>
            </a:r>
            <a:r>
              <a:rPr lang="en-US" altLang="ko-KR" sz="1100" dirty="0" smtClean="0">
                <a:latin typeface="Lucida Sans Typewriter" pitchFamily="49" charset="0"/>
              </a:rPr>
              <a:t>ch</a:t>
            </a:r>
            <a:r>
              <a:rPr lang="en-US" altLang="ko-KR" sz="2000" dirty="0" smtClean="0">
                <a:latin typeface="Lucida Sans Typewriter" pitchFamily="49" charset="0"/>
              </a:rPr>
              <a:t>(p, d, t, α, pi+, pi-) &lt; 0.2</a:t>
            </a:r>
          </a:p>
          <a:p>
            <a:endParaRPr lang="en-US" altLang="ko-KR" sz="2000" dirty="0" smtClean="0">
              <a:latin typeface="Lucida Sans Typewriter" pitchFamily="49" charset="0"/>
            </a:endParaRPr>
          </a:p>
          <a:p>
            <a:endParaRPr lang="en-US" altLang="ko-KR" sz="2000" dirty="0" smtClean="0">
              <a:latin typeface="Lucida Sans Typewriter" pitchFamily="49" charset="0"/>
            </a:endParaRPr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5"/>
            <a:ext cx="242547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84785"/>
            <a:ext cx="2257995" cy="246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23076"/>
            <a:ext cx="2671689" cy="2592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72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2012_11_02_labmeeting</vt:lpstr>
      <vt:lpstr>DayOne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2012_11_02_labmeeting</dc:title>
  <dc:creator>eunah</dc:creator>
  <cp:lastModifiedBy>eunah</cp:lastModifiedBy>
  <cp:revision>3</cp:revision>
  <dcterms:created xsi:type="dcterms:W3CDTF">2012-11-01T15:41:30Z</dcterms:created>
  <dcterms:modified xsi:type="dcterms:W3CDTF">2012-11-02T01:20:56Z</dcterms:modified>
</cp:coreProperties>
</file>