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84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16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03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34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61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55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61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372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518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27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25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E763F-376B-4797-8A6D-028E903796F8}" type="datetimeFigureOut">
              <a:rPr lang="ko-KR" altLang="en-US" smtClean="0"/>
              <a:t>2012-10-19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3BB76-9EBF-4A5D-8ACA-AD7697307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860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2012_10_19_labmeeting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주은아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9738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Current status</a:t>
            </a:r>
            <a:endParaRPr lang="ko-KR" altLang="en-US" dirty="0"/>
          </a:p>
        </p:txBody>
      </p:sp>
      <p:pic>
        <p:nvPicPr>
          <p:cNvPr id="1026" name="Picture 2" descr="C:\Users\eunah\Desktop\양진이\LAMPS_L_si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945" y="1628800"/>
            <a:ext cx="3263519" cy="308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unah\Desktop\양진이\LAMPS_L_fro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30761"/>
            <a:ext cx="3286373" cy="3275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11760" y="11967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y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85965" y="30837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x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48264" y="11967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y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48064" y="297579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z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23928" y="544522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10°~ 25° coverage</a:t>
            </a:r>
            <a:endParaRPr lang="ko-KR" alt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5148064" y="2204864"/>
            <a:ext cx="1968640" cy="955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076056" y="2852936"/>
            <a:ext cx="2040648" cy="317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H="1">
            <a:off x="5154286" y="2292626"/>
            <a:ext cx="133331" cy="5603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18013" y="2348880"/>
            <a:ext cx="81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15°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18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화면 슬라이드 쇼(4:3)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2012_10_19_labmeeting</vt:lpstr>
      <vt:lpstr>Current status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2012_10_19_labmeeting</dc:title>
  <dc:creator>eunah</dc:creator>
  <cp:lastModifiedBy>eunah</cp:lastModifiedBy>
  <cp:revision>5</cp:revision>
  <dcterms:created xsi:type="dcterms:W3CDTF">2012-10-19T06:32:35Z</dcterms:created>
  <dcterms:modified xsi:type="dcterms:W3CDTF">2012-10-19T07:02:52Z</dcterms:modified>
</cp:coreProperties>
</file>