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06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07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9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43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24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2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33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49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4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25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4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E523-6E07-4B77-985F-9818F3071974}" type="datetimeFigureOut">
              <a:rPr lang="ko-KR" altLang="en-US" smtClean="0"/>
              <a:t>2012-10-12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0D7AF-7EC4-4315-A937-2E54A4A5FF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8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2012_10_12_labmeeting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63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Walk Correction(VTD)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35712" y="5466598"/>
                <a:ext cx="8229600" cy="1274770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1</a:t>
                </a:r>
                <a:r>
                  <a:rPr lang="en-US" altLang="ko-KR" baseline="30000" dirty="0" smtClean="0"/>
                  <a:t>st</a:t>
                </a:r>
                <a:r>
                  <a:rPr lang="en-US" altLang="ko-KR" dirty="0" smtClean="0"/>
                  <a:t> order polynomial fit.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ko-KR" alt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smtClean="0">
                                    <a:latin typeface="Cambria Math"/>
                                    <a:ea typeface="Cambria Math"/>
                                  </a:rPr>
                                  <m:t>ℵ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𝑁𝐷𝐹</m:t>
                            </m:r>
                          </m:den>
                        </m:f>
                      </m:e>
                    </m:rad>
                    <m:r>
                      <a:rPr lang="en-US" altLang="ko-KR" b="0" i="1" smtClean="0">
                        <a:latin typeface="Cambria Math"/>
                      </a:rPr>
                      <m:t>=16.90113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712" y="5466598"/>
                <a:ext cx="8229600" cy="1274770"/>
              </a:xfr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이기수\Documents\lab\발표\2012_fall_kps\VTD_TWCcorrected0_p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12" y="1171990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이기수\Documents\lab\발표\2012_fall_kps\VTD_TWCfunction0_p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1991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8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Walk Correction(CFD)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563368"/>
                <a:ext cx="8229600" cy="1105992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Exponential fit.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smtClean="0">
                                    <a:latin typeface="Cambria Math"/>
                                    <a:ea typeface="Cambria Math"/>
                                  </a:rPr>
                                  <m:t>ℵ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𝑁𝐷𝐹</m:t>
                            </m:r>
                          </m:den>
                        </m:f>
                      </m:e>
                    </m:rad>
                    <m:r>
                      <a:rPr lang="en-US" altLang="ko-KR" b="0" i="1" smtClean="0">
                        <a:latin typeface="Cambria Math"/>
                      </a:rPr>
                      <m:t>=12.86456</m:t>
                    </m:r>
                  </m:oMath>
                </a14:m>
                <a:endParaRPr lang="en-US" altLang="ko-KR" dirty="0" smtClean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563368"/>
                <a:ext cx="8229600" cy="1105992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C:\Users\이기수\Documents\lab\발표\2012_fall_kps\CFD_TWCfunction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92" y="1268762"/>
            <a:ext cx="4474800" cy="42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이기수\Documents\lab\발표\2012_fall_kps\CFD_TWCcorrected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00" y="1268761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7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Walk Correction(CFD)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517232"/>
                <a:ext cx="8229600" cy="1224136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1</a:t>
                </a:r>
                <a:r>
                  <a:rPr lang="en-US" altLang="ko-KR" baseline="30000" dirty="0" smtClean="0"/>
                  <a:t>st</a:t>
                </a:r>
                <a:r>
                  <a:rPr lang="en-US" altLang="ko-KR" dirty="0" smtClean="0"/>
                  <a:t> order polynomial fit.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ko-KR" alt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smtClean="0">
                                    <a:latin typeface="Cambria Math"/>
                                    <a:ea typeface="Cambria Math"/>
                                  </a:rPr>
                                  <m:t>ℵ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𝑁𝐷𝐹</m:t>
                            </m:r>
                          </m:den>
                        </m:f>
                      </m:e>
                    </m:rad>
                    <m:r>
                      <a:rPr lang="en-US" altLang="ko-KR" b="0" i="1" smtClean="0">
                        <a:latin typeface="Cambria Math"/>
                      </a:rPr>
                      <m:t>=12.86611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517232"/>
                <a:ext cx="8229600" cy="1224136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C:\Users\이기수\Documents\lab\발표\2012_fall_kps\CFD_TWCfunction0_p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8405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이기수\Documents\lab\발표\2012_fall_kps\CFD_TWCcorrected0_p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00" y="1168406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Resolution(VTD)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952" y="1196752"/>
            <a:ext cx="4032448" cy="57455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Before correction</a:t>
            </a:r>
            <a:endParaRPr lang="ko-KR" altLang="en-US" dirty="0"/>
          </a:p>
        </p:txBody>
      </p:sp>
      <p:pic>
        <p:nvPicPr>
          <p:cNvPr id="9221" name="Picture 5" descr="C:\Users\이기수\Documents\lab\발표\2012_fall_kps\VTD_Co_resol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00" y="1988841"/>
            <a:ext cx="4474800" cy="42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이기수\Documents\lab\발표\2012_fall_kps\VTD_Co_resolution_TW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072" y="1988840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내용 개체 틀 2"/>
          <p:cNvSpPr txBox="1">
            <a:spLocks/>
          </p:cNvSpPr>
          <p:nvPr/>
        </p:nvSpPr>
        <p:spPr>
          <a:xfrm>
            <a:off x="4915880" y="1196752"/>
            <a:ext cx="4032448" cy="5745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</a:t>
            </a:r>
            <a:r>
              <a:rPr lang="en-US" altLang="ko-KR" dirty="0" smtClean="0"/>
              <a:t>fter correction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내용 개체 틀 2"/>
              <p:cNvSpPr txBox="1">
                <a:spLocks/>
              </p:cNvSpPr>
              <p:nvPr/>
            </p:nvSpPr>
            <p:spPr>
              <a:xfrm>
                <a:off x="-38432" y="6283448"/>
                <a:ext cx="4032448" cy="5745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</a:rPr>
                      <m:t>𝜎</m:t>
                    </m:r>
                    <m:r>
                      <a:rPr lang="en-US" altLang="ko-KR" b="0" i="1" smtClean="0">
                        <a:latin typeface="Cambria Math"/>
                      </a:rPr>
                      <m:t>=0.745772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432" y="6283448"/>
                <a:ext cx="4032448" cy="574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내용 개체 틀 2"/>
              <p:cNvSpPr txBox="1">
                <a:spLocks/>
              </p:cNvSpPr>
              <p:nvPr/>
            </p:nvSpPr>
            <p:spPr>
              <a:xfrm>
                <a:off x="5101992" y="6283447"/>
                <a:ext cx="4032448" cy="5745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</a:rPr>
                      <m:t>𝜎</m:t>
                    </m:r>
                    <m:r>
                      <a:rPr lang="en-US" altLang="ko-KR" b="0" i="1" smtClean="0">
                        <a:latin typeface="Cambria Math"/>
                      </a:rPr>
                      <m:t>=0.672951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1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992" y="6283447"/>
                <a:ext cx="4032448" cy="574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5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ko-KR" dirty="0" smtClean="0"/>
              <a:t>Resolution(CFD)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1440" y="1255872"/>
            <a:ext cx="3851920" cy="576065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Before correction</a:t>
            </a:r>
            <a:endParaRPr lang="ko-KR" altLang="en-US" dirty="0"/>
          </a:p>
        </p:txBody>
      </p:sp>
      <p:pic>
        <p:nvPicPr>
          <p:cNvPr id="10246" name="Picture 6" descr="C:\Users\이기수\Documents\lab\발표\2012_fall_kps\CFD_Co_resol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5393"/>
            <a:ext cx="4474800" cy="42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Users\이기수\Documents\lab\발표\2012_fall_kps\CFD_Co_resolution_TW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00" y="1865392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내용 개체 틀 2"/>
          <p:cNvSpPr txBox="1">
            <a:spLocks/>
          </p:cNvSpPr>
          <p:nvPr/>
        </p:nvSpPr>
        <p:spPr>
          <a:xfrm>
            <a:off x="4980640" y="1258888"/>
            <a:ext cx="3851920" cy="5760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After correction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내용 개체 틀 2"/>
              <p:cNvSpPr txBox="1">
                <a:spLocks/>
              </p:cNvSpPr>
              <p:nvPr/>
            </p:nvSpPr>
            <p:spPr>
              <a:xfrm>
                <a:off x="311440" y="6150951"/>
                <a:ext cx="3851920" cy="5760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</a:rPr>
                      <m:t>𝜎</m:t>
                    </m:r>
                    <m:r>
                      <a:rPr lang="en-US" altLang="ko-KR" b="0" i="1" smtClean="0">
                        <a:latin typeface="Cambria Math"/>
                      </a:rPr>
                      <m:t>=0.520565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1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40" y="6150951"/>
                <a:ext cx="3851920" cy="5760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내용 개체 틀 2"/>
              <p:cNvSpPr txBox="1">
                <a:spLocks/>
              </p:cNvSpPr>
              <p:nvPr/>
            </p:nvSpPr>
            <p:spPr>
              <a:xfrm>
                <a:off x="4989416" y="6159999"/>
                <a:ext cx="3851920" cy="5760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</a:rPr>
                      <m:t>𝜎</m:t>
                    </m:r>
                    <m:r>
                      <a:rPr lang="en-US" altLang="ko-KR" b="0" i="1" smtClean="0">
                        <a:latin typeface="Cambria Math"/>
                      </a:rPr>
                      <m:t>=0.536875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416" y="6159999"/>
                <a:ext cx="3851920" cy="5760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Compton edge(VTD)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972464"/>
            <a:ext cx="4860032" cy="2304256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Compton edge: 220</a:t>
            </a:r>
          </a:p>
          <a:p>
            <a:r>
              <a:rPr lang="en-US" altLang="ko-KR" sz="2800" dirty="0" smtClean="0"/>
              <a:t>Threshold: 145-&gt;685 </a:t>
            </a:r>
            <a:r>
              <a:rPr lang="en-US" altLang="ko-KR" sz="2800" dirty="0" err="1" smtClean="0"/>
              <a:t>keV</a:t>
            </a:r>
            <a:endParaRPr lang="en-US" altLang="ko-KR" sz="2800" dirty="0" smtClean="0"/>
          </a:p>
          <a:p>
            <a:r>
              <a:rPr lang="en-US" altLang="ko-KR" sz="2800" dirty="0" smtClean="0"/>
              <a:t>Electron equivalent threshold: 342 </a:t>
            </a:r>
            <a:r>
              <a:rPr lang="en-US" altLang="ko-KR" sz="2800" dirty="0" err="1" smtClean="0"/>
              <a:t>keV</a:t>
            </a:r>
            <a:endParaRPr lang="ko-KR" altLang="en-US" sz="2800" dirty="0"/>
          </a:p>
        </p:txBody>
      </p:sp>
      <p:pic>
        <p:nvPicPr>
          <p:cNvPr id="11266" name="Picture 2" descr="C:\Users\이기수\Documents\lab\발표\2012_fall_kps\VTD_compton_ed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2" y="1268760"/>
            <a:ext cx="4499992" cy="431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/>
        </p:nvCxnSpPr>
        <p:spPr>
          <a:xfrm>
            <a:off x="1763688" y="4063908"/>
            <a:ext cx="0" cy="10212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331640" y="4149080"/>
            <a:ext cx="0" cy="9361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내용 개체 틀 2"/>
          <p:cNvSpPr txBox="1">
            <a:spLocks/>
          </p:cNvSpPr>
          <p:nvPr/>
        </p:nvSpPr>
        <p:spPr>
          <a:xfrm>
            <a:off x="251520" y="5805264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 smtClean="0"/>
              <a:t>Compton edge of </a:t>
            </a:r>
            <a:r>
              <a:rPr lang="el-GR" altLang="ko-KR" sz="2800" dirty="0" smtClean="0"/>
              <a:t>γ</a:t>
            </a:r>
            <a:r>
              <a:rPr lang="en-US" altLang="ko-KR" sz="2800" dirty="0" smtClean="0"/>
              <a:t> from </a:t>
            </a:r>
            <a:r>
              <a:rPr lang="en-US" altLang="ko-KR" sz="2800" baseline="30000" dirty="0" smtClean="0"/>
              <a:t>60</a:t>
            </a:r>
            <a:r>
              <a:rPr lang="en-US" altLang="ko-KR" sz="2800" dirty="0" smtClean="0"/>
              <a:t>Co: 1.04 MeV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490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Compton edge(CFD)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2276872"/>
            <a:ext cx="4752528" cy="2119811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Compton edge: 270</a:t>
            </a:r>
          </a:p>
          <a:p>
            <a:r>
              <a:rPr lang="en-US" altLang="ko-KR" sz="2800" dirty="0" smtClean="0"/>
              <a:t>Threshold: 185-&gt;712 </a:t>
            </a:r>
            <a:r>
              <a:rPr lang="en-US" altLang="ko-KR" sz="2800" dirty="0" err="1" smtClean="0"/>
              <a:t>keV</a:t>
            </a:r>
            <a:endParaRPr lang="en-US" altLang="ko-KR" sz="2800" dirty="0" smtClean="0"/>
          </a:p>
          <a:p>
            <a:r>
              <a:rPr lang="en-US" altLang="ko-KR" sz="2800" dirty="0" smtClean="0"/>
              <a:t>Electron equivalent threshold: 356 </a:t>
            </a:r>
            <a:r>
              <a:rPr lang="en-US" altLang="ko-KR" sz="2800" dirty="0" err="1" smtClean="0"/>
              <a:t>keV</a:t>
            </a:r>
            <a:endParaRPr lang="ko-KR" altLang="en-US" sz="2800" dirty="0"/>
          </a:p>
        </p:txBody>
      </p:sp>
      <p:pic>
        <p:nvPicPr>
          <p:cNvPr id="12290" name="Picture 2" descr="C:\Users\이기수\Documents\lab\발표\2012_fall_kps\CFD_compton_ed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500000" cy="431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내용 개체 틀 2"/>
          <p:cNvSpPr txBox="1">
            <a:spLocks/>
          </p:cNvSpPr>
          <p:nvPr/>
        </p:nvSpPr>
        <p:spPr>
          <a:xfrm>
            <a:off x="251520" y="5805264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 smtClean="0"/>
              <a:t>Compton edge of </a:t>
            </a:r>
            <a:r>
              <a:rPr lang="el-GR" altLang="ko-KR" sz="2800" dirty="0" smtClean="0"/>
              <a:t>γ</a:t>
            </a:r>
            <a:r>
              <a:rPr lang="en-US" altLang="ko-KR" sz="2800" dirty="0" smtClean="0"/>
              <a:t> from </a:t>
            </a:r>
            <a:r>
              <a:rPr lang="en-US" altLang="ko-KR" sz="2800" baseline="30000" dirty="0" smtClean="0"/>
              <a:t>60</a:t>
            </a:r>
            <a:r>
              <a:rPr lang="en-US" altLang="ko-KR" sz="2800" dirty="0" smtClean="0"/>
              <a:t>Co: 1.04 MeV</a:t>
            </a:r>
            <a:endParaRPr lang="ko-KR" altLang="en-US" sz="2800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2051720" y="4077072"/>
            <a:ext cx="0" cy="12241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571328" y="4077072"/>
            <a:ext cx="0" cy="12241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Californium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95860" y="1652410"/>
            <a:ext cx="620054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520" y="692696"/>
            <a:ext cx="172632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tx1"/>
                </a:solidFill>
              </a:rPr>
              <a:t>T0, A0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020272" y="692696"/>
            <a:ext cx="172632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tx1"/>
                </a:solidFill>
              </a:rPr>
              <a:t>T2, A2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4380106" y="508518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4596130" y="2084458"/>
            <a:ext cx="0" cy="3216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366356" y="335699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 m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(T0+T2)/2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0000" y="1340769"/>
            <a:ext cx="3779952" cy="720080"/>
          </a:xfrm>
        </p:spPr>
        <p:txBody>
          <a:bodyPr/>
          <a:lstStyle/>
          <a:p>
            <a:r>
              <a:rPr lang="en-US" altLang="ko-KR" dirty="0" smtClean="0"/>
              <a:t>VTD</a:t>
            </a:r>
            <a:endParaRPr lang="ko-KR" altLang="en-US" dirty="0"/>
          </a:p>
        </p:txBody>
      </p:sp>
      <p:pic>
        <p:nvPicPr>
          <p:cNvPr id="13314" name="Picture 2" descr="C:\Users\이기수\Documents\lab\발표\2012_fall_kps\VTD_acccorrectedme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2071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이기수\Documents\lab\발표\2012_fall_kps\CFD_acccorrectedme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00" y="1932072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5023832" y="1340768"/>
            <a:ext cx="377995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CFD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11560" y="249289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dirty="0" smtClean="0">
                <a:solidFill>
                  <a:schemeClr val="tx1"/>
                </a:solidFill>
              </a:rPr>
              <a:t>γ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364088" y="261101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dirty="0" smtClean="0">
                <a:solidFill>
                  <a:schemeClr val="tx1"/>
                </a:solidFill>
              </a:rPr>
              <a:t>γ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021376" y="2708920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702760" y="270245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n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Neutron energy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24552"/>
            <a:ext cx="1403688" cy="59623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VTD</a:t>
            </a:r>
            <a:endParaRPr lang="ko-KR" altLang="en-US" dirty="0"/>
          </a:p>
        </p:txBody>
      </p:sp>
      <p:pic>
        <p:nvPicPr>
          <p:cNvPr id="14339" name="Picture 3" descr="C:\Users\이기수\Documents\lab\발표\2012_fall_kps\CFD_fNenerg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00" y="1409700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이기수\Documents\lab\발표\2012_fall_kps\VTD_fNenerg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701"/>
            <a:ext cx="4474800" cy="42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7236296" y="908720"/>
            <a:ext cx="1403688" cy="59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CFD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699924" y="5876493"/>
            <a:ext cx="3096344" cy="59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19~42 ns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362228" y="5876494"/>
            <a:ext cx="3096344" cy="59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17~44 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32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Cobalt</a:t>
            </a:r>
            <a:endParaRPr lang="ko-KR" altLang="en-US" dirty="0"/>
          </a:p>
        </p:txBody>
      </p:sp>
      <p:sp>
        <p:nvSpPr>
          <p:cNvPr id="13" name="내용 개체 틀 1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r>
              <a:rPr lang="en-US" altLang="ko-KR" dirty="0" smtClean="0"/>
              <a:t>From left 10 cm~90 cm scan.</a:t>
            </a: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95860" y="1652410"/>
            <a:ext cx="620054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229872" y="303111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2445896" y="2109746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2445896" y="2022730"/>
            <a:ext cx="52644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1797824" y="2490782"/>
            <a:ext cx="2880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877944" y="2490782"/>
            <a:ext cx="2880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1509792" y="2022730"/>
            <a:ext cx="93610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251520" y="692696"/>
            <a:ext cx="172632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tx1"/>
                </a:solidFill>
              </a:rPr>
              <a:t>T0, A0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020272" y="692696"/>
            <a:ext cx="172632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tx1"/>
                </a:solidFill>
              </a:rPr>
              <a:t>T2, A2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18268" y="116632"/>
            <a:ext cx="2448272" cy="940688"/>
          </a:xfrm>
        </p:spPr>
        <p:txBody>
          <a:bodyPr/>
          <a:lstStyle/>
          <a:p>
            <a:r>
              <a:rPr lang="en-US" altLang="ko-KR" dirty="0" smtClean="0"/>
              <a:t>T0-T2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766494" y="1430368"/>
            <a:ext cx="11521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VTD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378645" y="1430368"/>
            <a:ext cx="11521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CFD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이기수\Documents\lab\발표\2012_fall_kps\꾸미기\1VTD_timediffer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1235"/>
            <a:ext cx="2424105" cy="553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이기수\Documents\lab\발표\2012_fall_kps\꾸미기\2VTD_timedifferen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378" y="2486441"/>
            <a:ext cx="2370360" cy="441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이기수\Documents\lab\발표\2012_fall_kps\꾸미기\1VTD_timedifferen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34" y="1255048"/>
            <a:ext cx="2454238" cy="560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이기수\Documents\lab\발표\2012_fall_kps\꾸미기\2CFD_timedifferenc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418" y="2420888"/>
            <a:ext cx="2378582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212052" y="1556792"/>
            <a:ext cx="945326" cy="52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10 cm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44553" y="1556792"/>
            <a:ext cx="945326" cy="52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10 cm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164288" y="5805264"/>
            <a:ext cx="945326" cy="52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9</a:t>
            </a:r>
            <a:r>
              <a:rPr lang="en-US" altLang="ko-KR" dirty="0" smtClean="0">
                <a:solidFill>
                  <a:schemeClr val="tx1"/>
                </a:solidFill>
              </a:rPr>
              <a:t>0 cm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31676" y="5805264"/>
            <a:ext cx="945326" cy="52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9</a:t>
            </a:r>
            <a:r>
              <a:rPr lang="en-US" altLang="ko-KR" dirty="0" smtClean="0">
                <a:solidFill>
                  <a:schemeClr val="tx1"/>
                </a:solidFill>
              </a:rPr>
              <a:t>0 cm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Position function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445418" y="764704"/>
            <a:ext cx="4040188" cy="639762"/>
          </a:xfrm>
        </p:spPr>
        <p:txBody>
          <a:bodyPr/>
          <a:lstStyle/>
          <a:p>
            <a:r>
              <a:rPr lang="en-US" altLang="ko-KR" dirty="0" smtClean="0"/>
              <a:t>VTD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5373216"/>
                <a:ext cx="4507732" cy="148478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7.51701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±0.0996423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+33.2839±0.251487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" name="내용 개체 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5373216"/>
                <a:ext cx="4507732" cy="1484784"/>
              </a:xfrm>
              <a:blipFill rotWithShape="1">
                <a:blip r:embed="rId2"/>
                <a:stretch>
                  <a:fillRect l="-1759" t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639762"/>
          </a:xfrm>
        </p:spPr>
        <p:txBody>
          <a:bodyPr/>
          <a:lstStyle/>
          <a:p>
            <a:r>
              <a:rPr lang="en-US" altLang="ko-KR" dirty="0" smtClean="0"/>
              <a:t>CFD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내용 개체 틀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716016" y="5384973"/>
                <a:ext cx="4427984" cy="147302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7.38725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±0.0966829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</a:rPr>
                      <m:t>+42.8135+0.351971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7" name="내용 개체 틀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716016" y="5384973"/>
                <a:ext cx="4427984" cy="1473027"/>
              </a:xfrm>
              <a:blipFill rotWithShape="1">
                <a:blip r:embed="rId3"/>
                <a:stretch>
                  <a:fillRect l="-1928" t="-16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이기수\Documents\lab\발표\2012_fall_kps\VTD_position_func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851920" cy="369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이기수\Documents\lab\발표\2012_fall_kps\CFD_position_functi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852327" cy="36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8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 bar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US" altLang="ko-KR" dirty="0" smtClean="0"/>
              <a:t>Now using parameter error of T0-T2</a:t>
            </a:r>
            <a:endParaRPr lang="ko-KR" altLang="en-US" dirty="0"/>
          </a:p>
        </p:txBody>
      </p:sp>
      <p:pic>
        <p:nvPicPr>
          <p:cNvPr id="1026" name="Picture 2" descr="C:\Users\이기수\Desktop\제목 없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" y="2204864"/>
            <a:ext cx="929107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/>
        </p:nvCxnSpPr>
        <p:spPr>
          <a:xfrm>
            <a:off x="3851920" y="3140968"/>
            <a:ext cx="15121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493204" y="407707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Other candidates are</a:t>
            </a:r>
            <a:r>
              <a:rPr lang="ko-KR" altLang="en-US" dirty="0" smtClean="0"/>
              <a:t> </a:t>
            </a:r>
            <a:r>
              <a:rPr lang="en-US" altLang="ko-KR" dirty="0" smtClean="0"/>
              <a:t>sigma and combination of sigma of T0, T2</a:t>
            </a:r>
          </a:p>
        </p:txBody>
      </p:sp>
    </p:spTree>
    <p:extLst>
      <p:ext uri="{BB962C8B-B14F-4D97-AF65-F5344CB8AC3E}">
        <p14:creationId xmlns:p14="http://schemas.microsoft.com/office/powerpoint/2010/main" val="11096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ADC (VTD)</a:t>
            </a:r>
            <a:endParaRPr lang="ko-KR" altLang="en-US" dirty="0"/>
          </a:p>
        </p:txBody>
      </p:sp>
      <p:pic>
        <p:nvPicPr>
          <p:cNvPr id="2050" name="Picture 2" descr="C:\Users\이기수\Documents\lab\발표\2012_fall_kps\VTD_ADC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" y="1700808"/>
            <a:ext cx="4473226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이기수\Documents\lab\발표\2012_fall_kps\VTD_ADC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699297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ADC (CFD)</a:t>
            </a:r>
            <a:endParaRPr lang="ko-KR" altLang="en-US" dirty="0"/>
          </a:p>
        </p:txBody>
      </p:sp>
      <p:pic>
        <p:nvPicPr>
          <p:cNvPr id="3074" name="Picture 2" descr="C:\Users\이기수\Documents\lab\발표\2012_fall_kps\CFD_ADC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00" y="1772816"/>
            <a:ext cx="4474800" cy="42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이기수\Documents\lab\발표\2012_fall_kps\CFD_ADC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80" y="1772815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ADC (A0+A2)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748679"/>
          </a:xfrm>
        </p:spPr>
        <p:txBody>
          <a:bodyPr/>
          <a:lstStyle/>
          <a:p>
            <a:r>
              <a:rPr lang="en-US" altLang="ko-KR" dirty="0" smtClean="0"/>
              <a:t>VTD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748679"/>
          </a:xfrm>
        </p:spPr>
        <p:txBody>
          <a:bodyPr/>
          <a:lstStyle/>
          <a:p>
            <a:r>
              <a:rPr lang="en-US" altLang="ko-KR" dirty="0" smtClean="0"/>
              <a:t>CFD</a:t>
            </a:r>
            <a:endParaRPr lang="ko-KR" altLang="en-US" dirty="0"/>
          </a:p>
        </p:txBody>
      </p:sp>
      <p:pic>
        <p:nvPicPr>
          <p:cNvPr id="4098" name="Picture 2" descr="C:\Users\이기수\Documents\lab\발표\2012_fall_kps\CFD_ADCs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00" y="2563393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이기수\Documents\lab\발표\2012_fall_kps\VTD_ADCsu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9465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Walk Correction(VTD)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19350"/>
                <a:ext cx="8229600" cy="1322018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Exponential fit.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ko-KR" alt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smtClean="0">
                                    <a:latin typeface="Cambria Math"/>
                                    <a:ea typeface="Cambria Math"/>
                                  </a:rPr>
                                  <m:t>ℵ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𝑁𝐷𝐹</m:t>
                            </m:r>
                          </m:den>
                        </m:f>
                      </m:e>
                    </m:rad>
                    <m:r>
                      <a:rPr lang="en-US" altLang="ko-KR" b="0" i="1" smtClean="0">
                        <a:latin typeface="Cambria Math"/>
                      </a:rPr>
                      <m:t>=16.90157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19350"/>
                <a:ext cx="8229600" cy="1322018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이기수\Documents\lab\발표\2012_fall_kps\VTD_TWCfunction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" y="1124744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이기수\Documents\lab\발표\2012_fall_kps\VTD_TWCcorrected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912" y="1124743"/>
            <a:ext cx="4474800" cy="42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254</Words>
  <Application>Microsoft Office PowerPoint</Application>
  <PresentationFormat>화면 슬라이드 쇼(4:3)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2012_10_12_labmeeting</vt:lpstr>
      <vt:lpstr>Cobalt</vt:lpstr>
      <vt:lpstr>T0-T2</vt:lpstr>
      <vt:lpstr>Position function</vt:lpstr>
      <vt:lpstr>Error bar</vt:lpstr>
      <vt:lpstr>ADC (VTD)</vt:lpstr>
      <vt:lpstr>ADC (CFD)</vt:lpstr>
      <vt:lpstr>ADC (A0+A2)</vt:lpstr>
      <vt:lpstr>Time Walk Correction(VTD)</vt:lpstr>
      <vt:lpstr>Time Walk Correction(VTD)</vt:lpstr>
      <vt:lpstr>Time Walk Correction(CFD)</vt:lpstr>
      <vt:lpstr>Time Walk Correction(CFD)</vt:lpstr>
      <vt:lpstr>Resolution(VTD)</vt:lpstr>
      <vt:lpstr>Resolution(CFD)</vt:lpstr>
      <vt:lpstr>Compton edge(VTD)</vt:lpstr>
      <vt:lpstr>Compton edge(CFD)</vt:lpstr>
      <vt:lpstr>Californium</vt:lpstr>
      <vt:lpstr>(T0+T2)/2</vt:lpstr>
      <vt:lpstr>Neutron energy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2012_10_11_labmeeting</dc:title>
  <dc:creator>이기수</dc:creator>
  <cp:lastModifiedBy>이기수</cp:lastModifiedBy>
  <cp:revision>24</cp:revision>
  <dcterms:created xsi:type="dcterms:W3CDTF">2012-10-11T12:12:38Z</dcterms:created>
  <dcterms:modified xsi:type="dcterms:W3CDTF">2012-10-12T09:01:04Z</dcterms:modified>
</cp:coreProperties>
</file>