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88" r:id="rId3"/>
    <p:sldId id="258" r:id="rId4"/>
    <p:sldId id="289" r:id="rId5"/>
    <p:sldId id="276" r:id="rId6"/>
    <p:sldId id="256" r:id="rId7"/>
    <p:sldId id="278" r:id="rId8"/>
    <p:sldId id="279" r:id="rId9"/>
    <p:sldId id="277" r:id="rId10"/>
    <p:sldId id="281" r:id="rId11"/>
    <p:sldId id="283" r:id="rId12"/>
    <p:sldId id="282" r:id="rId13"/>
    <p:sldId id="284" r:id="rId14"/>
    <p:sldId id="285" r:id="rId15"/>
    <p:sldId id="287" r:id="rId16"/>
    <p:sldId id="290" r:id="rId17"/>
    <p:sldId id="291" r:id="rId18"/>
    <p:sldId id="292" r:id="rId19"/>
    <p:sldId id="293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0672;&#44396;&#44288;&#47144;\EXP_PROPOSALS\15O_6Li_d_19Ne\&#44228;&#49328;&#51088;&#47308;&#46308;\6Li_15O_kinematics_1percent_resolu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0672;&#44396;&#44288;&#47144;\EXP_PROPOSALS\15O_6Li_d_19Ne\&#44228;&#49328;&#51088;&#47308;&#46308;\6Li_15O_kinematics_1percent_resolu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0672;&#44396;&#44288;&#47144;\EXP_PROPOSALS\15O_6Li_d_19Ne\&#44228;&#49328;&#51088;&#47308;&#46308;\6Li_15O_kinematics_1percent_resolu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0672;&#44396;&#44288;&#47144;\EXP_PROPOSALS\15O_6Li_d_19Ne\&#44228;&#49328;&#51088;&#47308;&#46308;\6Li_15O_kinematics_1percent_resolu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0672;&#44396;&#44288;&#47144;\EXP_PROPOSALS\15O_6Li_d_19Ne\&#44228;&#49328;&#51088;&#47308;&#46308;\6Li_15O_kinematics_1percent_resol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1400" b="0">
                <a:latin typeface="HY헤드라인M" pitchFamily="18" charset="-127"/>
                <a:ea typeface="HY헤드라인M" pitchFamily="18" charset="-127"/>
              </a:defRPr>
            </a:pPr>
            <a:r>
              <a:rPr lang="en-US" altLang="en-US" sz="1400" b="0">
                <a:latin typeface="HY헤드라인M" pitchFamily="18" charset="-127"/>
                <a:ea typeface="HY헤드라인M" pitchFamily="18" charset="-127"/>
              </a:rPr>
              <a:t>Intrinsic -</a:t>
            </a:r>
            <a:r>
              <a:rPr lang="en-US" altLang="en-US" sz="1400" b="0" baseline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en-US" sz="1400" b="0">
                <a:latin typeface="HY헤드라인M" pitchFamily="18" charset="-127"/>
                <a:ea typeface="HY헤드라인M" pitchFamily="18" charset="-127"/>
              </a:rPr>
              <a:t>FWHM</a:t>
            </a:r>
          </a:p>
        </c:rich>
      </c:tx>
      <c:layout>
        <c:manualLayout>
          <c:xMode val="edge"/>
          <c:yMode val="edge"/>
          <c:x val="0.37859043439617818"/>
          <c:y val="2.1164043207433401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'[6Li_15O_kinematics_1percent_resolution.xlsx]Sheet3'!$A$7</c:f>
              <c:strCache>
                <c:ptCount val="1"/>
                <c:pt idx="0">
                  <c:v>Intrinsic (FWHM)</c:v>
                </c:pt>
              </c:strCache>
            </c:strRef>
          </c:tx>
          <c:cat>
            <c:numRef>
              <c:f>'[6Li_15O_kinematics_1percent_resolution.xlsx]Sheet3'!$A$8:$A$13</c:f>
              <c:numCache>
                <c:formatCode>General</c:formatCode>
                <c:ptCount val="6"/>
                <c:pt idx="0">
                  <c:v>0.25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</c:numCache>
            </c:numRef>
          </c:cat>
          <c:val>
            <c:numRef>
              <c:f>'[6Li_15O_kinematics_1percent_resolution.xlsx]Sheet3'!$B$8:$B$13</c:f>
              <c:numCache>
                <c:formatCode>General</c:formatCode>
                <c:ptCount val="6"/>
                <c:pt idx="0">
                  <c:v>358</c:v>
                </c:pt>
                <c:pt idx="1">
                  <c:v>362</c:v>
                </c:pt>
                <c:pt idx="2">
                  <c:v>379</c:v>
                </c:pt>
                <c:pt idx="3">
                  <c:v>406.5</c:v>
                </c:pt>
                <c:pt idx="4">
                  <c:v>441</c:v>
                </c:pt>
                <c:pt idx="5">
                  <c:v>482</c:v>
                </c:pt>
              </c:numCache>
            </c:numRef>
          </c:val>
        </c:ser>
        <c:hiLowLines/>
        <c:marker val="1"/>
        <c:axId val="65128320"/>
        <c:axId val="65609728"/>
      </c:lineChart>
      <c:catAx>
        <c:axId val="65128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0">
                    <a:latin typeface="HY헤드라인M" pitchFamily="18" charset="-127"/>
                    <a:ea typeface="HY헤드라인M" pitchFamily="18" charset="-127"/>
                  </a:defRPr>
                </a:pPr>
                <a:r>
                  <a:rPr lang="en-US" altLang="ko-KR" sz="1200" b="0">
                    <a:latin typeface="HY헤드라인M" pitchFamily="18" charset="-127"/>
                    <a:ea typeface="HY헤드라인M" pitchFamily="18" charset="-127"/>
                  </a:rPr>
                  <a:t>Intrinsic</a:t>
                </a:r>
                <a:r>
                  <a:rPr lang="en-US" altLang="ko-KR" sz="1200" b="0" baseline="0">
                    <a:latin typeface="HY헤드라인M" pitchFamily="18" charset="-127"/>
                    <a:ea typeface="HY헤드라인M" pitchFamily="18" charset="-127"/>
                  </a:rPr>
                  <a:t> resolution (%)</a:t>
                </a:r>
                <a:endParaRPr lang="ko-KR" altLang="en-US" sz="1200" b="0">
                  <a:latin typeface="HY헤드라인M" pitchFamily="18" charset="-127"/>
                  <a:ea typeface="HY헤드라인M" pitchFamily="18" charset="-127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65609728"/>
        <c:crosses val="autoZero"/>
        <c:auto val="1"/>
        <c:lblAlgn val="ctr"/>
        <c:lblOffset val="100"/>
      </c:catAx>
      <c:valAx>
        <c:axId val="656097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 b="0">
                    <a:latin typeface="HY헤드라인M" pitchFamily="18" charset="-127"/>
                    <a:ea typeface="HY헤드라인M" pitchFamily="18" charset="-127"/>
                  </a:defRPr>
                </a:pPr>
                <a:r>
                  <a:rPr lang="en-US" altLang="ko-KR" sz="1200" b="0">
                    <a:latin typeface="HY헤드라인M" pitchFamily="18" charset="-127"/>
                    <a:ea typeface="HY헤드라인M" pitchFamily="18" charset="-127"/>
                  </a:rPr>
                  <a:t>FWHM</a:t>
                </a:r>
                <a:r>
                  <a:rPr lang="en-US" altLang="ko-KR" sz="1200" b="0" baseline="0">
                    <a:latin typeface="HY헤드라인M" pitchFamily="18" charset="-127"/>
                    <a:ea typeface="HY헤드라인M" pitchFamily="18" charset="-127"/>
                  </a:rPr>
                  <a:t> (keV)</a:t>
                </a:r>
                <a:endParaRPr lang="ko-KR" altLang="en-US" sz="1200" b="0">
                  <a:latin typeface="HY헤드라인M" pitchFamily="18" charset="-127"/>
                  <a:ea typeface="HY헤드라인M" pitchFamily="18" charset="-127"/>
                </a:endParaRPr>
              </a:p>
            </c:rich>
          </c:tx>
          <c:layout/>
        </c:title>
        <c:numFmt formatCode="General" sourceLinked="1"/>
        <c:tickLblPos val="nextTo"/>
        <c:crossAx val="6512832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"/>
  <c:chart>
    <c:title>
      <c:tx>
        <c:rich>
          <a:bodyPr/>
          <a:lstStyle/>
          <a:p>
            <a:pPr>
              <a:defRPr sz="1400" b="0">
                <a:latin typeface="HY헤드라인M" pitchFamily="18" charset="-127"/>
                <a:ea typeface="HY헤드라인M" pitchFamily="18" charset="-127"/>
              </a:defRPr>
            </a:pPr>
            <a:r>
              <a:rPr lang="en-US" sz="1400" b="0" dirty="0">
                <a:latin typeface="HY헤드라인M" pitchFamily="18" charset="-127"/>
                <a:ea typeface="HY헤드라인M" pitchFamily="18" charset="-127"/>
              </a:rPr>
              <a:t>Beam spread - FWHM</a:t>
            </a:r>
            <a:endParaRPr lang="ko-KR" sz="1400" b="0" dirty="0">
              <a:latin typeface="HY헤드라인M" pitchFamily="18" charset="-127"/>
              <a:ea typeface="HY헤드라인M" pitchFamily="18" charset="-127"/>
            </a:endParaRPr>
          </a:p>
        </c:rich>
      </c:tx>
      <c:layout>
        <c:manualLayout>
          <c:xMode val="edge"/>
          <c:yMode val="edge"/>
          <c:x val="0.28731583242887548"/>
          <c:y val="2.0049994445061659E-2"/>
        </c:manualLayout>
      </c:layout>
    </c:title>
    <c:plotArea>
      <c:layout/>
      <c:lineChart>
        <c:grouping val="standard"/>
        <c:ser>
          <c:idx val="0"/>
          <c:order val="0"/>
          <c:cat>
            <c:numRef>
              <c:f>'[6Li_15O_kinematics_1percent_resolution.xlsx]Sheet3'!$A$19:$A$25</c:f>
              <c:numCache>
                <c:formatCode>General</c:formatCode>
                <c:ptCount val="7"/>
                <c:pt idx="0">
                  <c:v>0.1</c:v>
                </c:pt>
                <c:pt idx="1">
                  <c:v>0.25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  <c:pt idx="6">
                  <c:v>2.5</c:v>
                </c:pt>
              </c:numCache>
            </c:numRef>
          </c:cat>
          <c:val>
            <c:numRef>
              <c:f>'[6Li_15O_kinematics_1percent_resolution.xlsx]Sheet3'!$B$19:$B$25</c:f>
              <c:numCache>
                <c:formatCode>General</c:formatCode>
                <c:ptCount val="7"/>
                <c:pt idx="0">
                  <c:v>143</c:v>
                </c:pt>
                <c:pt idx="1">
                  <c:v>162</c:v>
                </c:pt>
                <c:pt idx="2">
                  <c:v>218</c:v>
                </c:pt>
                <c:pt idx="3">
                  <c:v>362</c:v>
                </c:pt>
                <c:pt idx="4">
                  <c:v>520.70000000000005</c:v>
                </c:pt>
                <c:pt idx="5">
                  <c:v>683</c:v>
                </c:pt>
                <c:pt idx="6">
                  <c:v>847</c:v>
                </c:pt>
              </c:numCache>
            </c:numRef>
          </c:val>
        </c:ser>
        <c:hiLowLines/>
        <c:marker val="1"/>
        <c:axId val="65650688"/>
        <c:axId val="65652608"/>
      </c:lineChart>
      <c:catAx>
        <c:axId val="65650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0">
                    <a:latin typeface="HY헤드라인M" pitchFamily="18" charset="-127"/>
                    <a:ea typeface="HY헤드라인M" pitchFamily="18" charset="-127"/>
                  </a:defRPr>
                </a:pPr>
                <a:r>
                  <a:rPr lang="en-US" sz="1200" b="0">
                    <a:latin typeface="HY헤드라인M" pitchFamily="18" charset="-127"/>
                    <a:ea typeface="HY헤드라인M" pitchFamily="18" charset="-127"/>
                  </a:rPr>
                  <a:t>Beam spread (%)</a:t>
                </a:r>
                <a:endParaRPr lang="ko-KR" sz="1200" b="0">
                  <a:latin typeface="HY헤드라인M" pitchFamily="18" charset="-127"/>
                  <a:ea typeface="HY헤드라인M" pitchFamily="18" charset="-127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65652608"/>
        <c:crosses val="autoZero"/>
        <c:auto val="1"/>
        <c:lblAlgn val="ctr"/>
        <c:lblOffset val="100"/>
      </c:catAx>
      <c:valAx>
        <c:axId val="656526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 b="0">
                    <a:latin typeface="HY헤드라인M" pitchFamily="18" charset="-127"/>
                    <a:ea typeface="HY헤드라인M" pitchFamily="18" charset="-127"/>
                  </a:defRPr>
                </a:pPr>
                <a:r>
                  <a:rPr lang="en-US" sz="1200" b="0">
                    <a:latin typeface="HY헤드라인M" pitchFamily="18" charset="-127"/>
                    <a:ea typeface="HY헤드라인M" pitchFamily="18" charset="-127"/>
                  </a:rPr>
                  <a:t>FWHM (keV)</a:t>
                </a:r>
                <a:endParaRPr lang="ko-KR" sz="1200" b="0">
                  <a:latin typeface="HY헤드라인M" pitchFamily="18" charset="-127"/>
                  <a:ea typeface="HY헤드라인M" pitchFamily="18" charset="-127"/>
                </a:endParaRPr>
              </a:p>
            </c:rich>
          </c:tx>
          <c:layout/>
        </c:title>
        <c:numFmt formatCode="General" sourceLinked="1"/>
        <c:tickLblPos val="nextTo"/>
        <c:crossAx val="6565068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1400" b="0">
                <a:latin typeface="HY헤드라인M" pitchFamily="18" charset="-127"/>
                <a:ea typeface="HY헤드라인M" pitchFamily="18" charset="-127"/>
              </a:defRPr>
            </a:pPr>
            <a:r>
              <a:rPr lang="en-US" altLang="ko-KR" sz="1400" b="0" dirty="0">
                <a:latin typeface="HY헤드라인M" pitchFamily="18" charset="-127"/>
                <a:ea typeface="HY헤드라인M" pitchFamily="18" charset="-127"/>
              </a:rPr>
              <a:t>Angular resolution - FWHM</a:t>
            </a:r>
            <a:endParaRPr lang="ko-KR" altLang="en-US" sz="1400" b="0" dirty="0">
              <a:latin typeface="HY헤드라인M" pitchFamily="18" charset="-127"/>
              <a:ea typeface="HY헤드라인M" pitchFamily="18" charset="-127"/>
            </a:endParaRPr>
          </a:p>
        </c:rich>
      </c:tx>
      <c:layout>
        <c:manualLayout>
          <c:xMode val="edge"/>
          <c:yMode val="edge"/>
          <c:x val="0.23379462025859335"/>
          <c:y val="2.4050358041025757E-2"/>
        </c:manualLayout>
      </c:layout>
    </c:title>
    <c:plotArea>
      <c:layout/>
      <c:lineChart>
        <c:grouping val="standard"/>
        <c:ser>
          <c:idx val="0"/>
          <c:order val="0"/>
          <c:cat>
            <c:numRef>
              <c:f>'[6Li_15O_kinematics_1percent_resolution.xlsx]Sheet3'!$A$31:$A$38</c:f>
              <c:numCache>
                <c:formatCode>General</c:formatCode>
                <c:ptCount val="8"/>
                <c:pt idx="0">
                  <c:v>0.05</c:v>
                </c:pt>
                <c:pt idx="1">
                  <c:v>0.1</c:v>
                </c:pt>
                <c:pt idx="2">
                  <c:v>0.25</c:v>
                </c:pt>
                <c:pt idx="3">
                  <c:v>0.5</c:v>
                </c:pt>
                <c:pt idx="4">
                  <c:v>0.7000000000000004</c:v>
                </c:pt>
                <c:pt idx="5">
                  <c:v>1</c:v>
                </c:pt>
                <c:pt idx="6">
                  <c:v>1.5</c:v>
                </c:pt>
                <c:pt idx="7">
                  <c:v>2</c:v>
                </c:pt>
              </c:numCache>
            </c:numRef>
          </c:cat>
          <c:val>
            <c:numRef>
              <c:f>'[6Li_15O_kinematics_1percent_resolution.xlsx]Sheet3'!$B$31:$B$38</c:f>
              <c:numCache>
                <c:formatCode>General</c:formatCode>
                <c:ptCount val="8"/>
                <c:pt idx="0">
                  <c:v>340</c:v>
                </c:pt>
                <c:pt idx="1">
                  <c:v>340</c:v>
                </c:pt>
                <c:pt idx="2">
                  <c:v>342</c:v>
                </c:pt>
                <c:pt idx="3">
                  <c:v>346</c:v>
                </c:pt>
                <c:pt idx="4">
                  <c:v>351</c:v>
                </c:pt>
                <c:pt idx="5">
                  <c:v>362</c:v>
                </c:pt>
                <c:pt idx="6">
                  <c:v>388</c:v>
                </c:pt>
                <c:pt idx="7">
                  <c:v>421</c:v>
                </c:pt>
              </c:numCache>
            </c:numRef>
          </c:val>
        </c:ser>
        <c:hiLowLines/>
        <c:marker val="1"/>
        <c:axId val="44963712"/>
        <c:axId val="44969984"/>
      </c:lineChart>
      <c:catAx>
        <c:axId val="44963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0">
                    <a:latin typeface="HY헤드라인M" pitchFamily="18" charset="-127"/>
                    <a:ea typeface="HY헤드라인M" pitchFamily="18" charset="-127"/>
                  </a:defRPr>
                </a:pPr>
                <a:r>
                  <a:rPr lang="en-US" altLang="ko-KR" sz="1200" b="0">
                    <a:latin typeface="HY헤드라인M" pitchFamily="18" charset="-127"/>
                    <a:ea typeface="HY헤드라인M" pitchFamily="18" charset="-127"/>
                  </a:rPr>
                  <a:t>Angular</a:t>
                </a:r>
                <a:r>
                  <a:rPr lang="en-US" altLang="ko-KR" sz="1200" b="0" baseline="0">
                    <a:latin typeface="HY헤드라인M" pitchFamily="18" charset="-127"/>
                    <a:ea typeface="HY헤드라인M" pitchFamily="18" charset="-127"/>
                  </a:rPr>
                  <a:t> resolution (deg.)</a:t>
                </a:r>
                <a:endParaRPr lang="ko-KR" altLang="en-US" sz="1200" b="0">
                  <a:latin typeface="HY헤드라인M" pitchFamily="18" charset="-127"/>
                  <a:ea typeface="HY헤드라인M" pitchFamily="18" charset="-127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44969984"/>
        <c:crosses val="autoZero"/>
        <c:auto val="1"/>
        <c:lblAlgn val="ctr"/>
        <c:lblOffset val="100"/>
      </c:catAx>
      <c:valAx>
        <c:axId val="449699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200" b="0">
                    <a:latin typeface="HY헤드라인M" pitchFamily="18" charset="-127"/>
                    <a:ea typeface="HY헤드라인M" pitchFamily="18" charset="-127"/>
                  </a:defRPr>
                </a:pPr>
                <a:r>
                  <a:rPr lang="en-US" altLang="ko-KR" sz="1200" b="0">
                    <a:latin typeface="HY헤드라인M" pitchFamily="18" charset="-127"/>
                    <a:ea typeface="HY헤드라인M" pitchFamily="18" charset="-127"/>
                  </a:rPr>
                  <a:t>FWHM</a:t>
                </a:r>
                <a:r>
                  <a:rPr lang="en-US" altLang="ko-KR" sz="1200" b="0" baseline="0">
                    <a:latin typeface="HY헤드라인M" pitchFamily="18" charset="-127"/>
                    <a:ea typeface="HY헤드라인M" pitchFamily="18" charset="-127"/>
                  </a:rPr>
                  <a:t> (keV)</a:t>
                </a:r>
                <a:endParaRPr lang="ko-KR" altLang="en-US" sz="1200" b="0">
                  <a:latin typeface="HY헤드라인M" pitchFamily="18" charset="-127"/>
                  <a:ea typeface="HY헤드라인M" pitchFamily="18" charset="-127"/>
                </a:endParaRPr>
              </a:p>
            </c:rich>
          </c:tx>
          <c:layout/>
        </c:title>
        <c:numFmt formatCode="General" sourceLinked="1"/>
        <c:tickLblPos val="nextTo"/>
        <c:crossAx val="4496371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20"/>
  <c:chart>
    <c:title>
      <c:tx>
        <c:rich>
          <a:bodyPr/>
          <a:lstStyle/>
          <a:p>
            <a:pPr>
              <a:defRPr sz="1400" b="0">
                <a:latin typeface="HY헤드라인M" pitchFamily="18" charset="-127"/>
                <a:ea typeface="HY헤드라인M" pitchFamily="18" charset="-127"/>
              </a:defRPr>
            </a:pPr>
            <a:r>
              <a:rPr lang="en-US" altLang="ko-KR" sz="1400" b="0" dirty="0">
                <a:latin typeface="HY헤드라인M" pitchFamily="18" charset="-127"/>
                <a:ea typeface="HY헤드라인M" pitchFamily="18" charset="-127"/>
              </a:rPr>
              <a:t>Condition</a:t>
            </a:r>
            <a:r>
              <a:rPr lang="en-US" altLang="ko-KR" sz="1400" b="0" baseline="0" dirty="0">
                <a:latin typeface="HY헤드라인M" pitchFamily="18" charset="-127"/>
                <a:ea typeface="HY헤드라인M" pitchFamily="18" charset="-127"/>
              </a:rPr>
              <a:t> for FWHM &lt; 100 </a:t>
            </a:r>
            <a:r>
              <a:rPr lang="en-US" altLang="ko-KR" sz="1400" b="0" baseline="0" dirty="0" err="1">
                <a:latin typeface="HY헤드라인M" pitchFamily="18" charset="-127"/>
                <a:ea typeface="HY헤드라인M" pitchFamily="18" charset="-127"/>
              </a:rPr>
              <a:t>keV</a:t>
            </a:r>
            <a:r>
              <a:rPr lang="en-US" altLang="ko-KR" sz="1400" b="0" baseline="0" dirty="0">
                <a:latin typeface="HY헤드라인M" pitchFamily="18" charset="-127"/>
                <a:ea typeface="HY헤드라인M" pitchFamily="18" charset="-127"/>
              </a:rPr>
              <a:t> in C.M.</a:t>
            </a:r>
            <a:endParaRPr lang="ko-KR" altLang="en-US" sz="1400" b="0" dirty="0">
              <a:latin typeface="HY헤드라인M" pitchFamily="18" charset="-127"/>
              <a:ea typeface="HY헤드라인M" pitchFamily="18" charset="-127"/>
            </a:endParaRPr>
          </a:p>
        </c:rich>
      </c:tx>
      <c:layout>
        <c:manualLayout>
          <c:xMode val="edge"/>
          <c:yMode val="edge"/>
          <c:x val="0.14338536450067038"/>
          <c:y val="3.0581032391574E-2"/>
        </c:manualLayout>
      </c:layout>
    </c:title>
    <c:plotArea>
      <c:layout/>
      <c:lineChart>
        <c:grouping val="standard"/>
        <c:ser>
          <c:idx val="0"/>
          <c:order val="0"/>
          <c:spPr>
            <a:ln w="47625">
              <a:noFill/>
            </a:ln>
          </c:spPr>
          <c:cat>
            <c:numRef>
              <c:f>'[6Li_15O_kinematics_1percent_resolution.xlsx]Sheet3'!$A$44:$A$53</c:f>
              <c:numCache>
                <c:formatCode>General</c:formatCode>
                <c:ptCount val="10"/>
                <c:pt idx="0">
                  <c:v>0</c:v>
                </c:pt>
                <c:pt idx="1">
                  <c:v>5.0000000000000024E-2</c:v>
                </c:pt>
                <c:pt idx="2">
                  <c:v>0.1</c:v>
                </c:pt>
                <c:pt idx="3">
                  <c:v>0.12000000000000002</c:v>
                </c:pt>
                <c:pt idx="4">
                  <c:v>0.15000000000000011</c:v>
                </c:pt>
                <c:pt idx="5">
                  <c:v>0.17</c:v>
                </c:pt>
                <c:pt idx="6">
                  <c:v>0.2</c:v>
                </c:pt>
                <c:pt idx="7">
                  <c:v>0.2100000000000001</c:v>
                </c:pt>
                <c:pt idx="8">
                  <c:v>0.22000000000000003</c:v>
                </c:pt>
                <c:pt idx="9">
                  <c:v>0.23</c:v>
                </c:pt>
              </c:numCache>
            </c:numRef>
          </c:cat>
          <c:val>
            <c:numRef>
              <c:f>'[6Li_15O_kinematics_1percent_resolution.xlsx]Sheet3'!$B$44:$B$53</c:f>
              <c:numCache>
                <c:formatCode>General</c:formatCode>
                <c:ptCount val="10"/>
                <c:pt idx="0">
                  <c:v>0.61000000000000043</c:v>
                </c:pt>
                <c:pt idx="1">
                  <c:v>0.60000000000000042</c:v>
                </c:pt>
                <c:pt idx="2">
                  <c:v>0.55000000000000004</c:v>
                </c:pt>
                <c:pt idx="3">
                  <c:v>0.52</c:v>
                </c:pt>
                <c:pt idx="4">
                  <c:v>0.46</c:v>
                </c:pt>
                <c:pt idx="5">
                  <c:v>0.4</c:v>
                </c:pt>
                <c:pt idx="6">
                  <c:v>0.2900000000000002</c:v>
                </c:pt>
                <c:pt idx="7">
                  <c:v>0.23</c:v>
                </c:pt>
                <c:pt idx="8">
                  <c:v>0.16000000000000003</c:v>
                </c:pt>
                <c:pt idx="9">
                  <c:v>0</c:v>
                </c:pt>
              </c:numCache>
            </c:numRef>
          </c:val>
        </c:ser>
        <c:hiLowLines/>
        <c:marker val="1"/>
        <c:axId val="65287680"/>
        <c:axId val="65289600"/>
      </c:lineChart>
      <c:catAx>
        <c:axId val="65287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>
                    <a:latin typeface="HY헤드라인M" pitchFamily="18" charset="-127"/>
                    <a:ea typeface="HY헤드라인M" pitchFamily="18" charset="-127"/>
                  </a:defRPr>
                </a:pPr>
                <a:r>
                  <a:rPr lang="en-US" altLang="ko-KR" sz="1400" b="0">
                    <a:latin typeface="HY헤드라인M" pitchFamily="18" charset="-127"/>
                    <a:ea typeface="HY헤드라인M" pitchFamily="18" charset="-127"/>
                  </a:rPr>
                  <a:t>Beam</a:t>
                </a:r>
                <a:r>
                  <a:rPr lang="en-US" altLang="ko-KR" sz="1400" b="0" baseline="0">
                    <a:latin typeface="HY헤드라인M" pitchFamily="18" charset="-127"/>
                    <a:ea typeface="HY헤드라인M" pitchFamily="18" charset="-127"/>
                  </a:rPr>
                  <a:t> spread (%)</a:t>
                </a:r>
                <a:endParaRPr lang="ko-KR" altLang="en-US" sz="1400" b="0">
                  <a:latin typeface="HY헤드라인M" pitchFamily="18" charset="-127"/>
                  <a:ea typeface="HY헤드라인M" pitchFamily="18" charset="-127"/>
                </a:endParaRPr>
              </a:p>
            </c:rich>
          </c:tx>
          <c:layout/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65289600"/>
        <c:crosses val="autoZero"/>
        <c:auto val="1"/>
        <c:lblAlgn val="ctr"/>
        <c:lblOffset val="100"/>
        <c:tickLblSkip val="1"/>
      </c:catAx>
      <c:valAx>
        <c:axId val="652896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 b="0">
                    <a:latin typeface="HY헤드라인M" pitchFamily="18" charset="-127"/>
                    <a:ea typeface="HY헤드라인M" pitchFamily="18" charset="-127"/>
                  </a:defRPr>
                </a:pPr>
                <a:r>
                  <a:rPr lang="en-US" altLang="ko-KR" sz="1400" b="0">
                    <a:latin typeface="HY헤드라인M" pitchFamily="18" charset="-127"/>
                    <a:ea typeface="HY헤드라인M" pitchFamily="18" charset="-127"/>
                  </a:rPr>
                  <a:t>Angular</a:t>
                </a:r>
                <a:r>
                  <a:rPr lang="en-US" altLang="ko-KR" sz="1400" b="0" baseline="0">
                    <a:latin typeface="HY헤드라인M" pitchFamily="18" charset="-127"/>
                    <a:ea typeface="HY헤드라인M" pitchFamily="18" charset="-127"/>
                  </a:rPr>
                  <a:t> resolution (deg.)</a:t>
                </a:r>
                <a:endParaRPr lang="ko-KR" altLang="en-US" sz="1400" b="0">
                  <a:latin typeface="HY헤드라인M" pitchFamily="18" charset="-127"/>
                  <a:ea typeface="HY헤드라인M" pitchFamily="18" charset="-127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ko-KR"/>
          </a:p>
        </c:txPr>
        <c:crossAx val="6528768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1600" b="0">
                <a:latin typeface="HY헤드라인M" pitchFamily="18" charset="-127"/>
                <a:ea typeface="HY헤드라인M" pitchFamily="18" charset="-127"/>
              </a:defRPr>
            </a:pPr>
            <a:r>
              <a:rPr lang="en-US" altLang="ko-KR" sz="1600" b="0" dirty="0">
                <a:latin typeface="HY헤드라인M" pitchFamily="18" charset="-127"/>
                <a:ea typeface="HY헤드라인M" pitchFamily="18" charset="-127"/>
              </a:rPr>
              <a:t>Deuteron Energy </a:t>
            </a:r>
            <a:r>
              <a:rPr lang="en-US" altLang="ko-KR" sz="1600" b="0" dirty="0" smtClean="0">
                <a:latin typeface="HY헤드라인M" pitchFamily="18" charset="-127"/>
                <a:ea typeface="HY헤드라인M" pitchFamily="18" charset="-127"/>
              </a:rPr>
              <a:t>detected from</a:t>
            </a:r>
            <a:r>
              <a:rPr lang="en-US" altLang="ko-KR" sz="1600" b="0" baseline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b="0" baseline="30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1600" b="0" baseline="0" dirty="0" smtClean="0">
                <a:latin typeface="HY헤드라인M" pitchFamily="18" charset="-127"/>
                <a:ea typeface="HY헤드라인M" pitchFamily="18" charset="-127"/>
              </a:rPr>
              <a:t>Li(</a:t>
            </a:r>
            <a:r>
              <a:rPr lang="en-US" altLang="ko-KR" sz="1600" b="0" baseline="30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1600" b="0" baseline="0" dirty="0" smtClean="0">
                <a:latin typeface="HY헤드라인M" pitchFamily="18" charset="-127"/>
                <a:ea typeface="HY헤드라인M" pitchFamily="18" charset="-127"/>
              </a:rPr>
              <a:t>O, d)</a:t>
            </a:r>
            <a:r>
              <a:rPr lang="en-US" altLang="ko-KR" sz="1600" b="0" baseline="30000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en-US" altLang="ko-KR" sz="1600" b="0" baseline="0" dirty="0" smtClean="0">
                <a:latin typeface="HY헤드라인M" pitchFamily="18" charset="-127"/>
                <a:ea typeface="HY헤드라인M" pitchFamily="18" charset="-127"/>
              </a:rPr>
              <a:t>Ne </a:t>
            </a:r>
          </a:p>
          <a:p>
            <a:pPr>
              <a:defRPr sz="1600" b="0">
                <a:latin typeface="HY헤드라인M" pitchFamily="18" charset="-127"/>
                <a:ea typeface="HY헤드라인M" pitchFamily="18" charset="-127"/>
              </a:defRPr>
            </a:pPr>
            <a:r>
              <a:rPr lang="en-US" altLang="ko-KR" sz="1600" b="0" baseline="0" dirty="0" smtClean="0">
                <a:latin typeface="HY헤드라인M" pitchFamily="18" charset="-127"/>
                <a:ea typeface="HY헤드라인M" pitchFamily="18" charset="-127"/>
              </a:rPr>
              <a:t>in inverse kinematics</a:t>
            </a:r>
            <a:endParaRPr lang="ko-KR" altLang="en-US" sz="1600" b="0" dirty="0">
              <a:latin typeface="HY헤드라인M" pitchFamily="18" charset="-127"/>
              <a:ea typeface="HY헤드라인M" pitchFamily="18" charset="-127"/>
            </a:endParaRPr>
          </a:p>
        </c:rich>
      </c:tx>
      <c:layout>
        <c:manualLayout>
          <c:xMode val="edge"/>
          <c:yMode val="edge"/>
          <c:x val="0.23985765575150611"/>
          <c:y val="2.1164021164021166E-2"/>
        </c:manualLayout>
      </c:layout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Sheet5!$A$4:$A$290</c:f>
              <c:numCache>
                <c:formatCode>0.0_ </c:formatCode>
                <c:ptCount val="287"/>
                <c:pt idx="0">
                  <c:v>141.97503399999999</c:v>
                </c:pt>
                <c:pt idx="1">
                  <c:v>141.67128399999999</c:v>
                </c:pt>
                <c:pt idx="2">
                  <c:v>141.36825600000006</c:v>
                </c:pt>
                <c:pt idx="3">
                  <c:v>141.06595000000002</c:v>
                </c:pt>
                <c:pt idx="4">
                  <c:v>140.76436799999999</c:v>
                </c:pt>
                <c:pt idx="5">
                  <c:v>140.46350999999999</c:v>
                </c:pt>
                <c:pt idx="6">
                  <c:v>140.16337799999999</c:v>
                </c:pt>
                <c:pt idx="7">
                  <c:v>139.86397199999999</c:v>
                </c:pt>
                <c:pt idx="8">
                  <c:v>139.565293</c:v>
                </c:pt>
                <c:pt idx="9">
                  <c:v>139.26734200000001</c:v>
                </c:pt>
                <c:pt idx="10">
                  <c:v>138.97011900000001</c:v>
                </c:pt>
                <c:pt idx="11">
                  <c:v>138.67362499999993</c:v>
                </c:pt>
                <c:pt idx="12">
                  <c:v>138.37786</c:v>
                </c:pt>
                <c:pt idx="13">
                  <c:v>138.08282400000004</c:v>
                </c:pt>
                <c:pt idx="14">
                  <c:v>137.78851900000001</c:v>
                </c:pt>
                <c:pt idx="15">
                  <c:v>137.49494300000001</c:v>
                </c:pt>
                <c:pt idx="16">
                  <c:v>137.20209800000001</c:v>
                </c:pt>
                <c:pt idx="17">
                  <c:v>136.90998399999998</c:v>
                </c:pt>
                <c:pt idx="18">
                  <c:v>136.61859999999999</c:v>
                </c:pt>
                <c:pt idx="19">
                  <c:v>136.32794600000011</c:v>
                </c:pt>
                <c:pt idx="20">
                  <c:v>136.03802300000001</c:v>
                </c:pt>
                <c:pt idx="21">
                  <c:v>135.748831</c:v>
                </c:pt>
                <c:pt idx="22">
                  <c:v>135.46036800000005</c:v>
                </c:pt>
                <c:pt idx="23">
                  <c:v>135.17263499999999</c:v>
                </c:pt>
                <c:pt idx="24">
                  <c:v>134.88563100000005</c:v>
                </c:pt>
                <c:pt idx="25">
                  <c:v>134.599356</c:v>
                </c:pt>
                <c:pt idx="26">
                  <c:v>134.31380999999999</c:v>
                </c:pt>
                <c:pt idx="27">
                  <c:v>134.02899300000001</c:v>
                </c:pt>
                <c:pt idx="28">
                  <c:v>133.74490199999994</c:v>
                </c:pt>
                <c:pt idx="29">
                  <c:v>133.46153900000004</c:v>
                </c:pt>
                <c:pt idx="30">
                  <c:v>133.178901</c:v>
                </c:pt>
                <c:pt idx="31">
                  <c:v>132.89699000000005</c:v>
                </c:pt>
                <c:pt idx="32">
                  <c:v>132.61580299999994</c:v>
                </c:pt>
                <c:pt idx="33">
                  <c:v>132.33534000000006</c:v>
                </c:pt>
                <c:pt idx="34">
                  <c:v>132.0556</c:v>
                </c:pt>
                <c:pt idx="35">
                  <c:v>131.77658199999993</c:v>
                </c:pt>
                <c:pt idx="36">
                  <c:v>131.49828500000001</c:v>
                </c:pt>
                <c:pt idx="37">
                  <c:v>131.220708</c:v>
                </c:pt>
                <c:pt idx="38">
                  <c:v>130.94385099999994</c:v>
                </c:pt>
                <c:pt idx="39">
                  <c:v>130.667711</c:v>
                </c:pt>
                <c:pt idx="40">
                  <c:v>130.39228800000006</c:v>
                </c:pt>
                <c:pt idx="41">
                  <c:v>130.11758099999994</c:v>
                </c:pt>
                <c:pt idx="42">
                  <c:v>129.84358799999998</c:v>
                </c:pt>
                <c:pt idx="43">
                  <c:v>129.57030800000001</c:v>
                </c:pt>
                <c:pt idx="44">
                  <c:v>129.29773900000001</c:v>
                </c:pt>
                <c:pt idx="45">
                  <c:v>129.025881</c:v>
                </c:pt>
                <c:pt idx="46">
                  <c:v>128.75473199999999</c:v>
                </c:pt>
                <c:pt idx="47">
                  <c:v>128.48429100000001</c:v>
                </c:pt>
                <c:pt idx="48">
                  <c:v>128.21455499999988</c:v>
                </c:pt>
                <c:pt idx="49">
                  <c:v>127.94552400000005</c:v>
                </c:pt>
                <c:pt idx="50">
                  <c:v>127.677196</c:v>
                </c:pt>
                <c:pt idx="51">
                  <c:v>127.40956900000003</c:v>
                </c:pt>
                <c:pt idx="52">
                  <c:v>127.142642</c:v>
                </c:pt>
                <c:pt idx="53">
                  <c:v>126.87641199999997</c:v>
                </c:pt>
                <c:pt idx="54">
                  <c:v>126.61087999999998</c:v>
                </c:pt>
                <c:pt idx="55">
                  <c:v>126.346042</c:v>
                </c:pt>
                <c:pt idx="56">
                  <c:v>126.081896</c:v>
                </c:pt>
                <c:pt idx="57">
                  <c:v>125.81844199999998</c:v>
                </c:pt>
                <c:pt idx="58">
                  <c:v>125.55567699999997</c:v>
                </c:pt>
                <c:pt idx="59">
                  <c:v>125.29360000000003</c:v>
                </c:pt>
                <c:pt idx="60">
                  <c:v>125.032208</c:v>
                </c:pt>
                <c:pt idx="61">
                  <c:v>124.7715</c:v>
                </c:pt>
                <c:pt idx="62">
                  <c:v>124.51147300000002</c:v>
                </c:pt>
                <c:pt idx="63">
                  <c:v>124.252126</c:v>
                </c:pt>
                <c:pt idx="64">
                  <c:v>123.99345700000002</c:v>
                </c:pt>
                <c:pt idx="65">
                  <c:v>123.73546399999999</c:v>
                </c:pt>
                <c:pt idx="66">
                  <c:v>123.478145</c:v>
                </c:pt>
                <c:pt idx="67">
                  <c:v>123.221497</c:v>
                </c:pt>
                <c:pt idx="68">
                  <c:v>122.96552000000003</c:v>
                </c:pt>
                <c:pt idx="69">
                  <c:v>122.71020900000005</c:v>
                </c:pt>
                <c:pt idx="70">
                  <c:v>122.45556500000002</c:v>
                </c:pt>
                <c:pt idx="71">
                  <c:v>122.20158300000003</c:v>
                </c:pt>
                <c:pt idx="72">
                  <c:v>121.94826300000005</c:v>
                </c:pt>
                <c:pt idx="73">
                  <c:v>121.69560199999998</c:v>
                </c:pt>
                <c:pt idx="74">
                  <c:v>121.44359700000003</c:v>
                </c:pt>
                <c:pt idx="75">
                  <c:v>121.19224800000001</c:v>
                </c:pt>
                <c:pt idx="76">
                  <c:v>120.94155100000003</c:v>
                </c:pt>
                <c:pt idx="77">
                  <c:v>120.69150300000003</c:v>
                </c:pt>
                <c:pt idx="78">
                  <c:v>120.44210400000003</c:v>
                </c:pt>
                <c:pt idx="79">
                  <c:v>120.19335100000001</c:v>
                </c:pt>
                <c:pt idx="80">
                  <c:v>119.94524100000002</c:v>
                </c:pt>
                <c:pt idx="81">
                  <c:v>119.69777199999997</c:v>
                </c:pt>
                <c:pt idx="82">
                  <c:v>119.450942</c:v>
                </c:pt>
                <c:pt idx="83">
                  <c:v>119.204748</c:v>
                </c:pt>
                <c:pt idx="84">
                  <c:v>118.959188</c:v>
                </c:pt>
                <c:pt idx="85">
                  <c:v>118.71426000000004</c:v>
                </c:pt>
                <c:pt idx="86">
                  <c:v>118.46996200000002</c:v>
                </c:pt>
                <c:pt idx="87">
                  <c:v>118.226291</c:v>
                </c:pt>
                <c:pt idx="88">
                  <c:v>117.98324400000003</c:v>
                </c:pt>
                <c:pt idx="89">
                  <c:v>117.74081900000003</c:v>
                </c:pt>
                <c:pt idx="90">
                  <c:v>117.49901500000003</c:v>
                </c:pt>
                <c:pt idx="91">
                  <c:v>117.257828</c:v>
                </c:pt>
                <c:pt idx="92">
                  <c:v>117.01725600000003</c:v>
                </c:pt>
                <c:pt idx="93">
                  <c:v>116.77729600000002</c:v>
                </c:pt>
                <c:pt idx="94">
                  <c:v>116.537947</c:v>
                </c:pt>
                <c:pt idx="95">
                  <c:v>116.29920500000003</c:v>
                </c:pt>
                <c:pt idx="96">
                  <c:v>116.06106900000003</c:v>
                </c:pt>
                <c:pt idx="97">
                  <c:v>115.82353500000001</c:v>
                </c:pt>
                <c:pt idx="98">
                  <c:v>115.586602</c:v>
                </c:pt>
                <c:pt idx="99">
                  <c:v>115.350267</c:v>
                </c:pt>
                <c:pt idx="100">
                  <c:v>115.11452800000002</c:v>
                </c:pt>
                <c:pt idx="101">
                  <c:v>114.87938099999997</c:v>
                </c:pt>
                <c:pt idx="102">
                  <c:v>114.64482500000003</c:v>
                </c:pt>
                <c:pt idx="103">
                  <c:v>114.41085600000002</c:v>
                </c:pt>
                <c:pt idx="104">
                  <c:v>114.17747399999998</c:v>
                </c:pt>
                <c:pt idx="105">
                  <c:v>113.94467400000005</c:v>
                </c:pt>
                <c:pt idx="106">
                  <c:v>113.71245500000002</c:v>
                </c:pt>
                <c:pt idx="107">
                  <c:v>113.48081400000002</c:v>
                </c:pt>
                <c:pt idx="108">
                  <c:v>113.24974899999998</c:v>
                </c:pt>
                <c:pt idx="109">
                  <c:v>113.01925600000003</c:v>
                </c:pt>
                <c:pt idx="110">
                  <c:v>112.789334</c:v>
                </c:pt>
                <c:pt idx="111">
                  <c:v>112.55998</c:v>
                </c:pt>
                <c:pt idx="112">
                  <c:v>112.331192</c:v>
                </c:pt>
                <c:pt idx="113">
                  <c:v>112.10296700000001</c:v>
                </c:pt>
                <c:pt idx="114">
                  <c:v>111.87530199999996</c:v>
                </c:pt>
                <c:pt idx="115">
                  <c:v>111.648195</c:v>
                </c:pt>
                <c:pt idx="116">
                  <c:v>111.42164400000003</c:v>
                </c:pt>
                <c:pt idx="117">
                  <c:v>111.195646</c:v>
                </c:pt>
                <c:pt idx="118">
                  <c:v>110.97019899999998</c:v>
                </c:pt>
                <c:pt idx="119">
                  <c:v>110.74529900000003</c:v>
                </c:pt>
                <c:pt idx="120">
                  <c:v>110.520945</c:v>
                </c:pt>
                <c:pt idx="121">
                  <c:v>110.29713400000003</c:v>
                </c:pt>
                <c:pt idx="122">
                  <c:v>110.073864</c:v>
                </c:pt>
                <c:pt idx="123">
                  <c:v>109.85113200000001</c:v>
                </c:pt>
                <c:pt idx="124">
                  <c:v>109.62893499999997</c:v>
                </c:pt>
                <c:pt idx="125">
                  <c:v>109.40727099999999</c:v>
                </c:pt>
                <c:pt idx="126">
                  <c:v>109.18613799999997</c:v>
                </c:pt>
                <c:pt idx="127">
                  <c:v>108.96553299999998</c:v>
                </c:pt>
                <c:pt idx="128">
                  <c:v>108.74545400000002</c:v>
                </c:pt>
                <c:pt idx="129">
                  <c:v>108.52589799999997</c:v>
                </c:pt>
                <c:pt idx="130">
                  <c:v>108.30686300000002</c:v>
                </c:pt>
                <c:pt idx="131">
                  <c:v>108.08834599999997</c:v>
                </c:pt>
                <c:pt idx="132">
                  <c:v>107.87034399999997</c:v>
                </c:pt>
                <c:pt idx="133">
                  <c:v>107.65285599999997</c:v>
                </c:pt>
                <c:pt idx="134">
                  <c:v>107.435879</c:v>
                </c:pt>
                <c:pt idx="135">
                  <c:v>107.21941000000002</c:v>
                </c:pt>
                <c:pt idx="136">
                  <c:v>107.00344699999998</c:v>
                </c:pt>
                <c:pt idx="137">
                  <c:v>106.787988</c:v>
                </c:pt>
                <c:pt idx="138">
                  <c:v>106.57302999999999</c:v>
                </c:pt>
                <c:pt idx="139">
                  <c:v>106.35856999999999</c:v>
                </c:pt>
                <c:pt idx="140">
                  <c:v>106.14460699999999</c:v>
                </c:pt>
                <c:pt idx="141">
                  <c:v>105.93113700000002</c:v>
                </c:pt>
                <c:pt idx="142">
                  <c:v>105.71815900000003</c:v>
                </c:pt>
                <c:pt idx="143">
                  <c:v>105.50566999999999</c:v>
                </c:pt>
                <c:pt idx="144">
                  <c:v>105.29366800000003</c:v>
                </c:pt>
                <c:pt idx="145">
                  <c:v>105.08215</c:v>
                </c:pt>
                <c:pt idx="146">
                  <c:v>104.87111400000002</c:v>
                </c:pt>
                <c:pt idx="147">
                  <c:v>104.660557</c:v>
                </c:pt>
                <c:pt idx="148">
                  <c:v>104.45047700000001</c:v>
                </c:pt>
                <c:pt idx="149">
                  <c:v>104.240872</c:v>
                </c:pt>
                <c:pt idx="150">
                  <c:v>104.031739</c:v>
                </c:pt>
                <c:pt idx="151">
                  <c:v>103.82307699999997</c:v>
                </c:pt>
                <c:pt idx="152">
                  <c:v>103.61488199999998</c:v>
                </c:pt>
                <c:pt idx="153">
                  <c:v>103.40715200000002</c:v>
                </c:pt>
                <c:pt idx="154">
                  <c:v>103.19988499999998</c:v>
                </c:pt>
                <c:pt idx="155">
                  <c:v>102.99307899999998</c:v>
                </c:pt>
                <c:pt idx="156">
                  <c:v>102.78673199999997</c:v>
                </c:pt>
                <c:pt idx="157">
                  <c:v>102.58083999999998</c:v>
                </c:pt>
                <c:pt idx="158">
                  <c:v>102.37540300000001</c:v>
                </c:pt>
                <c:pt idx="159">
                  <c:v>102.17041599999997</c:v>
                </c:pt>
                <c:pt idx="160">
                  <c:v>101.965879</c:v>
                </c:pt>
                <c:pt idx="161">
                  <c:v>101.76178899999998</c:v>
                </c:pt>
                <c:pt idx="162">
                  <c:v>101.558144</c:v>
                </c:pt>
                <c:pt idx="163">
                  <c:v>101.354941</c:v>
                </c:pt>
                <c:pt idx="164">
                  <c:v>101.15217799999996</c:v>
                </c:pt>
                <c:pt idx="165">
                  <c:v>100.94985300000003</c:v>
                </c:pt>
                <c:pt idx="166">
                  <c:v>100.74796300000006</c:v>
                </c:pt>
                <c:pt idx="167">
                  <c:v>100.54650700000002</c:v>
                </c:pt>
                <c:pt idx="168">
                  <c:v>100.345483</c:v>
                </c:pt>
                <c:pt idx="169">
                  <c:v>100.144887</c:v>
                </c:pt>
                <c:pt idx="170">
                  <c:v>99.944717999999995</c:v>
                </c:pt>
                <c:pt idx="171">
                  <c:v>99.744974000000028</c:v>
                </c:pt>
                <c:pt idx="172">
                  <c:v>99.545652000000004</c:v>
                </c:pt>
                <c:pt idx="173">
                  <c:v>99.34675</c:v>
                </c:pt>
                <c:pt idx="174">
                  <c:v>99.148267000000004</c:v>
                </c:pt>
                <c:pt idx="175">
                  <c:v>98.950198999999998</c:v>
                </c:pt>
                <c:pt idx="176">
                  <c:v>98.752544999999998</c:v>
                </c:pt>
                <c:pt idx="177">
                  <c:v>98.555302999999938</c:v>
                </c:pt>
                <c:pt idx="178">
                  <c:v>98.358470999999938</c:v>
                </c:pt>
                <c:pt idx="179">
                  <c:v>98.162044999999978</c:v>
                </c:pt>
                <c:pt idx="180">
                  <c:v>97.96602500000003</c:v>
                </c:pt>
                <c:pt idx="181">
                  <c:v>97.770409000000001</c:v>
                </c:pt>
                <c:pt idx="182">
                  <c:v>97.57519299999997</c:v>
                </c:pt>
                <c:pt idx="183">
                  <c:v>97.38037599999997</c:v>
                </c:pt>
                <c:pt idx="184">
                  <c:v>97.185956999999988</c:v>
                </c:pt>
                <c:pt idx="185">
                  <c:v>96.991932000000006</c:v>
                </c:pt>
                <c:pt idx="186">
                  <c:v>96.798300000000012</c:v>
                </c:pt>
                <c:pt idx="187">
                  <c:v>96.605058999999954</c:v>
                </c:pt>
                <c:pt idx="188">
                  <c:v>96.412206000000026</c:v>
                </c:pt>
                <c:pt idx="189">
                  <c:v>96.219740000000002</c:v>
                </c:pt>
                <c:pt idx="190">
                  <c:v>96.027659000000028</c:v>
                </c:pt>
                <c:pt idx="191">
                  <c:v>95.83596</c:v>
                </c:pt>
                <c:pt idx="192">
                  <c:v>95.64464300000003</c:v>
                </c:pt>
                <c:pt idx="193">
                  <c:v>95.453703000000004</c:v>
                </c:pt>
                <c:pt idx="194">
                  <c:v>95.263141000000005</c:v>
                </c:pt>
                <c:pt idx="195">
                  <c:v>95.07295299999997</c:v>
                </c:pt>
                <c:pt idx="196">
                  <c:v>94.883137999999988</c:v>
                </c:pt>
                <c:pt idx="197">
                  <c:v>94.693692999999982</c:v>
                </c:pt>
                <c:pt idx="198">
                  <c:v>94.504617999999994</c:v>
                </c:pt>
                <c:pt idx="199">
                  <c:v>94.315909000000005</c:v>
                </c:pt>
                <c:pt idx="200">
                  <c:v>94.127566000000002</c:v>
                </c:pt>
                <c:pt idx="201">
                  <c:v>93.939584999999994</c:v>
                </c:pt>
                <c:pt idx="202">
                  <c:v>93.751965999999996</c:v>
                </c:pt>
                <c:pt idx="203">
                  <c:v>93.564706000000001</c:v>
                </c:pt>
                <c:pt idx="204">
                  <c:v>93.377803</c:v>
                </c:pt>
                <c:pt idx="205">
                  <c:v>93.191255000000027</c:v>
                </c:pt>
                <c:pt idx="206">
                  <c:v>93.005061999999981</c:v>
                </c:pt>
                <c:pt idx="207">
                  <c:v>92.81922000000003</c:v>
                </c:pt>
                <c:pt idx="208">
                  <c:v>92.633726999999979</c:v>
                </c:pt>
                <c:pt idx="209">
                  <c:v>92.448582999999999</c:v>
                </c:pt>
                <c:pt idx="210">
                  <c:v>92.263784999999999</c:v>
                </c:pt>
                <c:pt idx="211">
                  <c:v>92.079331999999937</c:v>
                </c:pt>
                <c:pt idx="212">
                  <c:v>91.895221000000006</c:v>
                </c:pt>
                <c:pt idx="213">
                  <c:v>91.711450000000028</c:v>
                </c:pt>
                <c:pt idx="214">
                  <c:v>91.528019</c:v>
                </c:pt>
                <c:pt idx="215">
                  <c:v>91.344925000000046</c:v>
                </c:pt>
                <c:pt idx="216">
                  <c:v>91.162165999999999</c:v>
                </c:pt>
                <c:pt idx="217">
                  <c:v>90.979740999999976</c:v>
                </c:pt>
                <c:pt idx="218">
                  <c:v>90.797647999999995</c:v>
                </c:pt>
                <c:pt idx="219">
                  <c:v>90.615884999999977</c:v>
                </c:pt>
                <c:pt idx="220">
                  <c:v>90.434450000000027</c:v>
                </c:pt>
                <c:pt idx="221">
                  <c:v>90.253340999999978</c:v>
                </c:pt>
                <c:pt idx="222">
                  <c:v>90.072557999999972</c:v>
                </c:pt>
                <c:pt idx="223">
                  <c:v>89.892097999999976</c:v>
                </c:pt>
                <c:pt idx="224">
                  <c:v>89.711958999999993</c:v>
                </c:pt>
                <c:pt idx="225">
                  <c:v>89.532139999999998</c:v>
                </c:pt>
                <c:pt idx="226">
                  <c:v>89.352638999999954</c:v>
                </c:pt>
                <c:pt idx="227">
                  <c:v>89.173454999999976</c:v>
                </c:pt>
                <c:pt idx="228">
                  <c:v>88.994585000000029</c:v>
                </c:pt>
                <c:pt idx="229">
                  <c:v>88.816028000000003</c:v>
                </c:pt>
                <c:pt idx="230">
                  <c:v>88.63778299999997</c:v>
                </c:pt>
                <c:pt idx="231">
                  <c:v>88.459846999999982</c:v>
                </c:pt>
                <c:pt idx="232">
                  <c:v>88.282219999999995</c:v>
                </c:pt>
                <c:pt idx="233">
                  <c:v>88.104899000000003</c:v>
                </c:pt>
                <c:pt idx="234">
                  <c:v>87.92788299999998</c:v>
                </c:pt>
                <c:pt idx="235">
                  <c:v>87.751170000000002</c:v>
                </c:pt>
                <c:pt idx="236">
                  <c:v>87.574759</c:v>
                </c:pt>
                <c:pt idx="237">
                  <c:v>87.398646999999983</c:v>
                </c:pt>
                <c:pt idx="238">
                  <c:v>87.222834999999989</c:v>
                </c:pt>
                <c:pt idx="239">
                  <c:v>87.04731900000003</c:v>
                </c:pt>
                <c:pt idx="240">
                  <c:v>86.872098999999963</c:v>
                </c:pt>
                <c:pt idx="241">
                  <c:v>86.697171999999981</c:v>
                </c:pt>
                <c:pt idx="242">
                  <c:v>86.522536999999971</c:v>
                </c:pt>
                <c:pt idx="243">
                  <c:v>86.348194000000007</c:v>
                </c:pt>
                <c:pt idx="244">
                  <c:v>86.174138999999954</c:v>
                </c:pt>
                <c:pt idx="245">
                  <c:v>86.00037199999997</c:v>
                </c:pt>
                <c:pt idx="246">
                  <c:v>85.826890999999989</c:v>
                </c:pt>
                <c:pt idx="247">
                  <c:v>85.653694999999999</c:v>
                </c:pt>
                <c:pt idx="248">
                  <c:v>85.480781999999977</c:v>
                </c:pt>
                <c:pt idx="249">
                  <c:v>85.308149999999998</c:v>
                </c:pt>
                <c:pt idx="250">
                  <c:v>85.135797999999937</c:v>
                </c:pt>
                <c:pt idx="251">
                  <c:v>84.963725999999994</c:v>
                </c:pt>
                <c:pt idx="252">
                  <c:v>84.791930000000022</c:v>
                </c:pt>
                <c:pt idx="253">
                  <c:v>84.620409999999978</c:v>
                </c:pt>
                <c:pt idx="254">
                  <c:v>84.449164000000039</c:v>
                </c:pt>
                <c:pt idx="255">
                  <c:v>84.278190999999978</c:v>
                </c:pt>
                <c:pt idx="256">
                  <c:v>84.107489999999999</c:v>
                </c:pt>
                <c:pt idx="257">
                  <c:v>83.937057999999993</c:v>
                </c:pt>
                <c:pt idx="258">
                  <c:v>83.766895000000005</c:v>
                </c:pt>
                <c:pt idx="259">
                  <c:v>83.596998999999983</c:v>
                </c:pt>
                <c:pt idx="260">
                  <c:v>83.427368999999999</c:v>
                </c:pt>
                <c:pt idx="261">
                  <c:v>83.258003000000002</c:v>
                </c:pt>
                <c:pt idx="262">
                  <c:v>83.088899999999981</c:v>
                </c:pt>
                <c:pt idx="263">
                  <c:v>82.920057999999983</c:v>
                </c:pt>
                <c:pt idx="264">
                  <c:v>82.75147699999998</c:v>
                </c:pt>
                <c:pt idx="265">
                  <c:v>82.583153999999993</c:v>
                </c:pt>
                <c:pt idx="266">
                  <c:v>82.415088999999981</c:v>
                </c:pt>
                <c:pt idx="267">
                  <c:v>82.247280000000046</c:v>
                </c:pt>
                <c:pt idx="268">
                  <c:v>82.07972599999998</c:v>
                </c:pt>
                <c:pt idx="269">
                  <c:v>81.912425000000027</c:v>
                </c:pt>
                <c:pt idx="270">
                  <c:v>81.745376999999976</c:v>
                </c:pt>
                <c:pt idx="271">
                  <c:v>81.578578999999962</c:v>
                </c:pt>
                <c:pt idx="272">
                  <c:v>81.412030000000001</c:v>
                </c:pt>
                <c:pt idx="273">
                  <c:v>81.245729999999995</c:v>
                </c:pt>
                <c:pt idx="274">
                  <c:v>81.079675999999978</c:v>
                </c:pt>
                <c:pt idx="275">
                  <c:v>80.913869000000034</c:v>
                </c:pt>
                <c:pt idx="276">
                  <c:v>80.748305000000002</c:v>
                </c:pt>
                <c:pt idx="277">
                  <c:v>80.582983999999982</c:v>
                </c:pt>
                <c:pt idx="278">
                  <c:v>80.417905000000047</c:v>
                </c:pt>
                <c:pt idx="279">
                  <c:v>80.253067000000001</c:v>
                </c:pt>
                <c:pt idx="280">
                  <c:v>80.088467999999978</c:v>
                </c:pt>
                <c:pt idx="281">
                  <c:v>79.924107000000006</c:v>
                </c:pt>
                <c:pt idx="282">
                  <c:v>79.75998199999998</c:v>
                </c:pt>
                <c:pt idx="283">
                  <c:v>79.596092999999982</c:v>
                </c:pt>
                <c:pt idx="284">
                  <c:v>79.432439000000002</c:v>
                </c:pt>
                <c:pt idx="285">
                  <c:v>79.269017000000005</c:v>
                </c:pt>
                <c:pt idx="286">
                  <c:v>79.105826999999977</c:v>
                </c:pt>
              </c:numCache>
            </c:numRef>
          </c:cat>
          <c:val>
            <c:numRef>
              <c:f>Sheet5!$B$4:$B$290</c:f>
              <c:numCache>
                <c:formatCode>General</c:formatCode>
                <c:ptCount val="287"/>
                <c:pt idx="0">
                  <c:v>6.7434799999999999</c:v>
                </c:pt>
                <c:pt idx="1">
                  <c:v>6.7663000000000002</c:v>
                </c:pt>
                <c:pt idx="2">
                  <c:v>6.7893000000000017</c:v>
                </c:pt>
                <c:pt idx="3">
                  <c:v>6.8124999999999982</c:v>
                </c:pt>
                <c:pt idx="4">
                  <c:v>6.8358799999999995</c:v>
                </c:pt>
                <c:pt idx="5">
                  <c:v>6.8594600000000003</c:v>
                </c:pt>
                <c:pt idx="6">
                  <c:v>6.8832199999999997</c:v>
                </c:pt>
                <c:pt idx="7">
                  <c:v>6.9071799999999985</c:v>
                </c:pt>
                <c:pt idx="8">
                  <c:v>6.9313400000000023</c:v>
                </c:pt>
                <c:pt idx="9">
                  <c:v>6.9556800000000001</c:v>
                </c:pt>
                <c:pt idx="10">
                  <c:v>6.9802000000000017</c:v>
                </c:pt>
                <c:pt idx="11">
                  <c:v>7.0049399999999986</c:v>
                </c:pt>
                <c:pt idx="12">
                  <c:v>7.0298400000000001</c:v>
                </c:pt>
                <c:pt idx="13">
                  <c:v>7.0549399999999975</c:v>
                </c:pt>
                <c:pt idx="14">
                  <c:v>7.0802399999999999</c:v>
                </c:pt>
                <c:pt idx="15">
                  <c:v>7.105719999999998</c:v>
                </c:pt>
                <c:pt idx="16">
                  <c:v>7.1313800000000001</c:v>
                </c:pt>
                <c:pt idx="17">
                  <c:v>7.157239999999998</c:v>
                </c:pt>
                <c:pt idx="18">
                  <c:v>7.1832799999999999</c:v>
                </c:pt>
                <c:pt idx="19">
                  <c:v>7.2095200000000004</c:v>
                </c:pt>
                <c:pt idx="20">
                  <c:v>7.2359400000000003</c:v>
                </c:pt>
                <c:pt idx="21">
                  <c:v>7.2625599999999979</c:v>
                </c:pt>
                <c:pt idx="22">
                  <c:v>7.2893600000000021</c:v>
                </c:pt>
                <c:pt idx="23">
                  <c:v>7.3163400000000003</c:v>
                </c:pt>
                <c:pt idx="24">
                  <c:v>7.3434999999999997</c:v>
                </c:pt>
                <c:pt idx="25">
                  <c:v>7.3708600000000004</c:v>
                </c:pt>
                <c:pt idx="26">
                  <c:v>7.398419999999998</c:v>
                </c:pt>
                <c:pt idx="27">
                  <c:v>7.4261400000000002</c:v>
                </c:pt>
                <c:pt idx="28">
                  <c:v>7.4540600000000001</c:v>
                </c:pt>
                <c:pt idx="29">
                  <c:v>7.4821600000000004</c:v>
                </c:pt>
                <c:pt idx="30">
                  <c:v>7.51044</c:v>
                </c:pt>
                <c:pt idx="31">
                  <c:v>7.5389200000000001</c:v>
                </c:pt>
                <c:pt idx="32">
                  <c:v>7.5675799999999978</c:v>
                </c:pt>
                <c:pt idx="33">
                  <c:v>7.5964200000000002</c:v>
                </c:pt>
                <c:pt idx="34">
                  <c:v>7.6254399999999976</c:v>
                </c:pt>
                <c:pt idx="35">
                  <c:v>7.6546399999999979</c:v>
                </c:pt>
                <c:pt idx="36">
                  <c:v>7.6840399999999986</c:v>
                </c:pt>
                <c:pt idx="37">
                  <c:v>7.7136199999999997</c:v>
                </c:pt>
                <c:pt idx="38">
                  <c:v>7.7433800000000002</c:v>
                </c:pt>
                <c:pt idx="39">
                  <c:v>7.7733200000000018</c:v>
                </c:pt>
                <c:pt idx="40">
                  <c:v>7.8034400000000002</c:v>
                </c:pt>
                <c:pt idx="41">
                  <c:v>7.8337399999999997</c:v>
                </c:pt>
                <c:pt idx="42">
                  <c:v>7.8642199999999987</c:v>
                </c:pt>
                <c:pt idx="43">
                  <c:v>7.894899999999998</c:v>
                </c:pt>
                <c:pt idx="44">
                  <c:v>7.9257400000000002</c:v>
                </c:pt>
                <c:pt idx="45">
                  <c:v>7.9567800000000002</c:v>
                </c:pt>
                <c:pt idx="46">
                  <c:v>7.9879799999999985</c:v>
                </c:pt>
                <c:pt idx="47">
                  <c:v>8.01938</c:v>
                </c:pt>
                <c:pt idx="48">
                  <c:v>8.0509400000000007</c:v>
                </c:pt>
                <c:pt idx="49">
                  <c:v>8.0827000000000027</c:v>
                </c:pt>
                <c:pt idx="50">
                  <c:v>8.1146200000000004</c:v>
                </c:pt>
                <c:pt idx="51">
                  <c:v>8.1467400000000012</c:v>
                </c:pt>
                <c:pt idx="52">
                  <c:v>8.1790200000000013</c:v>
                </c:pt>
                <c:pt idx="53">
                  <c:v>8.2115000000000009</c:v>
                </c:pt>
                <c:pt idx="54">
                  <c:v>8.2441399999999998</c:v>
                </c:pt>
                <c:pt idx="55">
                  <c:v>8.2769600000000008</c:v>
                </c:pt>
                <c:pt idx="56">
                  <c:v>8.3099600000000002</c:v>
                </c:pt>
                <c:pt idx="57">
                  <c:v>8.3431200000000008</c:v>
                </c:pt>
                <c:pt idx="58">
                  <c:v>8.3764800000000044</c:v>
                </c:pt>
                <c:pt idx="59">
                  <c:v>8.4100200000000012</c:v>
                </c:pt>
                <c:pt idx="60">
                  <c:v>8.4437200000000008</c:v>
                </c:pt>
                <c:pt idx="61">
                  <c:v>8.4776000000000007</c:v>
                </c:pt>
                <c:pt idx="62">
                  <c:v>8.5116600000000009</c:v>
                </c:pt>
                <c:pt idx="63">
                  <c:v>8.5458800000000004</c:v>
                </c:pt>
                <c:pt idx="64">
                  <c:v>8.5802800000000001</c:v>
                </c:pt>
                <c:pt idx="65">
                  <c:v>8.6148600000000002</c:v>
                </c:pt>
                <c:pt idx="66">
                  <c:v>8.6496200000000005</c:v>
                </c:pt>
                <c:pt idx="67">
                  <c:v>8.6845400000000001</c:v>
                </c:pt>
                <c:pt idx="68">
                  <c:v>8.7196600000000011</c:v>
                </c:pt>
                <c:pt idx="69">
                  <c:v>8.7549200000000003</c:v>
                </c:pt>
                <c:pt idx="70">
                  <c:v>8.790379999999999</c:v>
                </c:pt>
                <c:pt idx="71">
                  <c:v>8.825980000000003</c:v>
                </c:pt>
                <c:pt idx="72">
                  <c:v>8.8617800000000031</c:v>
                </c:pt>
                <c:pt idx="73">
                  <c:v>8.8977400000000006</c:v>
                </c:pt>
                <c:pt idx="74">
                  <c:v>8.9338800000000003</c:v>
                </c:pt>
                <c:pt idx="75">
                  <c:v>8.9701800000000027</c:v>
                </c:pt>
                <c:pt idx="76">
                  <c:v>9.0066600000000001</c:v>
                </c:pt>
                <c:pt idx="77">
                  <c:v>9.0433000000000003</c:v>
                </c:pt>
                <c:pt idx="78">
                  <c:v>9.0801200000000009</c:v>
                </c:pt>
                <c:pt idx="79">
                  <c:v>9.1171000000000024</c:v>
                </c:pt>
                <c:pt idx="80">
                  <c:v>9.1542600000000007</c:v>
                </c:pt>
                <c:pt idx="81">
                  <c:v>9.1915800000000001</c:v>
                </c:pt>
                <c:pt idx="82">
                  <c:v>9.2290600000000005</c:v>
                </c:pt>
                <c:pt idx="83">
                  <c:v>9.2667200000000012</c:v>
                </c:pt>
                <c:pt idx="84">
                  <c:v>9.3045600000000004</c:v>
                </c:pt>
                <c:pt idx="85">
                  <c:v>9.342540000000005</c:v>
                </c:pt>
                <c:pt idx="86">
                  <c:v>9.3807000000000027</c:v>
                </c:pt>
                <c:pt idx="87">
                  <c:v>9.4190400000000007</c:v>
                </c:pt>
                <c:pt idx="88">
                  <c:v>9.4575200000000006</c:v>
                </c:pt>
                <c:pt idx="89">
                  <c:v>9.4961800000000007</c:v>
                </c:pt>
                <c:pt idx="90">
                  <c:v>9.5350000000000001</c:v>
                </c:pt>
                <c:pt idx="91">
                  <c:v>9.5740000000000016</c:v>
                </c:pt>
                <c:pt idx="92">
                  <c:v>9.6131400000000014</c:v>
                </c:pt>
                <c:pt idx="93">
                  <c:v>9.6524600000000049</c:v>
                </c:pt>
                <c:pt idx="94">
                  <c:v>9.6919400000000024</c:v>
                </c:pt>
                <c:pt idx="95">
                  <c:v>9.7316000000000003</c:v>
                </c:pt>
                <c:pt idx="96">
                  <c:v>9.7714000000000016</c:v>
                </c:pt>
                <c:pt idx="97">
                  <c:v>9.8113600000000005</c:v>
                </c:pt>
                <c:pt idx="98">
                  <c:v>9.851500000000005</c:v>
                </c:pt>
                <c:pt idx="99">
                  <c:v>9.8918000000000035</c:v>
                </c:pt>
                <c:pt idx="100">
                  <c:v>9.9322600000000012</c:v>
                </c:pt>
                <c:pt idx="101">
                  <c:v>9.9728600000000007</c:v>
                </c:pt>
                <c:pt idx="102">
                  <c:v>10.013640000000002</c:v>
                </c:pt>
                <c:pt idx="103">
                  <c:v>10.054580000000003</c:v>
                </c:pt>
                <c:pt idx="104">
                  <c:v>10.095680000000003</c:v>
                </c:pt>
                <c:pt idx="105">
                  <c:v>10.136940000000001</c:v>
                </c:pt>
                <c:pt idx="106">
                  <c:v>10.17836</c:v>
                </c:pt>
                <c:pt idx="107">
                  <c:v>10.21992</c:v>
                </c:pt>
                <c:pt idx="108">
                  <c:v>10.261660000000001</c:v>
                </c:pt>
                <c:pt idx="109">
                  <c:v>10.303540000000003</c:v>
                </c:pt>
                <c:pt idx="110">
                  <c:v>10.345600000000005</c:v>
                </c:pt>
                <c:pt idx="111">
                  <c:v>10.3878</c:v>
                </c:pt>
                <c:pt idx="112">
                  <c:v>10.430160000000001</c:v>
                </c:pt>
                <c:pt idx="113">
                  <c:v>10.472680000000004</c:v>
                </c:pt>
                <c:pt idx="114">
                  <c:v>10.515360000000001</c:v>
                </c:pt>
                <c:pt idx="115">
                  <c:v>10.55818</c:v>
                </c:pt>
                <c:pt idx="116">
                  <c:v>10.60116</c:v>
                </c:pt>
                <c:pt idx="117">
                  <c:v>10.644299999999999</c:v>
                </c:pt>
                <c:pt idx="118">
                  <c:v>10.6876</c:v>
                </c:pt>
                <c:pt idx="119">
                  <c:v>10.73104</c:v>
                </c:pt>
                <c:pt idx="120">
                  <c:v>10.77464</c:v>
                </c:pt>
                <c:pt idx="121">
                  <c:v>10.818379999999999</c:v>
                </c:pt>
                <c:pt idx="122">
                  <c:v>10.862280000000004</c:v>
                </c:pt>
                <c:pt idx="123">
                  <c:v>10.90634</c:v>
                </c:pt>
                <c:pt idx="124">
                  <c:v>10.950540000000004</c:v>
                </c:pt>
                <c:pt idx="125">
                  <c:v>10.994900000000001</c:v>
                </c:pt>
                <c:pt idx="126">
                  <c:v>11.03942</c:v>
                </c:pt>
                <c:pt idx="127">
                  <c:v>11.08408</c:v>
                </c:pt>
                <c:pt idx="128">
                  <c:v>11.128880000000001</c:v>
                </c:pt>
                <c:pt idx="129">
                  <c:v>11.17384</c:v>
                </c:pt>
                <c:pt idx="130">
                  <c:v>11.21894</c:v>
                </c:pt>
                <c:pt idx="131">
                  <c:v>11.264200000000001</c:v>
                </c:pt>
                <c:pt idx="132">
                  <c:v>11.309600000000003</c:v>
                </c:pt>
                <c:pt idx="133">
                  <c:v>11.355140000000004</c:v>
                </c:pt>
                <c:pt idx="134">
                  <c:v>11.400840000000002</c:v>
                </c:pt>
                <c:pt idx="135">
                  <c:v>11.446680000000002</c:v>
                </c:pt>
                <c:pt idx="136">
                  <c:v>11.492680000000004</c:v>
                </c:pt>
                <c:pt idx="137">
                  <c:v>11.5388</c:v>
                </c:pt>
                <c:pt idx="138">
                  <c:v>11.585080000000003</c:v>
                </c:pt>
                <c:pt idx="139">
                  <c:v>11.631500000000001</c:v>
                </c:pt>
                <c:pt idx="140">
                  <c:v>11.67808</c:v>
                </c:pt>
                <c:pt idx="141">
                  <c:v>11.7248</c:v>
                </c:pt>
                <c:pt idx="142">
                  <c:v>11.77164</c:v>
                </c:pt>
                <c:pt idx="143">
                  <c:v>11.81864</c:v>
                </c:pt>
                <c:pt idx="144">
                  <c:v>11.865780000000006</c:v>
                </c:pt>
                <c:pt idx="145">
                  <c:v>11.91306</c:v>
                </c:pt>
                <c:pt idx="146">
                  <c:v>11.960500000000003</c:v>
                </c:pt>
                <c:pt idx="147">
                  <c:v>12.00806</c:v>
                </c:pt>
                <c:pt idx="148">
                  <c:v>12.055760000000005</c:v>
                </c:pt>
                <c:pt idx="149">
                  <c:v>12.1036</c:v>
                </c:pt>
                <c:pt idx="150">
                  <c:v>12.1516</c:v>
                </c:pt>
                <c:pt idx="151">
                  <c:v>12.199720000000001</c:v>
                </c:pt>
                <c:pt idx="152">
                  <c:v>12.247979999999998</c:v>
                </c:pt>
                <c:pt idx="153">
                  <c:v>12.296379999999999</c:v>
                </c:pt>
                <c:pt idx="154">
                  <c:v>12.34492</c:v>
                </c:pt>
                <c:pt idx="155">
                  <c:v>12.393600000000005</c:v>
                </c:pt>
                <c:pt idx="156">
                  <c:v>12.44242</c:v>
                </c:pt>
                <c:pt idx="157">
                  <c:v>12.49136</c:v>
                </c:pt>
                <c:pt idx="158">
                  <c:v>12.54044</c:v>
                </c:pt>
                <c:pt idx="159">
                  <c:v>12.58966</c:v>
                </c:pt>
                <c:pt idx="160">
                  <c:v>12.63902</c:v>
                </c:pt>
                <c:pt idx="161">
                  <c:v>12.688500000000001</c:v>
                </c:pt>
                <c:pt idx="162">
                  <c:v>12.73814</c:v>
                </c:pt>
                <c:pt idx="163">
                  <c:v>12.787879999999999</c:v>
                </c:pt>
                <c:pt idx="164">
                  <c:v>12.83778</c:v>
                </c:pt>
                <c:pt idx="165">
                  <c:v>12.8878</c:v>
                </c:pt>
                <c:pt idx="166">
                  <c:v>12.93796</c:v>
                </c:pt>
                <c:pt idx="167">
                  <c:v>12.988240000000001</c:v>
                </c:pt>
                <c:pt idx="168">
                  <c:v>13.03866</c:v>
                </c:pt>
                <c:pt idx="169">
                  <c:v>13.0892</c:v>
                </c:pt>
                <c:pt idx="170">
                  <c:v>13.13988</c:v>
                </c:pt>
                <c:pt idx="171">
                  <c:v>13.19068</c:v>
                </c:pt>
                <c:pt idx="172">
                  <c:v>13.241619999999999</c:v>
                </c:pt>
                <c:pt idx="173">
                  <c:v>13.292680000000002</c:v>
                </c:pt>
                <c:pt idx="174">
                  <c:v>13.343860000000001</c:v>
                </c:pt>
                <c:pt idx="175">
                  <c:v>13.395180000000003</c:v>
                </c:pt>
                <c:pt idx="176">
                  <c:v>13.446620000000001</c:v>
                </c:pt>
                <c:pt idx="177">
                  <c:v>13.498200000000001</c:v>
                </c:pt>
                <c:pt idx="178">
                  <c:v>13.549900000000001</c:v>
                </c:pt>
                <c:pt idx="179">
                  <c:v>13.60172</c:v>
                </c:pt>
                <c:pt idx="180">
                  <c:v>13.65366</c:v>
                </c:pt>
                <c:pt idx="181">
                  <c:v>13.70574</c:v>
                </c:pt>
                <c:pt idx="182">
                  <c:v>13.75794</c:v>
                </c:pt>
                <c:pt idx="183">
                  <c:v>13.81024</c:v>
                </c:pt>
                <c:pt idx="184">
                  <c:v>13.862700000000004</c:v>
                </c:pt>
                <c:pt idx="185">
                  <c:v>13.91526</c:v>
                </c:pt>
                <c:pt idx="186">
                  <c:v>13.96794</c:v>
                </c:pt>
                <c:pt idx="187">
                  <c:v>14.02074</c:v>
                </c:pt>
                <c:pt idx="188">
                  <c:v>14.073680000000003</c:v>
                </c:pt>
                <c:pt idx="189">
                  <c:v>14.126720000000001</c:v>
                </c:pt>
                <c:pt idx="190">
                  <c:v>14.179880000000002</c:v>
                </c:pt>
                <c:pt idx="191">
                  <c:v>14.23316</c:v>
                </c:pt>
                <c:pt idx="192">
                  <c:v>14.286580000000002</c:v>
                </c:pt>
                <c:pt idx="193">
                  <c:v>14.3401</c:v>
                </c:pt>
                <c:pt idx="194">
                  <c:v>14.393740000000005</c:v>
                </c:pt>
                <c:pt idx="195">
                  <c:v>14.4475</c:v>
                </c:pt>
                <c:pt idx="196">
                  <c:v>14.50136</c:v>
                </c:pt>
                <c:pt idx="197">
                  <c:v>14.55536</c:v>
                </c:pt>
                <c:pt idx="198">
                  <c:v>14.60946</c:v>
                </c:pt>
                <c:pt idx="199">
                  <c:v>14.663680000000003</c:v>
                </c:pt>
                <c:pt idx="200">
                  <c:v>14.718019999999999</c:v>
                </c:pt>
                <c:pt idx="201">
                  <c:v>14.772460000000002</c:v>
                </c:pt>
                <c:pt idx="202">
                  <c:v>14.827020000000001</c:v>
                </c:pt>
                <c:pt idx="203">
                  <c:v>14.8817</c:v>
                </c:pt>
                <c:pt idx="204">
                  <c:v>14.936480000000003</c:v>
                </c:pt>
                <c:pt idx="205">
                  <c:v>14.991379999999999</c:v>
                </c:pt>
                <c:pt idx="206">
                  <c:v>15.046379999999999</c:v>
                </c:pt>
                <c:pt idx="207">
                  <c:v>15.1015</c:v>
                </c:pt>
                <c:pt idx="208">
                  <c:v>15.156740000000005</c:v>
                </c:pt>
                <c:pt idx="209">
                  <c:v>15.212060000000001</c:v>
                </c:pt>
                <c:pt idx="210">
                  <c:v>15.267520000000001</c:v>
                </c:pt>
                <c:pt idx="211">
                  <c:v>15.323080000000003</c:v>
                </c:pt>
                <c:pt idx="212">
                  <c:v>15.378740000000002</c:v>
                </c:pt>
                <c:pt idx="213">
                  <c:v>15.4345</c:v>
                </c:pt>
                <c:pt idx="214">
                  <c:v>15.49038</c:v>
                </c:pt>
                <c:pt idx="215">
                  <c:v>15.54636</c:v>
                </c:pt>
                <c:pt idx="216">
                  <c:v>15.602460000000002</c:v>
                </c:pt>
                <c:pt idx="217">
                  <c:v>15.65864</c:v>
                </c:pt>
                <c:pt idx="218">
                  <c:v>15.71494</c:v>
                </c:pt>
                <c:pt idx="219">
                  <c:v>15.77134</c:v>
                </c:pt>
                <c:pt idx="220">
                  <c:v>15.827860000000001</c:v>
                </c:pt>
                <c:pt idx="221">
                  <c:v>15.884460000000002</c:v>
                </c:pt>
                <c:pt idx="222">
                  <c:v>15.941179999999999</c:v>
                </c:pt>
                <c:pt idx="223">
                  <c:v>15.99798</c:v>
                </c:pt>
                <c:pt idx="224">
                  <c:v>16.054900000000007</c:v>
                </c:pt>
                <c:pt idx="225">
                  <c:v>16.111920000000008</c:v>
                </c:pt>
                <c:pt idx="226">
                  <c:v>16.169039999999988</c:v>
                </c:pt>
                <c:pt idx="227">
                  <c:v>16.22623999999999</c:v>
                </c:pt>
                <c:pt idx="228">
                  <c:v>16.283559999999991</c:v>
                </c:pt>
                <c:pt idx="229">
                  <c:v>16.340959999999999</c:v>
                </c:pt>
                <c:pt idx="230">
                  <c:v>16.398479999999992</c:v>
                </c:pt>
                <c:pt idx="231">
                  <c:v>16.45608</c:v>
                </c:pt>
                <c:pt idx="232">
                  <c:v>16.513780000000001</c:v>
                </c:pt>
                <c:pt idx="233">
                  <c:v>16.571580000000001</c:v>
                </c:pt>
                <c:pt idx="234">
                  <c:v>16.629480000000001</c:v>
                </c:pt>
                <c:pt idx="235">
                  <c:v>16.687460000000005</c:v>
                </c:pt>
                <c:pt idx="236">
                  <c:v>16.74555999999999</c:v>
                </c:pt>
                <c:pt idx="237">
                  <c:v>16.803739999999991</c:v>
                </c:pt>
                <c:pt idx="238">
                  <c:v>16.861999999999991</c:v>
                </c:pt>
                <c:pt idx="239">
                  <c:v>16.920359999999988</c:v>
                </c:pt>
                <c:pt idx="240">
                  <c:v>16.978819999999988</c:v>
                </c:pt>
                <c:pt idx="241">
                  <c:v>17.037360000000007</c:v>
                </c:pt>
                <c:pt idx="242">
                  <c:v>17.096</c:v>
                </c:pt>
                <c:pt idx="243">
                  <c:v>17.15474</c:v>
                </c:pt>
                <c:pt idx="244">
                  <c:v>17.213560000000001</c:v>
                </c:pt>
                <c:pt idx="245">
                  <c:v>17.272459999999988</c:v>
                </c:pt>
                <c:pt idx="246">
                  <c:v>17.331460000000007</c:v>
                </c:pt>
                <c:pt idx="247">
                  <c:v>17.390539999999991</c:v>
                </c:pt>
                <c:pt idx="248">
                  <c:v>17.449699999999989</c:v>
                </c:pt>
                <c:pt idx="249">
                  <c:v>17.508959999999991</c:v>
                </c:pt>
                <c:pt idx="250">
                  <c:v>17.56829999999999</c:v>
                </c:pt>
                <c:pt idx="251">
                  <c:v>17.627739999999992</c:v>
                </c:pt>
                <c:pt idx="252">
                  <c:v>17.687259999999991</c:v>
                </c:pt>
                <c:pt idx="253">
                  <c:v>17.746860000000005</c:v>
                </c:pt>
                <c:pt idx="254">
                  <c:v>17.806539999999984</c:v>
                </c:pt>
                <c:pt idx="255">
                  <c:v>17.866299999999988</c:v>
                </c:pt>
                <c:pt idx="256">
                  <c:v>17.926159999999992</c:v>
                </c:pt>
                <c:pt idx="257">
                  <c:v>17.986079999999991</c:v>
                </c:pt>
                <c:pt idx="258">
                  <c:v>18.046099999999992</c:v>
                </c:pt>
                <c:pt idx="259">
                  <c:v>18.106179999999991</c:v>
                </c:pt>
                <c:pt idx="260">
                  <c:v>18.166360000000001</c:v>
                </c:pt>
                <c:pt idx="261">
                  <c:v>18.22661999999999</c:v>
                </c:pt>
                <c:pt idx="262">
                  <c:v>18.286939999999991</c:v>
                </c:pt>
                <c:pt idx="263">
                  <c:v>18.347359999999991</c:v>
                </c:pt>
                <c:pt idx="264">
                  <c:v>18.40784</c:v>
                </c:pt>
                <c:pt idx="265">
                  <c:v>18.468419999999981</c:v>
                </c:pt>
                <c:pt idx="266">
                  <c:v>18.529060000000001</c:v>
                </c:pt>
                <c:pt idx="267">
                  <c:v>18.58977999999999</c:v>
                </c:pt>
                <c:pt idx="268">
                  <c:v>18.650580000000001</c:v>
                </c:pt>
                <c:pt idx="269">
                  <c:v>18.71144</c:v>
                </c:pt>
                <c:pt idx="270">
                  <c:v>18.772379999999984</c:v>
                </c:pt>
                <c:pt idx="271">
                  <c:v>18.833400000000001</c:v>
                </c:pt>
                <c:pt idx="272">
                  <c:v>18.894500000000001</c:v>
                </c:pt>
                <c:pt idx="273">
                  <c:v>18.955660000000002</c:v>
                </c:pt>
                <c:pt idx="274">
                  <c:v>19.016900000000007</c:v>
                </c:pt>
                <c:pt idx="275">
                  <c:v>19.078199999999988</c:v>
                </c:pt>
                <c:pt idx="276">
                  <c:v>19.139579999999999</c:v>
                </c:pt>
                <c:pt idx="277">
                  <c:v>19.201039999999988</c:v>
                </c:pt>
                <c:pt idx="278">
                  <c:v>19.26255999999999</c:v>
                </c:pt>
                <c:pt idx="279">
                  <c:v>19.32414</c:v>
                </c:pt>
                <c:pt idx="280">
                  <c:v>19.3858</c:v>
                </c:pt>
                <c:pt idx="281">
                  <c:v>19.44751999999999</c:v>
                </c:pt>
                <c:pt idx="282">
                  <c:v>19.5093</c:v>
                </c:pt>
                <c:pt idx="283">
                  <c:v>19.571159999999999</c:v>
                </c:pt>
                <c:pt idx="284">
                  <c:v>19.633080000000007</c:v>
                </c:pt>
                <c:pt idx="285">
                  <c:v>19.695080000000001</c:v>
                </c:pt>
                <c:pt idx="286">
                  <c:v>19.75712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numRef>
              <c:f>Sheet5!$A$4:$A$290</c:f>
              <c:numCache>
                <c:formatCode>0.0_ </c:formatCode>
                <c:ptCount val="287"/>
                <c:pt idx="0">
                  <c:v>141.97503399999999</c:v>
                </c:pt>
                <c:pt idx="1">
                  <c:v>141.67128399999999</c:v>
                </c:pt>
                <c:pt idx="2">
                  <c:v>141.36825600000006</c:v>
                </c:pt>
                <c:pt idx="3">
                  <c:v>141.06595000000002</c:v>
                </c:pt>
                <c:pt idx="4">
                  <c:v>140.76436799999999</c:v>
                </c:pt>
                <c:pt idx="5">
                  <c:v>140.46350999999999</c:v>
                </c:pt>
                <c:pt idx="6">
                  <c:v>140.16337799999999</c:v>
                </c:pt>
                <c:pt idx="7">
                  <c:v>139.86397199999999</c:v>
                </c:pt>
                <c:pt idx="8">
                  <c:v>139.565293</c:v>
                </c:pt>
                <c:pt idx="9">
                  <c:v>139.26734200000001</c:v>
                </c:pt>
                <c:pt idx="10">
                  <c:v>138.97011900000001</c:v>
                </c:pt>
                <c:pt idx="11">
                  <c:v>138.67362499999993</c:v>
                </c:pt>
                <c:pt idx="12">
                  <c:v>138.37786</c:v>
                </c:pt>
                <c:pt idx="13">
                  <c:v>138.08282400000004</c:v>
                </c:pt>
                <c:pt idx="14">
                  <c:v>137.78851900000001</c:v>
                </c:pt>
                <c:pt idx="15">
                  <c:v>137.49494300000001</c:v>
                </c:pt>
                <c:pt idx="16">
                  <c:v>137.20209800000001</c:v>
                </c:pt>
                <c:pt idx="17">
                  <c:v>136.90998399999998</c:v>
                </c:pt>
                <c:pt idx="18">
                  <c:v>136.61859999999999</c:v>
                </c:pt>
                <c:pt idx="19">
                  <c:v>136.32794600000011</c:v>
                </c:pt>
                <c:pt idx="20">
                  <c:v>136.03802300000001</c:v>
                </c:pt>
                <c:pt idx="21">
                  <c:v>135.748831</c:v>
                </c:pt>
                <c:pt idx="22">
                  <c:v>135.46036800000005</c:v>
                </c:pt>
                <c:pt idx="23">
                  <c:v>135.17263499999999</c:v>
                </c:pt>
                <c:pt idx="24">
                  <c:v>134.88563100000005</c:v>
                </c:pt>
                <c:pt idx="25">
                  <c:v>134.599356</c:v>
                </c:pt>
                <c:pt idx="26">
                  <c:v>134.31380999999999</c:v>
                </c:pt>
                <c:pt idx="27">
                  <c:v>134.02899300000001</c:v>
                </c:pt>
                <c:pt idx="28">
                  <c:v>133.74490199999994</c:v>
                </c:pt>
                <c:pt idx="29">
                  <c:v>133.46153900000004</c:v>
                </c:pt>
                <c:pt idx="30">
                  <c:v>133.178901</c:v>
                </c:pt>
                <c:pt idx="31">
                  <c:v>132.89699000000005</c:v>
                </c:pt>
                <c:pt idx="32">
                  <c:v>132.61580299999994</c:v>
                </c:pt>
                <c:pt idx="33">
                  <c:v>132.33534000000006</c:v>
                </c:pt>
                <c:pt idx="34">
                  <c:v>132.0556</c:v>
                </c:pt>
                <c:pt idx="35">
                  <c:v>131.77658199999993</c:v>
                </c:pt>
                <c:pt idx="36">
                  <c:v>131.49828500000001</c:v>
                </c:pt>
                <c:pt idx="37">
                  <c:v>131.220708</c:v>
                </c:pt>
                <c:pt idx="38">
                  <c:v>130.94385099999994</c:v>
                </c:pt>
                <c:pt idx="39">
                  <c:v>130.667711</c:v>
                </c:pt>
                <c:pt idx="40">
                  <c:v>130.39228800000006</c:v>
                </c:pt>
                <c:pt idx="41">
                  <c:v>130.11758099999994</c:v>
                </c:pt>
                <c:pt idx="42">
                  <c:v>129.84358799999998</c:v>
                </c:pt>
                <c:pt idx="43">
                  <c:v>129.57030800000001</c:v>
                </c:pt>
                <c:pt idx="44">
                  <c:v>129.29773900000001</c:v>
                </c:pt>
                <c:pt idx="45">
                  <c:v>129.025881</c:v>
                </c:pt>
                <c:pt idx="46">
                  <c:v>128.75473199999999</c:v>
                </c:pt>
                <c:pt idx="47">
                  <c:v>128.48429100000001</c:v>
                </c:pt>
                <c:pt idx="48">
                  <c:v>128.21455499999988</c:v>
                </c:pt>
                <c:pt idx="49">
                  <c:v>127.94552400000005</c:v>
                </c:pt>
                <c:pt idx="50">
                  <c:v>127.677196</c:v>
                </c:pt>
                <c:pt idx="51">
                  <c:v>127.40956900000003</c:v>
                </c:pt>
                <c:pt idx="52">
                  <c:v>127.142642</c:v>
                </c:pt>
                <c:pt idx="53">
                  <c:v>126.87641199999997</c:v>
                </c:pt>
                <c:pt idx="54">
                  <c:v>126.61087999999998</c:v>
                </c:pt>
                <c:pt idx="55">
                  <c:v>126.346042</c:v>
                </c:pt>
                <c:pt idx="56">
                  <c:v>126.081896</c:v>
                </c:pt>
                <c:pt idx="57">
                  <c:v>125.81844199999998</c:v>
                </c:pt>
                <c:pt idx="58">
                  <c:v>125.55567699999997</c:v>
                </c:pt>
                <c:pt idx="59">
                  <c:v>125.29360000000003</c:v>
                </c:pt>
                <c:pt idx="60">
                  <c:v>125.032208</c:v>
                </c:pt>
                <c:pt idx="61">
                  <c:v>124.7715</c:v>
                </c:pt>
                <c:pt idx="62">
                  <c:v>124.51147300000002</c:v>
                </c:pt>
                <c:pt idx="63">
                  <c:v>124.252126</c:v>
                </c:pt>
                <c:pt idx="64">
                  <c:v>123.99345700000002</c:v>
                </c:pt>
                <c:pt idx="65">
                  <c:v>123.73546399999999</c:v>
                </c:pt>
                <c:pt idx="66">
                  <c:v>123.478145</c:v>
                </c:pt>
                <c:pt idx="67">
                  <c:v>123.221497</c:v>
                </c:pt>
                <c:pt idx="68">
                  <c:v>122.96552000000003</c:v>
                </c:pt>
                <c:pt idx="69">
                  <c:v>122.71020900000005</c:v>
                </c:pt>
                <c:pt idx="70">
                  <c:v>122.45556500000002</c:v>
                </c:pt>
                <c:pt idx="71">
                  <c:v>122.20158300000003</c:v>
                </c:pt>
                <c:pt idx="72">
                  <c:v>121.94826300000005</c:v>
                </c:pt>
                <c:pt idx="73">
                  <c:v>121.69560199999998</c:v>
                </c:pt>
                <c:pt idx="74">
                  <c:v>121.44359700000003</c:v>
                </c:pt>
                <c:pt idx="75">
                  <c:v>121.19224800000001</c:v>
                </c:pt>
                <c:pt idx="76">
                  <c:v>120.94155100000003</c:v>
                </c:pt>
                <c:pt idx="77">
                  <c:v>120.69150300000003</c:v>
                </c:pt>
                <c:pt idx="78">
                  <c:v>120.44210400000003</c:v>
                </c:pt>
                <c:pt idx="79">
                  <c:v>120.19335100000001</c:v>
                </c:pt>
                <c:pt idx="80">
                  <c:v>119.94524100000002</c:v>
                </c:pt>
                <c:pt idx="81">
                  <c:v>119.69777199999997</c:v>
                </c:pt>
                <c:pt idx="82">
                  <c:v>119.450942</c:v>
                </c:pt>
                <c:pt idx="83">
                  <c:v>119.204748</c:v>
                </c:pt>
                <c:pt idx="84">
                  <c:v>118.959188</c:v>
                </c:pt>
                <c:pt idx="85">
                  <c:v>118.71426000000004</c:v>
                </c:pt>
                <c:pt idx="86">
                  <c:v>118.46996200000002</c:v>
                </c:pt>
                <c:pt idx="87">
                  <c:v>118.226291</c:v>
                </c:pt>
                <c:pt idx="88">
                  <c:v>117.98324400000003</c:v>
                </c:pt>
                <c:pt idx="89">
                  <c:v>117.74081900000003</c:v>
                </c:pt>
                <c:pt idx="90">
                  <c:v>117.49901500000003</c:v>
                </c:pt>
                <c:pt idx="91">
                  <c:v>117.257828</c:v>
                </c:pt>
                <c:pt idx="92">
                  <c:v>117.01725600000003</c:v>
                </c:pt>
                <c:pt idx="93">
                  <c:v>116.77729600000002</c:v>
                </c:pt>
                <c:pt idx="94">
                  <c:v>116.537947</c:v>
                </c:pt>
                <c:pt idx="95">
                  <c:v>116.29920500000003</c:v>
                </c:pt>
                <c:pt idx="96">
                  <c:v>116.06106900000003</c:v>
                </c:pt>
                <c:pt idx="97">
                  <c:v>115.82353500000001</c:v>
                </c:pt>
                <c:pt idx="98">
                  <c:v>115.586602</c:v>
                </c:pt>
                <c:pt idx="99">
                  <c:v>115.350267</c:v>
                </c:pt>
                <c:pt idx="100">
                  <c:v>115.11452800000002</c:v>
                </c:pt>
                <c:pt idx="101">
                  <c:v>114.87938099999997</c:v>
                </c:pt>
                <c:pt idx="102">
                  <c:v>114.64482500000003</c:v>
                </c:pt>
                <c:pt idx="103">
                  <c:v>114.41085600000002</c:v>
                </c:pt>
                <c:pt idx="104">
                  <c:v>114.17747399999998</c:v>
                </c:pt>
                <c:pt idx="105">
                  <c:v>113.94467400000005</c:v>
                </c:pt>
                <c:pt idx="106">
                  <c:v>113.71245500000002</c:v>
                </c:pt>
                <c:pt idx="107">
                  <c:v>113.48081400000002</c:v>
                </c:pt>
                <c:pt idx="108">
                  <c:v>113.24974899999998</c:v>
                </c:pt>
                <c:pt idx="109">
                  <c:v>113.01925600000003</c:v>
                </c:pt>
                <c:pt idx="110">
                  <c:v>112.789334</c:v>
                </c:pt>
                <c:pt idx="111">
                  <c:v>112.55998</c:v>
                </c:pt>
                <c:pt idx="112">
                  <c:v>112.331192</c:v>
                </c:pt>
                <c:pt idx="113">
                  <c:v>112.10296700000001</c:v>
                </c:pt>
                <c:pt idx="114">
                  <c:v>111.87530199999996</c:v>
                </c:pt>
                <c:pt idx="115">
                  <c:v>111.648195</c:v>
                </c:pt>
                <c:pt idx="116">
                  <c:v>111.42164400000003</c:v>
                </c:pt>
                <c:pt idx="117">
                  <c:v>111.195646</c:v>
                </c:pt>
                <c:pt idx="118">
                  <c:v>110.97019899999998</c:v>
                </c:pt>
                <c:pt idx="119">
                  <c:v>110.74529900000003</c:v>
                </c:pt>
                <c:pt idx="120">
                  <c:v>110.520945</c:v>
                </c:pt>
                <c:pt idx="121">
                  <c:v>110.29713400000003</c:v>
                </c:pt>
                <c:pt idx="122">
                  <c:v>110.073864</c:v>
                </c:pt>
                <c:pt idx="123">
                  <c:v>109.85113200000001</c:v>
                </c:pt>
                <c:pt idx="124">
                  <c:v>109.62893499999997</c:v>
                </c:pt>
                <c:pt idx="125">
                  <c:v>109.40727099999999</c:v>
                </c:pt>
                <c:pt idx="126">
                  <c:v>109.18613799999997</c:v>
                </c:pt>
                <c:pt idx="127">
                  <c:v>108.96553299999998</c:v>
                </c:pt>
                <c:pt idx="128">
                  <c:v>108.74545400000002</c:v>
                </c:pt>
                <c:pt idx="129">
                  <c:v>108.52589799999997</c:v>
                </c:pt>
                <c:pt idx="130">
                  <c:v>108.30686300000002</c:v>
                </c:pt>
                <c:pt idx="131">
                  <c:v>108.08834599999997</c:v>
                </c:pt>
                <c:pt idx="132">
                  <c:v>107.87034399999997</c:v>
                </c:pt>
                <c:pt idx="133">
                  <c:v>107.65285599999997</c:v>
                </c:pt>
                <c:pt idx="134">
                  <c:v>107.435879</c:v>
                </c:pt>
                <c:pt idx="135">
                  <c:v>107.21941000000002</c:v>
                </c:pt>
                <c:pt idx="136">
                  <c:v>107.00344699999998</c:v>
                </c:pt>
                <c:pt idx="137">
                  <c:v>106.787988</c:v>
                </c:pt>
                <c:pt idx="138">
                  <c:v>106.57302999999999</c:v>
                </c:pt>
                <c:pt idx="139">
                  <c:v>106.35856999999999</c:v>
                </c:pt>
                <c:pt idx="140">
                  <c:v>106.14460699999999</c:v>
                </c:pt>
                <c:pt idx="141">
                  <c:v>105.93113700000002</c:v>
                </c:pt>
                <c:pt idx="142">
                  <c:v>105.71815900000003</c:v>
                </c:pt>
                <c:pt idx="143">
                  <c:v>105.50566999999999</c:v>
                </c:pt>
                <c:pt idx="144">
                  <c:v>105.29366800000003</c:v>
                </c:pt>
                <c:pt idx="145">
                  <c:v>105.08215</c:v>
                </c:pt>
                <c:pt idx="146">
                  <c:v>104.87111400000002</c:v>
                </c:pt>
                <c:pt idx="147">
                  <c:v>104.660557</c:v>
                </c:pt>
                <c:pt idx="148">
                  <c:v>104.45047700000001</c:v>
                </c:pt>
                <c:pt idx="149">
                  <c:v>104.240872</c:v>
                </c:pt>
                <c:pt idx="150">
                  <c:v>104.031739</c:v>
                </c:pt>
                <c:pt idx="151">
                  <c:v>103.82307699999997</c:v>
                </c:pt>
                <c:pt idx="152">
                  <c:v>103.61488199999998</c:v>
                </c:pt>
                <c:pt idx="153">
                  <c:v>103.40715200000002</c:v>
                </c:pt>
                <c:pt idx="154">
                  <c:v>103.19988499999998</c:v>
                </c:pt>
                <c:pt idx="155">
                  <c:v>102.99307899999998</c:v>
                </c:pt>
                <c:pt idx="156">
                  <c:v>102.78673199999997</c:v>
                </c:pt>
                <c:pt idx="157">
                  <c:v>102.58083999999998</c:v>
                </c:pt>
                <c:pt idx="158">
                  <c:v>102.37540300000001</c:v>
                </c:pt>
                <c:pt idx="159">
                  <c:v>102.17041599999997</c:v>
                </c:pt>
                <c:pt idx="160">
                  <c:v>101.965879</c:v>
                </c:pt>
                <c:pt idx="161">
                  <c:v>101.76178899999998</c:v>
                </c:pt>
                <c:pt idx="162">
                  <c:v>101.558144</c:v>
                </c:pt>
                <c:pt idx="163">
                  <c:v>101.354941</c:v>
                </c:pt>
                <c:pt idx="164">
                  <c:v>101.15217799999996</c:v>
                </c:pt>
                <c:pt idx="165">
                  <c:v>100.94985300000003</c:v>
                </c:pt>
                <c:pt idx="166">
                  <c:v>100.74796300000006</c:v>
                </c:pt>
                <c:pt idx="167">
                  <c:v>100.54650700000002</c:v>
                </c:pt>
                <c:pt idx="168">
                  <c:v>100.345483</c:v>
                </c:pt>
                <c:pt idx="169">
                  <c:v>100.144887</c:v>
                </c:pt>
                <c:pt idx="170">
                  <c:v>99.944717999999995</c:v>
                </c:pt>
                <c:pt idx="171">
                  <c:v>99.744974000000028</c:v>
                </c:pt>
                <c:pt idx="172">
                  <c:v>99.545652000000004</c:v>
                </c:pt>
                <c:pt idx="173">
                  <c:v>99.34675</c:v>
                </c:pt>
                <c:pt idx="174">
                  <c:v>99.148267000000004</c:v>
                </c:pt>
                <c:pt idx="175">
                  <c:v>98.950198999999998</c:v>
                </c:pt>
                <c:pt idx="176">
                  <c:v>98.752544999999998</c:v>
                </c:pt>
                <c:pt idx="177">
                  <c:v>98.555302999999938</c:v>
                </c:pt>
                <c:pt idx="178">
                  <c:v>98.358470999999938</c:v>
                </c:pt>
                <c:pt idx="179">
                  <c:v>98.162044999999978</c:v>
                </c:pt>
                <c:pt idx="180">
                  <c:v>97.96602500000003</c:v>
                </c:pt>
                <c:pt idx="181">
                  <c:v>97.770409000000001</c:v>
                </c:pt>
                <c:pt idx="182">
                  <c:v>97.57519299999997</c:v>
                </c:pt>
                <c:pt idx="183">
                  <c:v>97.38037599999997</c:v>
                </c:pt>
                <c:pt idx="184">
                  <c:v>97.185956999999988</c:v>
                </c:pt>
                <c:pt idx="185">
                  <c:v>96.991932000000006</c:v>
                </c:pt>
                <c:pt idx="186">
                  <c:v>96.798300000000012</c:v>
                </c:pt>
                <c:pt idx="187">
                  <c:v>96.605058999999954</c:v>
                </c:pt>
                <c:pt idx="188">
                  <c:v>96.412206000000026</c:v>
                </c:pt>
                <c:pt idx="189">
                  <c:v>96.219740000000002</c:v>
                </c:pt>
                <c:pt idx="190">
                  <c:v>96.027659000000028</c:v>
                </c:pt>
                <c:pt idx="191">
                  <c:v>95.83596</c:v>
                </c:pt>
                <c:pt idx="192">
                  <c:v>95.64464300000003</c:v>
                </c:pt>
                <c:pt idx="193">
                  <c:v>95.453703000000004</c:v>
                </c:pt>
                <c:pt idx="194">
                  <c:v>95.263141000000005</c:v>
                </c:pt>
                <c:pt idx="195">
                  <c:v>95.07295299999997</c:v>
                </c:pt>
                <c:pt idx="196">
                  <c:v>94.883137999999988</c:v>
                </c:pt>
                <c:pt idx="197">
                  <c:v>94.693692999999982</c:v>
                </c:pt>
                <c:pt idx="198">
                  <c:v>94.504617999999994</c:v>
                </c:pt>
                <c:pt idx="199">
                  <c:v>94.315909000000005</c:v>
                </c:pt>
                <c:pt idx="200">
                  <c:v>94.127566000000002</c:v>
                </c:pt>
                <c:pt idx="201">
                  <c:v>93.939584999999994</c:v>
                </c:pt>
                <c:pt idx="202">
                  <c:v>93.751965999999996</c:v>
                </c:pt>
                <c:pt idx="203">
                  <c:v>93.564706000000001</c:v>
                </c:pt>
                <c:pt idx="204">
                  <c:v>93.377803</c:v>
                </c:pt>
                <c:pt idx="205">
                  <c:v>93.191255000000027</c:v>
                </c:pt>
                <c:pt idx="206">
                  <c:v>93.005061999999981</c:v>
                </c:pt>
                <c:pt idx="207">
                  <c:v>92.81922000000003</c:v>
                </c:pt>
                <c:pt idx="208">
                  <c:v>92.633726999999979</c:v>
                </c:pt>
                <c:pt idx="209">
                  <c:v>92.448582999999999</c:v>
                </c:pt>
                <c:pt idx="210">
                  <c:v>92.263784999999999</c:v>
                </c:pt>
                <c:pt idx="211">
                  <c:v>92.079331999999937</c:v>
                </c:pt>
                <c:pt idx="212">
                  <c:v>91.895221000000006</c:v>
                </c:pt>
                <c:pt idx="213">
                  <c:v>91.711450000000028</c:v>
                </c:pt>
                <c:pt idx="214">
                  <c:v>91.528019</c:v>
                </c:pt>
                <c:pt idx="215">
                  <c:v>91.344925000000046</c:v>
                </c:pt>
                <c:pt idx="216">
                  <c:v>91.162165999999999</c:v>
                </c:pt>
                <c:pt idx="217">
                  <c:v>90.979740999999976</c:v>
                </c:pt>
                <c:pt idx="218">
                  <c:v>90.797647999999995</c:v>
                </c:pt>
                <c:pt idx="219">
                  <c:v>90.615884999999977</c:v>
                </c:pt>
                <c:pt idx="220">
                  <c:v>90.434450000000027</c:v>
                </c:pt>
                <c:pt idx="221">
                  <c:v>90.253340999999978</c:v>
                </c:pt>
                <c:pt idx="222">
                  <c:v>90.072557999999972</c:v>
                </c:pt>
                <c:pt idx="223">
                  <c:v>89.892097999999976</c:v>
                </c:pt>
                <c:pt idx="224">
                  <c:v>89.711958999999993</c:v>
                </c:pt>
                <c:pt idx="225">
                  <c:v>89.532139999999998</c:v>
                </c:pt>
                <c:pt idx="226">
                  <c:v>89.352638999999954</c:v>
                </c:pt>
                <c:pt idx="227">
                  <c:v>89.173454999999976</c:v>
                </c:pt>
                <c:pt idx="228">
                  <c:v>88.994585000000029</c:v>
                </c:pt>
                <c:pt idx="229">
                  <c:v>88.816028000000003</c:v>
                </c:pt>
                <c:pt idx="230">
                  <c:v>88.63778299999997</c:v>
                </c:pt>
                <c:pt idx="231">
                  <c:v>88.459846999999982</c:v>
                </c:pt>
                <c:pt idx="232">
                  <c:v>88.282219999999995</c:v>
                </c:pt>
                <c:pt idx="233">
                  <c:v>88.104899000000003</c:v>
                </c:pt>
                <c:pt idx="234">
                  <c:v>87.92788299999998</c:v>
                </c:pt>
                <c:pt idx="235">
                  <c:v>87.751170000000002</c:v>
                </c:pt>
                <c:pt idx="236">
                  <c:v>87.574759</c:v>
                </c:pt>
                <c:pt idx="237">
                  <c:v>87.398646999999983</c:v>
                </c:pt>
                <c:pt idx="238">
                  <c:v>87.222834999999989</c:v>
                </c:pt>
                <c:pt idx="239">
                  <c:v>87.04731900000003</c:v>
                </c:pt>
                <c:pt idx="240">
                  <c:v>86.872098999999963</c:v>
                </c:pt>
                <c:pt idx="241">
                  <c:v>86.697171999999981</c:v>
                </c:pt>
                <c:pt idx="242">
                  <c:v>86.522536999999971</c:v>
                </c:pt>
                <c:pt idx="243">
                  <c:v>86.348194000000007</c:v>
                </c:pt>
                <c:pt idx="244">
                  <c:v>86.174138999999954</c:v>
                </c:pt>
                <c:pt idx="245">
                  <c:v>86.00037199999997</c:v>
                </c:pt>
                <c:pt idx="246">
                  <c:v>85.826890999999989</c:v>
                </c:pt>
                <c:pt idx="247">
                  <c:v>85.653694999999999</c:v>
                </c:pt>
                <c:pt idx="248">
                  <c:v>85.480781999999977</c:v>
                </c:pt>
                <c:pt idx="249">
                  <c:v>85.308149999999998</c:v>
                </c:pt>
                <c:pt idx="250">
                  <c:v>85.135797999999937</c:v>
                </c:pt>
                <c:pt idx="251">
                  <c:v>84.963725999999994</c:v>
                </c:pt>
                <c:pt idx="252">
                  <c:v>84.791930000000022</c:v>
                </c:pt>
                <c:pt idx="253">
                  <c:v>84.620409999999978</c:v>
                </c:pt>
                <c:pt idx="254">
                  <c:v>84.449164000000039</c:v>
                </c:pt>
                <c:pt idx="255">
                  <c:v>84.278190999999978</c:v>
                </c:pt>
                <c:pt idx="256">
                  <c:v>84.107489999999999</c:v>
                </c:pt>
                <c:pt idx="257">
                  <c:v>83.937057999999993</c:v>
                </c:pt>
                <c:pt idx="258">
                  <c:v>83.766895000000005</c:v>
                </c:pt>
                <c:pt idx="259">
                  <c:v>83.596998999999983</c:v>
                </c:pt>
                <c:pt idx="260">
                  <c:v>83.427368999999999</c:v>
                </c:pt>
                <c:pt idx="261">
                  <c:v>83.258003000000002</c:v>
                </c:pt>
                <c:pt idx="262">
                  <c:v>83.088899999999981</c:v>
                </c:pt>
                <c:pt idx="263">
                  <c:v>82.920057999999983</c:v>
                </c:pt>
                <c:pt idx="264">
                  <c:v>82.75147699999998</c:v>
                </c:pt>
                <c:pt idx="265">
                  <c:v>82.583153999999993</c:v>
                </c:pt>
                <c:pt idx="266">
                  <c:v>82.415088999999981</c:v>
                </c:pt>
                <c:pt idx="267">
                  <c:v>82.247280000000046</c:v>
                </c:pt>
                <c:pt idx="268">
                  <c:v>82.07972599999998</c:v>
                </c:pt>
                <c:pt idx="269">
                  <c:v>81.912425000000027</c:v>
                </c:pt>
                <c:pt idx="270">
                  <c:v>81.745376999999976</c:v>
                </c:pt>
                <c:pt idx="271">
                  <c:v>81.578578999999962</c:v>
                </c:pt>
                <c:pt idx="272">
                  <c:v>81.412030000000001</c:v>
                </c:pt>
                <c:pt idx="273">
                  <c:v>81.245729999999995</c:v>
                </c:pt>
                <c:pt idx="274">
                  <c:v>81.079675999999978</c:v>
                </c:pt>
                <c:pt idx="275">
                  <c:v>80.913869000000034</c:v>
                </c:pt>
                <c:pt idx="276">
                  <c:v>80.748305000000002</c:v>
                </c:pt>
                <c:pt idx="277">
                  <c:v>80.582983999999982</c:v>
                </c:pt>
                <c:pt idx="278">
                  <c:v>80.417905000000047</c:v>
                </c:pt>
                <c:pt idx="279">
                  <c:v>80.253067000000001</c:v>
                </c:pt>
                <c:pt idx="280">
                  <c:v>80.088467999999978</c:v>
                </c:pt>
                <c:pt idx="281">
                  <c:v>79.924107000000006</c:v>
                </c:pt>
                <c:pt idx="282">
                  <c:v>79.75998199999998</c:v>
                </c:pt>
                <c:pt idx="283">
                  <c:v>79.596092999999982</c:v>
                </c:pt>
                <c:pt idx="284">
                  <c:v>79.432439000000002</c:v>
                </c:pt>
                <c:pt idx="285">
                  <c:v>79.269017000000005</c:v>
                </c:pt>
                <c:pt idx="286">
                  <c:v>79.105826999999977</c:v>
                </c:pt>
              </c:numCache>
            </c:numRef>
          </c:cat>
          <c:val>
            <c:numRef>
              <c:f>Sheet5!$C$4:$C$290</c:f>
              <c:numCache>
                <c:formatCode>General</c:formatCode>
                <c:ptCount val="287"/>
                <c:pt idx="0">
                  <c:v>4.8754799999999996</c:v>
                </c:pt>
                <c:pt idx="1">
                  <c:v>4.8962399999999997</c:v>
                </c:pt>
                <c:pt idx="2">
                  <c:v>4.91716</c:v>
                </c:pt>
                <c:pt idx="3">
                  <c:v>4.9382600000000023</c:v>
                </c:pt>
                <c:pt idx="4">
                  <c:v>4.9595399999999996</c:v>
                </c:pt>
                <c:pt idx="5">
                  <c:v>4.9809999999999999</c:v>
                </c:pt>
                <c:pt idx="6">
                  <c:v>5.0026200000000003</c:v>
                </c:pt>
                <c:pt idx="7">
                  <c:v>5.0244199999999974</c:v>
                </c:pt>
                <c:pt idx="8">
                  <c:v>5.0463800000000001</c:v>
                </c:pt>
                <c:pt idx="9">
                  <c:v>5.0685399999999978</c:v>
                </c:pt>
                <c:pt idx="10">
                  <c:v>5.0908600000000002</c:v>
                </c:pt>
                <c:pt idx="11">
                  <c:v>5.11334</c:v>
                </c:pt>
                <c:pt idx="12">
                  <c:v>5.1360200000000003</c:v>
                </c:pt>
                <c:pt idx="13">
                  <c:v>5.158859999999998</c:v>
                </c:pt>
                <c:pt idx="14">
                  <c:v>5.1818600000000004</c:v>
                </c:pt>
                <c:pt idx="15">
                  <c:v>5.2050400000000003</c:v>
                </c:pt>
                <c:pt idx="16">
                  <c:v>5.2283999999999997</c:v>
                </c:pt>
                <c:pt idx="17">
                  <c:v>5.2519200000000001</c:v>
                </c:pt>
                <c:pt idx="18">
                  <c:v>5.2756200000000018</c:v>
                </c:pt>
                <c:pt idx="19">
                  <c:v>5.29948</c:v>
                </c:pt>
                <c:pt idx="20">
                  <c:v>5.3235199999999976</c:v>
                </c:pt>
                <c:pt idx="21">
                  <c:v>5.3477399999999982</c:v>
                </c:pt>
                <c:pt idx="22">
                  <c:v>5.372119999999998</c:v>
                </c:pt>
                <c:pt idx="23">
                  <c:v>5.3966799999999999</c:v>
                </c:pt>
                <c:pt idx="24">
                  <c:v>5.4214000000000002</c:v>
                </c:pt>
                <c:pt idx="25">
                  <c:v>5.4462800000000016</c:v>
                </c:pt>
                <c:pt idx="26">
                  <c:v>5.4713400000000023</c:v>
                </c:pt>
                <c:pt idx="27">
                  <c:v>5.4965799999999998</c:v>
                </c:pt>
                <c:pt idx="28">
                  <c:v>5.5219799999999983</c:v>
                </c:pt>
                <c:pt idx="29">
                  <c:v>5.5475399999999979</c:v>
                </c:pt>
                <c:pt idx="30">
                  <c:v>5.5732800000000013</c:v>
                </c:pt>
                <c:pt idx="31">
                  <c:v>5.5991799999999996</c:v>
                </c:pt>
                <c:pt idx="32">
                  <c:v>5.625239999999998</c:v>
                </c:pt>
                <c:pt idx="33">
                  <c:v>5.6514799999999985</c:v>
                </c:pt>
                <c:pt idx="34">
                  <c:v>5.6778999999999984</c:v>
                </c:pt>
                <c:pt idx="35">
                  <c:v>5.7044799999999984</c:v>
                </c:pt>
                <c:pt idx="36">
                  <c:v>5.7312200000000022</c:v>
                </c:pt>
                <c:pt idx="37">
                  <c:v>5.7581199999999981</c:v>
                </c:pt>
                <c:pt idx="38">
                  <c:v>5.7851999999999997</c:v>
                </c:pt>
                <c:pt idx="39">
                  <c:v>5.8124399999999978</c:v>
                </c:pt>
                <c:pt idx="40">
                  <c:v>5.8398399999999997</c:v>
                </c:pt>
                <c:pt idx="41">
                  <c:v>5.8674199999999974</c:v>
                </c:pt>
                <c:pt idx="42">
                  <c:v>5.895159999999998</c:v>
                </c:pt>
                <c:pt idx="43">
                  <c:v>5.9230600000000004</c:v>
                </c:pt>
                <c:pt idx="44">
                  <c:v>5.9511200000000004</c:v>
                </c:pt>
                <c:pt idx="45">
                  <c:v>5.9793600000000025</c:v>
                </c:pt>
                <c:pt idx="46">
                  <c:v>6.0077400000000001</c:v>
                </c:pt>
                <c:pt idx="47">
                  <c:v>6.0363000000000016</c:v>
                </c:pt>
                <c:pt idx="48">
                  <c:v>6.065039999999998</c:v>
                </c:pt>
                <c:pt idx="49">
                  <c:v>6.093919999999998</c:v>
                </c:pt>
                <c:pt idx="50">
                  <c:v>6.1229599999999973</c:v>
                </c:pt>
                <c:pt idx="51">
                  <c:v>6.1521799999999978</c:v>
                </c:pt>
                <c:pt idx="52">
                  <c:v>6.1815600000000002</c:v>
                </c:pt>
                <c:pt idx="53">
                  <c:v>6.2111000000000001</c:v>
                </c:pt>
                <c:pt idx="54">
                  <c:v>6.2408000000000001</c:v>
                </c:pt>
                <c:pt idx="55">
                  <c:v>6.2706600000000021</c:v>
                </c:pt>
                <c:pt idx="56">
                  <c:v>6.3006799999999998</c:v>
                </c:pt>
                <c:pt idx="57">
                  <c:v>6.3308600000000004</c:v>
                </c:pt>
                <c:pt idx="58">
                  <c:v>6.3612000000000002</c:v>
                </c:pt>
                <c:pt idx="59">
                  <c:v>6.3917200000000003</c:v>
                </c:pt>
                <c:pt idx="60">
                  <c:v>6.4223799999999995</c:v>
                </c:pt>
                <c:pt idx="61">
                  <c:v>6.4531999999999998</c:v>
                </c:pt>
                <c:pt idx="62">
                  <c:v>6.4841799999999985</c:v>
                </c:pt>
                <c:pt idx="63">
                  <c:v>6.51532</c:v>
                </c:pt>
                <c:pt idx="64">
                  <c:v>6.5466400000000018</c:v>
                </c:pt>
                <c:pt idx="65">
                  <c:v>6.5781000000000001</c:v>
                </c:pt>
                <c:pt idx="66">
                  <c:v>6.6097200000000003</c:v>
                </c:pt>
                <c:pt idx="67">
                  <c:v>6.6414999999999997</c:v>
                </c:pt>
                <c:pt idx="68">
                  <c:v>6.6734200000000001</c:v>
                </c:pt>
                <c:pt idx="69">
                  <c:v>6.7055199999999981</c:v>
                </c:pt>
                <c:pt idx="70">
                  <c:v>6.7377599999999997</c:v>
                </c:pt>
                <c:pt idx="71">
                  <c:v>6.7701799999999999</c:v>
                </c:pt>
                <c:pt idx="72">
                  <c:v>6.80274</c:v>
                </c:pt>
                <c:pt idx="73">
                  <c:v>6.8354600000000003</c:v>
                </c:pt>
                <c:pt idx="74">
                  <c:v>6.8683399999999981</c:v>
                </c:pt>
                <c:pt idx="75">
                  <c:v>6.9013600000000022</c:v>
                </c:pt>
                <c:pt idx="76">
                  <c:v>6.9345400000000001</c:v>
                </c:pt>
                <c:pt idx="77">
                  <c:v>6.9678799999999983</c:v>
                </c:pt>
                <c:pt idx="78">
                  <c:v>7.0013800000000002</c:v>
                </c:pt>
                <c:pt idx="79">
                  <c:v>7.0350400000000004</c:v>
                </c:pt>
                <c:pt idx="80">
                  <c:v>7.068839999999998</c:v>
                </c:pt>
                <c:pt idx="81">
                  <c:v>7.1027999999999984</c:v>
                </c:pt>
                <c:pt idx="82">
                  <c:v>7.1368999999999998</c:v>
                </c:pt>
                <c:pt idx="83">
                  <c:v>7.1711600000000004</c:v>
                </c:pt>
                <c:pt idx="84">
                  <c:v>7.2055799999999985</c:v>
                </c:pt>
                <c:pt idx="85">
                  <c:v>7.2401400000000002</c:v>
                </c:pt>
                <c:pt idx="86">
                  <c:v>7.2748600000000003</c:v>
                </c:pt>
                <c:pt idx="87">
                  <c:v>7.3097399999999997</c:v>
                </c:pt>
                <c:pt idx="88">
                  <c:v>7.34476</c:v>
                </c:pt>
                <c:pt idx="89">
                  <c:v>7.3799200000000003</c:v>
                </c:pt>
                <c:pt idx="90">
                  <c:v>7.4152399999999998</c:v>
                </c:pt>
                <c:pt idx="91">
                  <c:v>7.4507199999999996</c:v>
                </c:pt>
                <c:pt idx="92">
                  <c:v>7.486340000000002</c:v>
                </c:pt>
                <c:pt idx="93">
                  <c:v>7.5221199999999975</c:v>
                </c:pt>
                <c:pt idx="94">
                  <c:v>7.5580400000000001</c:v>
                </c:pt>
                <c:pt idx="95">
                  <c:v>7.5940999999999983</c:v>
                </c:pt>
                <c:pt idx="96">
                  <c:v>7.6303200000000002</c:v>
                </c:pt>
                <c:pt idx="97">
                  <c:v>7.6666799999999995</c:v>
                </c:pt>
                <c:pt idx="98">
                  <c:v>7.7031999999999998</c:v>
                </c:pt>
                <c:pt idx="99">
                  <c:v>7.739860000000002</c:v>
                </c:pt>
                <c:pt idx="100">
                  <c:v>7.7766600000000023</c:v>
                </c:pt>
                <c:pt idx="101">
                  <c:v>7.8136200000000002</c:v>
                </c:pt>
                <c:pt idx="102">
                  <c:v>7.8507199999999981</c:v>
                </c:pt>
                <c:pt idx="103">
                  <c:v>7.8879599999999979</c:v>
                </c:pt>
                <c:pt idx="104">
                  <c:v>7.9253600000000004</c:v>
                </c:pt>
                <c:pt idx="105">
                  <c:v>7.9628999999999985</c:v>
                </c:pt>
                <c:pt idx="106">
                  <c:v>8.0005800000000029</c:v>
                </c:pt>
                <c:pt idx="107">
                  <c:v>8.0383999999999993</c:v>
                </c:pt>
                <c:pt idx="108">
                  <c:v>8.0763600000000011</c:v>
                </c:pt>
                <c:pt idx="109">
                  <c:v>8.1144800000000004</c:v>
                </c:pt>
                <c:pt idx="110">
                  <c:v>8.152740000000005</c:v>
                </c:pt>
                <c:pt idx="111">
                  <c:v>8.1911400000000008</c:v>
                </c:pt>
                <c:pt idx="112">
                  <c:v>8.2296800000000001</c:v>
                </c:pt>
                <c:pt idx="113">
                  <c:v>8.2683599999999995</c:v>
                </c:pt>
                <c:pt idx="114">
                  <c:v>8.3071800000000007</c:v>
                </c:pt>
                <c:pt idx="115">
                  <c:v>8.3461400000000001</c:v>
                </c:pt>
                <c:pt idx="116">
                  <c:v>8.3852600000000006</c:v>
                </c:pt>
                <c:pt idx="117">
                  <c:v>8.4245000000000001</c:v>
                </c:pt>
                <c:pt idx="118">
                  <c:v>8.4638800000000032</c:v>
                </c:pt>
                <c:pt idx="119">
                  <c:v>8.5034200000000002</c:v>
                </c:pt>
                <c:pt idx="120">
                  <c:v>8.5430799999999998</c:v>
                </c:pt>
                <c:pt idx="121">
                  <c:v>8.582880000000003</c:v>
                </c:pt>
                <c:pt idx="122">
                  <c:v>8.6228400000000001</c:v>
                </c:pt>
                <c:pt idx="123">
                  <c:v>8.6629200000000015</c:v>
                </c:pt>
                <c:pt idx="124">
                  <c:v>8.7031400000000012</c:v>
                </c:pt>
                <c:pt idx="125">
                  <c:v>8.7434800000000017</c:v>
                </c:pt>
                <c:pt idx="126">
                  <c:v>8.7839799999999997</c:v>
                </c:pt>
                <c:pt idx="127">
                  <c:v>8.8246200000000012</c:v>
                </c:pt>
                <c:pt idx="128">
                  <c:v>8.8653800000000036</c:v>
                </c:pt>
                <c:pt idx="129">
                  <c:v>8.9062800000000006</c:v>
                </c:pt>
                <c:pt idx="130">
                  <c:v>8.9473199999999995</c:v>
                </c:pt>
                <c:pt idx="131">
                  <c:v>8.9885000000000002</c:v>
                </c:pt>
                <c:pt idx="132">
                  <c:v>9.0298000000000016</c:v>
                </c:pt>
                <c:pt idx="133">
                  <c:v>9.0712400000000013</c:v>
                </c:pt>
                <c:pt idx="134">
                  <c:v>9.112820000000001</c:v>
                </c:pt>
                <c:pt idx="135">
                  <c:v>9.1545200000000015</c:v>
                </c:pt>
                <c:pt idx="136">
                  <c:v>9.1963600000000003</c:v>
                </c:pt>
                <c:pt idx="137">
                  <c:v>9.2383399999999991</c:v>
                </c:pt>
                <c:pt idx="138">
                  <c:v>9.2804400000000005</c:v>
                </c:pt>
                <c:pt idx="139">
                  <c:v>9.3226800000000054</c:v>
                </c:pt>
                <c:pt idx="140">
                  <c:v>9.365060000000005</c:v>
                </c:pt>
                <c:pt idx="141">
                  <c:v>9.4075400000000027</c:v>
                </c:pt>
                <c:pt idx="142">
                  <c:v>9.4501800000000031</c:v>
                </c:pt>
                <c:pt idx="143">
                  <c:v>9.4929400000000008</c:v>
                </c:pt>
                <c:pt idx="144">
                  <c:v>9.5358200000000011</c:v>
                </c:pt>
                <c:pt idx="145">
                  <c:v>9.5788400000000014</c:v>
                </c:pt>
                <c:pt idx="146">
                  <c:v>9.6220000000000017</c:v>
                </c:pt>
                <c:pt idx="147">
                  <c:v>9.66526</c:v>
                </c:pt>
                <c:pt idx="148">
                  <c:v>9.7086799999999993</c:v>
                </c:pt>
                <c:pt idx="149">
                  <c:v>9.7522000000000002</c:v>
                </c:pt>
                <c:pt idx="150">
                  <c:v>9.7958600000000011</c:v>
                </c:pt>
                <c:pt idx="151">
                  <c:v>9.8396400000000028</c:v>
                </c:pt>
                <c:pt idx="152">
                  <c:v>9.8835600000000028</c:v>
                </c:pt>
                <c:pt idx="153">
                  <c:v>9.9276</c:v>
                </c:pt>
                <c:pt idx="154">
                  <c:v>9.9717600000000015</c:v>
                </c:pt>
                <c:pt idx="155">
                  <c:v>10.01604</c:v>
                </c:pt>
                <c:pt idx="156">
                  <c:v>10.060460000000004</c:v>
                </c:pt>
                <c:pt idx="157">
                  <c:v>10.104979999999999</c:v>
                </c:pt>
                <c:pt idx="158">
                  <c:v>10.14964</c:v>
                </c:pt>
                <c:pt idx="159">
                  <c:v>10.194420000000001</c:v>
                </c:pt>
                <c:pt idx="160">
                  <c:v>10.239319999999999</c:v>
                </c:pt>
                <c:pt idx="161">
                  <c:v>10.28436</c:v>
                </c:pt>
                <c:pt idx="162">
                  <c:v>10.329500000000005</c:v>
                </c:pt>
                <c:pt idx="163">
                  <c:v>10.374780000000003</c:v>
                </c:pt>
                <c:pt idx="164">
                  <c:v>10.420160000000001</c:v>
                </c:pt>
                <c:pt idx="165">
                  <c:v>10.465680000000006</c:v>
                </c:pt>
                <c:pt idx="166">
                  <c:v>10.5113</c:v>
                </c:pt>
                <c:pt idx="167">
                  <c:v>10.55706</c:v>
                </c:pt>
                <c:pt idx="168">
                  <c:v>10.602920000000001</c:v>
                </c:pt>
                <c:pt idx="169">
                  <c:v>10.648899999999999</c:v>
                </c:pt>
                <c:pt idx="170">
                  <c:v>10.69502</c:v>
                </c:pt>
                <c:pt idx="171">
                  <c:v>10.741239999999999</c:v>
                </c:pt>
                <c:pt idx="172">
                  <c:v>10.78758</c:v>
                </c:pt>
                <c:pt idx="173">
                  <c:v>10.83404</c:v>
                </c:pt>
                <c:pt idx="174">
                  <c:v>10.88062</c:v>
                </c:pt>
                <c:pt idx="175">
                  <c:v>10.927300000000001</c:v>
                </c:pt>
                <c:pt idx="176">
                  <c:v>10.9741</c:v>
                </c:pt>
                <c:pt idx="177">
                  <c:v>11.02102</c:v>
                </c:pt>
                <c:pt idx="178">
                  <c:v>11.068060000000001</c:v>
                </c:pt>
                <c:pt idx="179">
                  <c:v>11.1152</c:v>
                </c:pt>
                <c:pt idx="180">
                  <c:v>11.162480000000004</c:v>
                </c:pt>
                <c:pt idx="181">
                  <c:v>11.20984</c:v>
                </c:pt>
                <c:pt idx="182">
                  <c:v>11.257340000000001</c:v>
                </c:pt>
                <c:pt idx="183">
                  <c:v>11.30494</c:v>
                </c:pt>
                <c:pt idx="184">
                  <c:v>11.352640000000008</c:v>
                </c:pt>
                <c:pt idx="185">
                  <c:v>11.400460000000002</c:v>
                </c:pt>
                <c:pt idx="186">
                  <c:v>11.448399999999999</c:v>
                </c:pt>
                <c:pt idx="187">
                  <c:v>11.496440000000003</c:v>
                </c:pt>
                <c:pt idx="188">
                  <c:v>11.544600000000001</c:v>
                </c:pt>
                <c:pt idx="189">
                  <c:v>11.59286</c:v>
                </c:pt>
                <c:pt idx="190">
                  <c:v>11.64124</c:v>
                </c:pt>
                <c:pt idx="191">
                  <c:v>11.689720000000001</c:v>
                </c:pt>
                <c:pt idx="192">
                  <c:v>11.738299999999999</c:v>
                </c:pt>
                <c:pt idx="193">
                  <c:v>11.787000000000001</c:v>
                </c:pt>
                <c:pt idx="194">
                  <c:v>11.835800000000004</c:v>
                </c:pt>
                <c:pt idx="195">
                  <c:v>11.8847</c:v>
                </c:pt>
                <c:pt idx="196">
                  <c:v>11.933720000000001</c:v>
                </c:pt>
                <c:pt idx="197">
                  <c:v>11.982840000000005</c:v>
                </c:pt>
                <c:pt idx="198">
                  <c:v>12.03206</c:v>
                </c:pt>
                <c:pt idx="199">
                  <c:v>12.0814</c:v>
                </c:pt>
                <c:pt idx="200">
                  <c:v>12.13082</c:v>
                </c:pt>
                <c:pt idx="201">
                  <c:v>12.18036</c:v>
                </c:pt>
                <c:pt idx="202">
                  <c:v>12.23</c:v>
                </c:pt>
                <c:pt idx="203">
                  <c:v>12.27974</c:v>
                </c:pt>
                <c:pt idx="204">
                  <c:v>12.329600000000005</c:v>
                </c:pt>
                <c:pt idx="205">
                  <c:v>12.379540000000004</c:v>
                </c:pt>
                <c:pt idx="206">
                  <c:v>12.429580000000003</c:v>
                </c:pt>
                <c:pt idx="207">
                  <c:v>12.479740000000003</c:v>
                </c:pt>
                <c:pt idx="208">
                  <c:v>12.52998</c:v>
                </c:pt>
                <c:pt idx="209">
                  <c:v>12.58032</c:v>
                </c:pt>
                <c:pt idx="210">
                  <c:v>12.63078</c:v>
                </c:pt>
                <c:pt idx="211">
                  <c:v>12.681319999999999</c:v>
                </c:pt>
                <c:pt idx="212">
                  <c:v>12.731959999999999</c:v>
                </c:pt>
                <c:pt idx="213">
                  <c:v>12.7827</c:v>
                </c:pt>
                <c:pt idx="214">
                  <c:v>12.833540000000005</c:v>
                </c:pt>
                <c:pt idx="215">
                  <c:v>12.884480000000003</c:v>
                </c:pt>
                <c:pt idx="216">
                  <c:v>12.935500000000005</c:v>
                </c:pt>
                <c:pt idx="217">
                  <c:v>12.986640000000003</c:v>
                </c:pt>
                <c:pt idx="218">
                  <c:v>13.03786</c:v>
                </c:pt>
                <c:pt idx="219">
                  <c:v>13.089180000000002</c:v>
                </c:pt>
                <c:pt idx="220">
                  <c:v>13.14058</c:v>
                </c:pt>
                <c:pt idx="221">
                  <c:v>13.192080000000002</c:v>
                </c:pt>
                <c:pt idx="222">
                  <c:v>13.243679999999999</c:v>
                </c:pt>
                <c:pt idx="223">
                  <c:v>13.29538</c:v>
                </c:pt>
                <c:pt idx="224">
                  <c:v>13.347160000000001</c:v>
                </c:pt>
                <c:pt idx="225">
                  <c:v>13.39902</c:v>
                </c:pt>
                <c:pt idx="226">
                  <c:v>13.450980000000003</c:v>
                </c:pt>
                <c:pt idx="227">
                  <c:v>13.50304</c:v>
                </c:pt>
                <c:pt idx="228">
                  <c:v>13.555180000000004</c:v>
                </c:pt>
                <c:pt idx="229">
                  <c:v>13.607420000000001</c:v>
                </c:pt>
                <c:pt idx="230">
                  <c:v>13.659740000000005</c:v>
                </c:pt>
                <c:pt idx="231">
                  <c:v>13.712160000000001</c:v>
                </c:pt>
                <c:pt idx="232">
                  <c:v>13.764660000000001</c:v>
                </c:pt>
                <c:pt idx="233">
                  <c:v>13.81724</c:v>
                </c:pt>
                <c:pt idx="234">
                  <c:v>13.86992</c:v>
                </c:pt>
                <c:pt idx="235">
                  <c:v>13.922680000000003</c:v>
                </c:pt>
                <c:pt idx="236">
                  <c:v>13.975520000000005</c:v>
                </c:pt>
                <c:pt idx="237">
                  <c:v>14.02844</c:v>
                </c:pt>
                <c:pt idx="238">
                  <c:v>14.08146</c:v>
                </c:pt>
                <c:pt idx="239">
                  <c:v>14.13456</c:v>
                </c:pt>
                <c:pt idx="240">
                  <c:v>14.18774</c:v>
                </c:pt>
                <c:pt idx="241">
                  <c:v>14.241019999999999</c:v>
                </c:pt>
                <c:pt idx="242">
                  <c:v>14.294359999999999</c:v>
                </c:pt>
                <c:pt idx="243">
                  <c:v>14.347800000000001</c:v>
                </c:pt>
                <c:pt idx="244">
                  <c:v>14.401300000000001</c:v>
                </c:pt>
                <c:pt idx="245">
                  <c:v>14.4549</c:v>
                </c:pt>
                <c:pt idx="246">
                  <c:v>14.50858</c:v>
                </c:pt>
                <c:pt idx="247">
                  <c:v>14.562340000000004</c:v>
                </c:pt>
                <c:pt idx="248">
                  <c:v>14.616160000000001</c:v>
                </c:pt>
                <c:pt idx="249">
                  <c:v>14.67008</c:v>
                </c:pt>
                <c:pt idx="250">
                  <c:v>14.724080000000001</c:v>
                </c:pt>
                <c:pt idx="251">
                  <c:v>14.77814</c:v>
                </c:pt>
                <c:pt idx="252">
                  <c:v>14.8323</c:v>
                </c:pt>
                <c:pt idx="253">
                  <c:v>14.886520000000004</c:v>
                </c:pt>
                <c:pt idx="254">
                  <c:v>14.94082</c:v>
                </c:pt>
                <c:pt idx="255">
                  <c:v>14.995200000000002</c:v>
                </c:pt>
                <c:pt idx="256">
                  <c:v>15.04964</c:v>
                </c:pt>
                <c:pt idx="257">
                  <c:v>15.10416</c:v>
                </c:pt>
                <c:pt idx="258">
                  <c:v>15.15878</c:v>
                </c:pt>
                <c:pt idx="259">
                  <c:v>15.21344</c:v>
                </c:pt>
                <c:pt idx="260">
                  <c:v>15.2682</c:v>
                </c:pt>
                <c:pt idx="261">
                  <c:v>15.32302</c:v>
                </c:pt>
                <c:pt idx="262">
                  <c:v>15.3779</c:v>
                </c:pt>
                <c:pt idx="263">
                  <c:v>15.43286</c:v>
                </c:pt>
                <c:pt idx="264">
                  <c:v>15.4879</c:v>
                </c:pt>
                <c:pt idx="265">
                  <c:v>15.543000000000001</c:v>
                </c:pt>
                <c:pt idx="266">
                  <c:v>15.598179999999999</c:v>
                </c:pt>
                <c:pt idx="267">
                  <c:v>15.653420000000002</c:v>
                </c:pt>
                <c:pt idx="268">
                  <c:v>15.708740000000001</c:v>
                </c:pt>
                <c:pt idx="269">
                  <c:v>15.76412</c:v>
                </c:pt>
                <c:pt idx="270">
                  <c:v>15.819560000000005</c:v>
                </c:pt>
                <c:pt idx="271">
                  <c:v>15.875080000000006</c:v>
                </c:pt>
                <c:pt idx="272">
                  <c:v>15.93066</c:v>
                </c:pt>
                <c:pt idx="273">
                  <c:v>15.986320000000001</c:v>
                </c:pt>
                <c:pt idx="274">
                  <c:v>16.04201999999999</c:v>
                </c:pt>
                <c:pt idx="275">
                  <c:v>16.097799999999992</c:v>
                </c:pt>
                <c:pt idx="276">
                  <c:v>16.153639999999992</c:v>
                </c:pt>
                <c:pt idx="277">
                  <c:v>16.20956</c:v>
                </c:pt>
                <c:pt idx="278">
                  <c:v>16.265519999999984</c:v>
                </c:pt>
                <c:pt idx="279">
                  <c:v>16.321560000000005</c:v>
                </c:pt>
                <c:pt idx="280">
                  <c:v>16.37764</c:v>
                </c:pt>
                <c:pt idx="281">
                  <c:v>16.433800000000005</c:v>
                </c:pt>
                <c:pt idx="282">
                  <c:v>16.490019999999991</c:v>
                </c:pt>
                <c:pt idx="283">
                  <c:v>16.546299999999988</c:v>
                </c:pt>
                <c:pt idx="284">
                  <c:v>16.60263999999999</c:v>
                </c:pt>
                <c:pt idx="285">
                  <c:v>16.659040000000001</c:v>
                </c:pt>
                <c:pt idx="286">
                  <c:v>16.715499999999988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numRef>
              <c:f>Sheet5!$A$4:$A$290</c:f>
              <c:numCache>
                <c:formatCode>0.0_ </c:formatCode>
                <c:ptCount val="287"/>
                <c:pt idx="0">
                  <c:v>141.97503399999999</c:v>
                </c:pt>
                <c:pt idx="1">
                  <c:v>141.67128399999999</c:v>
                </c:pt>
                <c:pt idx="2">
                  <c:v>141.36825600000006</c:v>
                </c:pt>
                <c:pt idx="3">
                  <c:v>141.06595000000002</c:v>
                </c:pt>
                <c:pt idx="4">
                  <c:v>140.76436799999999</c:v>
                </c:pt>
                <c:pt idx="5">
                  <c:v>140.46350999999999</c:v>
                </c:pt>
                <c:pt idx="6">
                  <c:v>140.16337799999999</c:v>
                </c:pt>
                <c:pt idx="7">
                  <c:v>139.86397199999999</c:v>
                </c:pt>
                <c:pt idx="8">
                  <c:v>139.565293</c:v>
                </c:pt>
                <c:pt idx="9">
                  <c:v>139.26734200000001</c:v>
                </c:pt>
                <c:pt idx="10">
                  <c:v>138.97011900000001</c:v>
                </c:pt>
                <c:pt idx="11">
                  <c:v>138.67362499999993</c:v>
                </c:pt>
                <c:pt idx="12">
                  <c:v>138.37786</c:v>
                </c:pt>
                <c:pt idx="13">
                  <c:v>138.08282400000004</c:v>
                </c:pt>
                <c:pt idx="14">
                  <c:v>137.78851900000001</c:v>
                </c:pt>
                <c:pt idx="15">
                  <c:v>137.49494300000001</c:v>
                </c:pt>
                <c:pt idx="16">
                  <c:v>137.20209800000001</c:v>
                </c:pt>
                <c:pt idx="17">
                  <c:v>136.90998399999998</c:v>
                </c:pt>
                <c:pt idx="18">
                  <c:v>136.61859999999999</c:v>
                </c:pt>
                <c:pt idx="19">
                  <c:v>136.32794600000011</c:v>
                </c:pt>
                <c:pt idx="20">
                  <c:v>136.03802300000001</c:v>
                </c:pt>
                <c:pt idx="21">
                  <c:v>135.748831</c:v>
                </c:pt>
                <c:pt idx="22">
                  <c:v>135.46036800000005</c:v>
                </c:pt>
                <c:pt idx="23">
                  <c:v>135.17263499999999</c:v>
                </c:pt>
                <c:pt idx="24">
                  <c:v>134.88563100000005</c:v>
                </c:pt>
                <c:pt idx="25">
                  <c:v>134.599356</c:v>
                </c:pt>
                <c:pt idx="26">
                  <c:v>134.31380999999999</c:v>
                </c:pt>
                <c:pt idx="27">
                  <c:v>134.02899300000001</c:v>
                </c:pt>
                <c:pt idx="28">
                  <c:v>133.74490199999994</c:v>
                </c:pt>
                <c:pt idx="29">
                  <c:v>133.46153900000004</c:v>
                </c:pt>
                <c:pt idx="30">
                  <c:v>133.178901</c:v>
                </c:pt>
                <c:pt idx="31">
                  <c:v>132.89699000000005</c:v>
                </c:pt>
                <c:pt idx="32">
                  <c:v>132.61580299999994</c:v>
                </c:pt>
                <c:pt idx="33">
                  <c:v>132.33534000000006</c:v>
                </c:pt>
                <c:pt idx="34">
                  <c:v>132.0556</c:v>
                </c:pt>
                <c:pt idx="35">
                  <c:v>131.77658199999993</c:v>
                </c:pt>
                <c:pt idx="36">
                  <c:v>131.49828500000001</c:v>
                </c:pt>
                <c:pt idx="37">
                  <c:v>131.220708</c:v>
                </c:pt>
                <c:pt idx="38">
                  <c:v>130.94385099999994</c:v>
                </c:pt>
                <c:pt idx="39">
                  <c:v>130.667711</c:v>
                </c:pt>
                <c:pt idx="40">
                  <c:v>130.39228800000006</c:v>
                </c:pt>
                <c:pt idx="41">
                  <c:v>130.11758099999994</c:v>
                </c:pt>
                <c:pt idx="42">
                  <c:v>129.84358799999998</c:v>
                </c:pt>
                <c:pt idx="43">
                  <c:v>129.57030800000001</c:v>
                </c:pt>
                <c:pt idx="44">
                  <c:v>129.29773900000001</c:v>
                </c:pt>
                <c:pt idx="45">
                  <c:v>129.025881</c:v>
                </c:pt>
                <c:pt idx="46">
                  <c:v>128.75473199999999</c:v>
                </c:pt>
                <c:pt idx="47">
                  <c:v>128.48429100000001</c:v>
                </c:pt>
                <c:pt idx="48">
                  <c:v>128.21455499999988</c:v>
                </c:pt>
                <c:pt idx="49">
                  <c:v>127.94552400000005</c:v>
                </c:pt>
                <c:pt idx="50">
                  <c:v>127.677196</c:v>
                </c:pt>
                <c:pt idx="51">
                  <c:v>127.40956900000003</c:v>
                </c:pt>
                <c:pt idx="52">
                  <c:v>127.142642</c:v>
                </c:pt>
                <c:pt idx="53">
                  <c:v>126.87641199999997</c:v>
                </c:pt>
                <c:pt idx="54">
                  <c:v>126.61087999999998</c:v>
                </c:pt>
                <c:pt idx="55">
                  <c:v>126.346042</c:v>
                </c:pt>
                <c:pt idx="56">
                  <c:v>126.081896</c:v>
                </c:pt>
                <c:pt idx="57">
                  <c:v>125.81844199999998</c:v>
                </c:pt>
                <c:pt idx="58">
                  <c:v>125.55567699999997</c:v>
                </c:pt>
                <c:pt idx="59">
                  <c:v>125.29360000000003</c:v>
                </c:pt>
                <c:pt idx="60">
                  <c:v>125.032208</c:v>
                </c:pt>
                <c:pt idx="61">
                  <c:v>124.7715</c:v>
                </c:pt>
                <c:pt idx="62">
                  <c:v>124.51147300000002</c:v>
                </c:pt>
                <c:pt idx="63">
                  <c:v>124.252126</c:v>
                </c:pt>
                <c:pt idx="64">
                  <c:v>123.99345700000002</c:v>
                </c:pt>
                <c:pt idx="65">
                  <c:v>123.73546399999999</c:v>
                </c:pt>
                <c:pt idx="66">
                  <c:v>123.478145</c:v>
                </c:pt>
                <c:pt idx="67">
                  <c:v>123.221497</c:v>
                </c:pt>
                <c:pt idx="68">
                  <c:v>122.96552000000003</c:v>
                </c:pt>
                <c:pt idx="69">
                  <c:v>122.71020900000005</c:v>
                </c:pt>
                <c:pt idx="70">
                  <c:v>122.45556500000002</c:v>
                </c:pt>
                <c:pt idx="71">
                  <c:v>122.20158300000003</c:v>
                </c:pt>
                <c:pt idx="72">
                  <c:v>121.94826300000005</c:v>
                </c:pt>
                <c:pt idx="73">
                  <c:v>121.69560199999998</c:v>
                </c:pt>
                <c:pt idx="74">
                  <c:v>121.44359700000003</c:v>
                </c:pt>
                <c:pt idx="75">
                  <c:v>121.19224800000001</c:v>
                </c:pt>
                <c:pt idx="76">
                  <c:v>120.94155100000003</c:v>
                </c:pt>
                <c:pt idx="77">
                  <c:v>120.69150300000003</c:v>
                </c:pt>
                <c:pt idx="78">
                  <c:v>120.44210400000003</c:v>
                </c:pt>
                <c:pt idx="79">
                  <c:v>120.19335100000001</c:v>
                </c:pt>
                <c:pt idx="80">
                  <c:v>119.94524100000002</c:v>
                </c:pt>
                <c:pt idx="81">
                  <c:v>119.69777199999997</c:v>
                </c:pt>
                <c:pt idx="82">
                  <c:v>119.450942</c:v>
                </c:pt>
                <c:pt idx="83">
                  <c:v>119.204748</c:v>
                </c:pt>
                <c:pt idx="84">
                  <c:v>118.959188</c:v>
                </c:pt>
                <c:pt idx="85">
                  <c:v>118.71426000000004</c:v>
                </c:pt>
                <c:pt idx="86">
                  <c:v>118.46996200000002</c:v>
                </c:pt>
                <c:pt idx="87">
                  <c:v>118.226291</c:v>
                </c:pt>
                <c:pt idx="88">
                  <c:v>117.98324400000003</c:v>
                </c:pt>
                <c:pt idx="89">
                  <c:v>117.74081900000003</c:v>
                </c:pt>
                <c:pt idx="90">
                  <c:v>117.49901500000003</c:v>
                </c:pt>
                <c:pt idx="91">
                  <c:v>117.257828</c:v>
                </c:pt>
                <c:pt idx="92">
                  <c:v>117.01725600000003</c:v>
                </c:pt>
                <c:pt idx="93">
                  <c:v>116.77729600000002</c:v>
                </c:pt>
                <c:pt idx="94">
                  <c:v>116.537947</c:v>
                </c:pt>
                <c:pt idx="95">
                  <c:v>116.29920500000003</c:v>
                </c:pt>
                <c:pt idx="96">
                  <c:v>116.06106900000003</c:v>
                </c:pt>
                <c:pt idx="97">
                  <c:v>115.82353500000001</c:v>
                </c:pt>
                <c:pt idx="98">
                  <c:v>115.586602</c:v>
                </c:pt>
                <c:pt idx="99">
                  <c:v>115.350267</c:v>
                </c:pt>
                <c:pt idx="100">
                  <c:v>115.11452800000002</c:v>
                </c:pt>
                <c:pt idx="101">
                  <c:v>114.87938099999997</c:v>
                </c:pt>
                <c:pt idx="102">
                  <c:v>114.64482500000003</c:v>
                </c:pt>
                <c:pt idx="103">
                  <c:v>114.41085600000002</c:v>
                </c:pt>
                <c:pt idx="104">
                  <c:v>114.17747399999998</c:v>
                </c:pt>
                <c:pt idx="105">
                  <c:v>113.94467400000005</c:v>
                </c:pt>
                <c:pt idx="106">
                  <c:v>113.71245500000002</c:v>
                </c:pt>
                <c:pt idx="107">
                  <c:v>113.48081400000002</c:v>
                </c:pt>
                <c:pt idx="108">
                  <c:v>113.24974899999998</c:v>
                </c:pt>
                <c:pt idx="109">
                  <c:v>113.01925600000003</c:v>
                </c:pt>
                <c:pt idx="110">
                  <c:v>112.789334</c:v>
                </c:pt>
                <c:pt idx="111">
                  <c:v>112.55998</c:v>
                </c:pt>
                <c:pt idx="112">
                  <c:v>112.331192</c:v>
                </c:pt>
                <c:pt idx="113">
                  <c:v>112.10296700000001</c:v>
                </c:pt>
                <c:pt idx="114">
                  <c:v>111.87530199999996</c:v>
                </c:pt>
                <c:pt idx="115">
                  <c:v>111.648195</c:v>
                </c:pt>
                <c:pt idx="116">
                  <c:v>111.42164400000003</c:v>
                </c:pt>
                <c:pt idx="117">
                  <c:v>111.195646</c:v>
                </c:pt>
                <c:pt idx="118">
                  <c:v>110.97019899999998</c:v>
                </c:pt>
                <c:pt idx="119">
                  <c:v>110.74529900000003</c:v>
                </c:pt>
                <c:pt idx="120">
                  <c:v>110.520945</c:v>
                </c:pt>
                <c:pt idx="121">
                  <c:v>110.29713400000003</c:v>
                </c:pt>
                <c:pt idx="122">
                  <c:v>110.073864</c:v>
                </c:pt>
                <c:pt idx="123">
                  <c:v>109.85113200000001</c:v>
                </c:pt>
                <c:pt idx="124">
                  <c:v>109.62893499999997</c:v>
                </c:pt>
                <c:pt idx="125">
                  <c:v>109.40727099999999</c:v>
                </c:pt>
                <c:pt idx="126">
                  <c:v>109.18613799999997</c:v>
                </c:pt>
                <c:pt idx="127">
                  <c:v>108.96553299999998</c:v>
                </c:pt>
                <c:pt idx="128">
                  <c:v>108.74545400000002</c:v>
                </c:pt>
                <c:pt idx="129">
                  <c:v>108.52589799999997</c:v>
                </c:pt>
                <c:pt idx="130">
                  <c:v>108.30686300000002</c:v>
                </c:pt>
                <c:pt idx="131">
                  <c:v>108.08834599999997</c:v>
                </c:pt>
                <c:pt idx="132">
                  <c:v>107.87034399999997</c:v>
                </c:pt>
                <c:pt idx="133">
                  <c:v>107.65285599999997</c:v>
                </c:pt>
                <c:pt idx="134">
                  <c:v>107.435879</c:v>
                </c:pt>
                <c:pt idx="135">
                  <c:v>107.21941000000002</c:v>
                </c:pt>
                <c:pt idx="136">
                  <c:v>107.00344699999998</c:v>
                </c:pt>
                <c:pt idx="137">
                  <c:v>106.787988</c:v>
                </c:pt>
                <c:pt idx="138">
                  <c:v>106.57302999999999</c:v>
                </c:pt>
                <c:pt idx="139">
                  <c:v>106.35856999999999</c:v>
                </c:pt>
                <c:pt idx="140">
                  <c:v>106.14460699999999</c:v>
                </c:pt>
                <c:pt idx="141">
                  <c:v>105.93113700000002</c:v>
                </c:pt>
                <c:pt idx="142">
                  <c:v>105.71815900000003</c:v>
                </c:pt>
                <c:pt idx="143">
                  <c:v>105.50566999999999</c:v>
                </c:pt>
                <c:pt idx="144">
                  <c:v>105.29366800000003</c:v>
                </c:pt>
                <c:pt idx="145">
                  <c:v>105.08215</c:v>
                </c:pt>
                <c:pt idx="146">
                  <c:v>104.87111400000002</c:v>
                </c:pt>
                <c:pt idx="147">
                  <c:v>104.660557</c:v>
                </c:pt>
                <c:pt idx="148">
                  <c:v>104.45047700000001</c:v>
                </c:pt>
                <c:pt idx="149">
                  <c:v>104.240872</c:v>
                </c:pt>
                <c:pt idx="150">
                  <c:v>104.031739</c:v>
                </c:pt>
                <c:pt idx="151">
                  <c:v>103.82307699999997</c:v>
                </c:pt>
                <c:pt idx="152">
                  <c:v>103.61488199999998</c:v>
                </c:pt>
                <c:pt idx="153">
                  <c:v>103.40715200000002</c:v>
                </c:pt>
                <c:pt idx="154">
                  <c:v>103.19988499999998</c:v>
                </c:pt>
                <c:pt idx="155">
                  <c:v>102.99307899999998</c:v>
                </c:pt>
                <c:pt idx="156">
                  <c:v>102.78673199999997</c:v>
                </c:pt>
                <c:pt idx="157">
                  <c:v>102.58083999999998</c:v>
                </c:pt>
                <c:pt idx="158">
                  <c:v>102.37540300000001</c:v>
                </c:pt>
                <c:pt idx="159">
                  <c:v>102.17041599999997</c:v>
                </c:pt>
                <c:pt idx="160">
                  <c:v>101.965879</c:v>
                </c:pt>
                <c:pt idx="161">
                  <c:v>101.76178899999998</c:v>
                </c:pt>
                <c:pt idx="162">
                  <c:v>101.558144</c:v>
                </c:pt>
                <c:pt idx="163">
                  <c:v>101.354941</c:v>
                </c:pt>
                <c:pt idx="164">
                  <c:v>101.15217799999996</c:v>
                </c:pt>
                <c:pt idx="165">
                  <c:v>100.94985300000003</c:v>
                </c:pt>
                <c:pt idx="166">
                  <c:v>100.74796300000006</c:v>
                </c:pt>
                <c:pt idx="167">
                  <c:v>100.54650700000002</c:v>
                </c:pt>
                <c:pt idx="168">
                  <c:v>100.345483</c:v>
                </c:pt>
                <c:pt idx="169">
                  <c:v>100.144887</c:v>
                </c:pt>
                <c:pt idx="170">
                  <c:v>99.944717999999995</c:v>
                </c:pt>
                <c:pt idx="171">
                  <c:v>99.744974000000028</c:v>
                </c:pt>
                <c:pt idx="172">
                  <c:v>99.545652000000004</c:v>
                </c:pt>
                <c:pt idx="173">
                  <c:v>99.34675</c:v>
                </c:pt>
                <c:pt idx="174">
                  <c:v>99.148267000000004</c:v>
                </c:pt>
                <c:pt idx="175">
                  <c:v>98.950198999999998</c:v>
                </c:pt>
                <c:pt idx="176">
                  <c:v>98.752544999999998</c:v>
                </c:pt>
                <c:pt idx="177">
                  <c:v>98.555302999999938</c:v>
                </c:pt>
                <c:pt idx="178">
                  <c:v>98.358470999999938</c:v>
                </c:pt>
                <c:pt idx="179">
                  <c:v>98.162044999999978</c:v>
                </c:pt>
                <c:pt idx="180">
                  <c:v>97.96602500000003</c:v>
                </c:pt>
                <c:pt idx="181">
                  <c:v>97.770409000000001</c:v>
                </c:pt>
                <c:pt idx="182">
                  <c:v>97.57519299999997</c:v>
                </c:pt>
                <c:pt idx="183">
                  <c:v>97.38037599999997</c:v>
                </c:pt>
                <c:pt idx="184">
                  <c:v>97.185956999999988</c:v>
                </c:pt>
                <c:pt idx="185">
                  <c:v>96.991932000000006</c:v>
                </c:pt>
                <c:pt idx="186">
                  <c:v>96.798300000000012</c:v>
                </c:pt>
                <c:pt idx="187">
                  <c:v>96.605058999999954</c:v>
                </c:pt>
                <c:pt idx="188">
                  <c:v>96.412206000000026</c:v>
                </c:pt>
                <c:pt idx="189">
                  <c:v>96.219740000000002</c:v>
                </c:pt>
                <c:pt idx="190">
                  <c:v>96.027659000000028</c:v>
                </c:pt>
                <c:pt idx="191">
                  <c:v>95.83596</c:v>
                </c:pt>
                <c:pt idx="192">
                  <c:v>95.64464300000003</c:v>
                </c:pt>
                <c:pt idx="193">
                  <c:v>95.453703000000004</c:v>
                </c:pt>
                <c:pt idx="194">
                  <c:v>95.263141000000005</c:v>
                </c:pt>
                <c:pt idx="195">
                  <c:v>95.07295299999997</c:v>
                </c:pt>
                <c:pt idx="196">
                  <c:v>94.883137999999988</c:v>
                </c:pt>
                <c:pt idx="197">
                  <c:v>94.693692999999982</c:v>
                </c:pt>
                <c:pt idx="198">
                  <c:v>94.504617999999994</c:v>
                </c:pt>
                <c:pt idx="199">
                  <c:v>94.315909000000005</c:v>
                </c:pt>
                <c:pt idx="200">
                  <c:v>94.127566000000002</c:v>
                </c:pt>
                <c:pt idx="201">
                  <c:v>93.939584999999994</c:v>
                </c:pt>
                <c:pt idx="202">
                  <c:v>93.751965999999996</c:v>
                </c:pt>
                <c:pt idx="203">
                  <c:v>93.564706000000001</c:v>
                </c:pt>
                <c:pt idx="204">
                  <c:v>93.377803</c:v>
                </c:pt>
                <c:pt idx="205">
                  <c:v>93.191255000000027</c:v>
                </c:pt>
                <c:pt idx="206">
                  <c:v>93.005061999999981</c:v>
                </c:pt>
                <c:pt idx="207">
                  <c:v>92.81922000000003</c:v>
                </c:pt>
                <c:pt idx="208">
                  <c:v>92.633726999999979</c:v>
                </c:pt>
                <c:pt idx="209">
                  <c:v>92.448582999999999</c:v>
                </c:pt>
                <c:pt idx="210">
                  <c:v>92.263784999999999</c:v>
                </c:pt>
                <c:pt idx="211">
                  <c:v>92.079331999999937</c:v>
                </c:pt>
                <c:pt idx="212">
                  <c:v>91.895221000000006</c:v>
                </c:pt>
                <c:pt idx="213">
                  <c:v>91.711450000000028</c:v>
                </c:pt>
                <c:pt idx="214">
                  <c:v>91.528019</c:v>
                </c:pt>
                <c:pt idx="215">
                  <c:v>91.344925000000046</c:v>
                </c:pt>
                <c:pt idx="216">
                  <c:v>91.162165999999999</c:v>
                </c:pt>
                <c:pt idx="217">
                  <c:v>90.979740999999976</c:v>
                </c:pt>
                <c:pt idx="218">
                  <c:v>90.797647999999995</c:v>
                </c:pt>
                <c:pt idx="219">
                  <c:v>90.615884999999977</c:v>
                </c:pt>
                <c:pt idx="220">
                  <c:v>90.434450000000027</c:v>
                </c:pt>
                <c:pt idx="221">
                  <c:v>90.253340999999978</c:v>
                </c:pt>
                <c:pt idx="222">
                  <c:v>90.072557999999972</c:v>
                </c:pt>
                <c:pt idx="223">
                  <c:v>89.892097999999976</c:v>
                </c:pt>
                <c:pt idx="224">
                  <c:v>89.711958999999993</c:v>
                </c:pt>
                <c:pt idx="225">
                  <c:v>89.532139999999998</c:v>
                </c:pt>
                <c:pt idx="226">
                  <c:v>89.352638999999954</c:v>
                </c:pt>
                <c:pt idx="227">
                  <c:v>89.173454999999976</c:v>
                </c:pt>
                <c:pt idx="228">
                  <c:v>88.994585000000029</c:v>
                </c:pt>
                <c:pt idx="229">
                  <c:v>88.816028000000003</c:v>
                </c:pt>
                <c:pt idx="230">
                  <c:v>88.63778299999997</c:v>
                </c:pt>
                <c:pt idx="231">
                  <c:v>88.459846999999982</c:v>
                </c:pt>
                <c:pt idx="232">
                  <c:v>88.282219999999995</c:v>
                </c:pt>
                <c:pt idx="233">
                  <c:v>88.104899000000003</c:v>
                </c:pt>
                <c:pt idx="234">
                  <c:v>87.92788299999998</c:v>
                </c:pt>
                <c:pt idx="235">
                  <c:v>87.751170000000002</c:v>
                </c:pt>
                <c:pt idx="236">
                  <c:v>87.574759</c:v>
                </c:pt>
                <c:pt idx="237">
                  <c:v>87.398646999999983</c:v>
                </c:pt>
                <c:pt idx="238">
                  <c:v>87.222834999999989</c:v>
                </c:pt>
                <c:pt idx="239">
                  <c:v>87.04731900000003</c:v>
                </c:pt>
                <c:pt idx="240">
                  <c:v>86.872098999999963</c:v>
                </c:pt>
                <c:pt idx="241">
                  <c:v>86.697171999999981</c:v>
                </c:pt>
                <c:pt idx="242">
                  <c:v>86.522536999999971</c:v>
                </c:pt>
                <c:pt idx="243">
                  <c:v>86.348194000000007</c:v>
                </c:pt>
                <c:pt idx="244">
                  <c:v>86.174138999999954</c:v>
                </c:pt>
                <c:pt idx="245">
                  <c:v>86.00037199999997</c:v>
                </c:pt>
                <c:pt idx="246">
                  <c:v>85.826890999999989</c:v>
                </c:pt>
                <c:pt idx="247">
                  <c:v>85.653694999999999</c:v>
                </c:pt>
                <c:pt idx="248">
                  <c:v>85.480781999999977</c:v>
                </c:pt>
                <c:pt idx="249">
                  <c:v>85.308149999999998</c:v>
                </c:pt>
                <c:pt idx="250">
                  <c:v>85.135797999999937</c:v>
                </c:pt>
                <c:pt idx="251">
                  <c:v>84.963725999999994</c:v>
                </c:pt>
                <c:pt idx="252">
                  <c:v>84.791930000000022</c:v>
                </c:pt>
                <c:pt idx="253">
                  <c:v>84.620409999999978</c:v>
                </c:pt>
                <c:pt idx="254">
                  <c:v>84.449164000000039</c:v>
                </c:pt>
                <c:pt idx="255">
                  <c:v>84.278190999999978</c:v>
                </c:pt>
                <c:pt idx="256">
                  <c:v>84.107489999999999</c:v>
                </c:pt>
                <c:pt idx="257">
                  <c:v>83.937057999999993</c:v>
                </c:pt>
                <c:pt idx="258">
                  <c:v>83.766895000000005</c:v>
                </c:pt>
                <c:pt idx="259">
                  <c:v>83.596998999999983</c:v>
                </c:pt>
                <c:pt idx="260">
                  <c:v>83.427368999999999</c:v>
                </c:pt>
                <c:pt idx="261">
                  <c:v>83.258003000000002</c:v>
                </c:pt>
                <c:pt idx="262">
                  <c:v>83.088899999999981</c:v>
                </c:pt>
                <c:pt idx="263">
                  <c:v>82.920057999999983</c:v>
                </c:pt>
                <c:pt idx="264">
                  <c:v>82.75147699999998</c:v>
                </c:pt>
                <c:pt idx="265">
                  <c:v>82.583153999999993</c:v>
                </c:pt>
                <c:pt idx="266">
                  <c:v>82.415088999999981</c:v>
                </c:pt>
                <c:pt idx="267">
                  <c:v>82.247280000000046</c:v>
                </c:pt>
                <c:pt idx="268">
                  <c:v>82.07972599999998</c:v>
                </c:pt>
                <c:pt idx="269">
                  <c:v>81.912425000000027</c:v>
                </c:pt>
                <c:pt idx="270">
                  <c:v>81.745376999999976</c:v>
                </c:pt>
                <c:pt idx="271">
                  <c:v>81.578578999999962</c:v>
                </c:pt>
                <c:pt idx="272">
                  <c:v>81.412030000000001</c:v>
                </c:pt>
                <c:pt idx="273">
                  <c:v>81.245729999999995</c:v>
                </c:pt>
                <c:pt idx="274">
                  <c:v>81.079675999999978</c:v>
                </c:pt>
                <c:pt idx="275">
                  <c:v>80.913869000000034</c:v>
                </c:pt>
                <c:pt idx="276">
                  <c:v>80.748305000000002</c:v>
                </c:pt>
                <c:pt idx="277">
                  <c:v>80.582983999999982</c:v>
                </c:pt>
                <c:pt idx="278">
                  <c:v>80.417905000000047</c:v>
                </c:pt>
                <c:pt idx="279">
                  <c:v>80.253067000000001</c:v>
                </c:pt>
                <c:pt idx="280">
                  <c:v>80.088467999999978</c:v>
                </c:pt>
                <c:pt idx="281">
                  <c:v>79.924107000000006</c:v>
                </c:pt>
                <c:pt idx="282">
                  <c:v>79.75998199999998</c:v>
                </c:pt>
                <c:pt idx="283">
                  <c:v>79.596092999999982</c:v>
                </c:pt>
                <c:pt idx="284">
                  <c:v>79.432439000000002</c:v>
                </c:pt>
                <c:pt idx="285">
                  <c:v>79.269017000000005</c:v>
                </c:pt>
                <c:pt idx="286">
                  <c:v>79.105826999999977</c:v>
                </c:pt>
              </c:numCache>
            </c:numRef>
          </c:cat>
          <c:val>
            <c:numRef>
              <c:f>Sheet5!$D$4:$D$290</c:f>
              <c:numCache>
                <c:formatCode>General</c:formatCode>
                <c:ptCount val="287"/>
                <c:pt idx="0">
                  <c:v>4.8282400000000001</c:v>
                </c:pt>
                <c:pt idx="1">
                  <c:v>4.848939999999998</c:v>
                </c:pt>
                <c:pt idx="2">
                  <c:v>4.869819999999998</c:v>
                </c:pt>
                <c:pt idx="3">
                  <c:v>4.89086</c:v>
                </c:pt>
                <c:pt idx="4">
                  <c:v>4.9120799999999996</c:v>
                </c:pt>
                <c:pt idx="5">
                  <c:v>4.933460000000002</c:v>
                </c:pt>
                <c:pt idx="6">
                  <c:v>4.9550400000000003</c:v>
                </c:pt>
                <c:pt idx="7">
                  <c:v>4.9767800000000015</c:v>
                </c:pt>
                <c:pt idx="8">
                  <c:v>4.9986800000000002</c:v>
                </c:pt>
                <c:pt idx="9">
                  <c:v>5.0207600000000001</c:v>
                </c:pt>
                <c:pt idx="10">
                  <c:v>5.0430200000000003</c:v>
                </c:pt>
                <c:pt idx="11">
                  <c:v>5.0654599999999981</c:v>
                </c:pt>
                <c:pt idx="12">
                  <c:v>5.0880599999999996</c:v>
                </c:pt>
                <c:pt idx="13">
                  <c:v>5.1108399999999978</c:v>
                </c:pt>
                <c:pt idx="14">
                  <c:v>5.1337799999999998</c:v>
                </c:pt>
                <c:pt idx="15">
                  <c:v>5.1568999999999985</c:v>
                </c:pt>
                <c:pt idx="16">
                  <c:v>5.1801799999999982</c:v>
                </c:pt>
                <c:pt idx="17">
                  <c:v>5.203660000000002</c:v>
                </c:pt>
                <c:pt idx="18">
                  <c:v>5.2272799999999995</c:v>
                </c:pt>
                <c:pt idx="19">
                  <c:v>5.25108</c:v>
                </c:pt>
                <c:pt idx="20">
                  <c:v>5.2750599999999999</c:v>
                </c:pt>
                <c:pt idx="21">
                  <c:v>5.2991999999999999</c:v>
                </c:pt>
                <c:pt idx="22">
                  <c:v>5.3235199999999976</c:v>
                </c:pt>
                <c:pt idx="23">
                  <c:v>5.3479999999999981</c:v>
                </c:pt>
                <c:pt idx="24">
                  <c:v>5.3726599999999998</c:v>
                </c:pt>
                <c:pt idx="25">
                  <c:v>5.3974799999999981</c:v>
                </c:pt>
                <c:pt idx="26">
                  <c:v>5.4224600000000001</c:v>
                </c:pt>
                <c:pt idx="27">
                  <c:v>5.4476199999999997</c:v>
                </c:pt>
                <c:pt idx="28">
                  <c:v>5.4729599999999996</c:v>
                </c:pt>
                <c:pt idx="29">
                  <c:v>5.4984400000000004</c:v>
                </c:pt>
                <c:pt idx="30">
                  <c:v>5.5241199999999964</c:v>
                </c:pt>
                <c:pt idx="31">
                  <c:v>5.5499400000000003</c:v>
                </c:pt>
                <c:pt idx="32">
                  <c:v>5.5759400000000001</c:v>
                </c:pt>
                <c:pt idx="33">
                  <c:v>5.6021199999999975</c:v>
                </c:pt>
                <c:pt idx="34">
                  <c:v>5.6284399999999977</c:v>
                </c:pt>
                <c:pt idx="35">
                  <c:v>5.6549399999999963</c:v>
                </c:pt>
                <c:pt idx="36">
                  <c:v>5.6816199999999997</c:v>
                </c:pt>
                <c:pt idx="37">
                  <c:v>5.7084400000000004</c:v>
                </c:pt>
                <c:pt idx="38">
                  <c:v>5.7354399999999996</c:v>
                </c:pt>
                <c:pt idx="39">
                  <c:v>5.7626200000000001</c:v>
                </c:pt>
                <c:pt idx="40">
                  <c:v>5.7899399999999996</c:v>
                </c:pt>
                <c:pt idx="41">
                  <c:v>5.8174399999999986</c:v>
                </c:pt>
                <c:pt idx="42">
                  <c:v>5.8450999999999995</c:v>
                </c:pt>
                <c:pt idx="43">
                  <c:v>5.8729199999999979</c:v>
                </c:pt>
                <c:pt idx="44">
                  <c:v>5.9009200000000002</c:v>
                </c:pt>
                <c:pt idx="45">
                  <c:v>5.9290599999999998</c:v>
                </c:pt>
                <c:pt idx="46">
                  <c:v>5.9573799999999997</c:v>
                </c:pt>
                <c:pt idx="47">
                  <c:v>5.9858599999999997</c:v>
                </c:pt>
                <c:pt idx="48">
                  <c:v>6.0145199999999974</c:v>
                </c:pt>
                <c:pt idx="49">
                  <c:v>6.0433199999999996</c:v>
                </c:pt>
                <c:pt idx="50">
                  <c:v>6.0722800000000001</c:v>
                </c:pt>
                <c:pt idx="51">
                  <c:v>6.1014200000000001</c:v>
                </c:pt>
                <c:pt idx="52">
                  <c:v>6.1307200000000002</c:v>
                </c:pt>
                <c:pt idx="53">
                  <c:v>6.1601799999999978</c:v>
                </c:pt>
                <c:pt idx="54">
                  <c:v>6.1897799999999998</c:v>
                </c:pt>
                <c:pt idx="55">
                  <c:v>6.2195600000000004</c:v>
                </c:pt>
                <c:pt idx="56">
                  <c:v>6.2495000000000003</c:v>
                </c:pt>
                <c:pt idx="57">
                  <c:v>6.2796000000000021</c:v>
                </c:pt>
                <c:pt idx="58">
                  <c:v>6.3098599999999996</c:v>
                </c:pt>
                <c:pt idx="59">
                  <c:v>6.3402799999999999</c:v>
                </c:pt>
                <c:pt idx="60">
                  <c:v>6.3708799999999997</c:v>
                </c:pt>
                <c:pt idx="61">
                  <c:v>6.4016200000000021</c:v>
                </c:pt>
                <c:pt idx="62">
                  <c:v>6.4325000000000001</c:v>
                </c:pt>
                <c:pt idx="63">
                  <c:v>6.4635600000000002</c:v>
                </c:pt>
                <c:pt idx="64">
                  <c:v>6.4947799999999996</c:v>
                </c:pt>
                <c:pt idx="65">
                  <c:v>6.52616</c:v>
                </c:pt>
                <c:pt idx="66">
                  <c:v>6.5576999999999996</c:v>
                </c:pt>
                <c:pt idx="67">
                  <c:v>6.5893800000000002</c:v>
                </c:pt>
                <c:pt idx="68">
                  <c:v>6.6212200000000001</c:v>
                </c:pt>
                <c:pt idx="69">
                  <c:v>6.6532400000000003</c:v>
                </c:pt>
                <c:pt idx="70">
                  <c:v>6.6853999999999996</c:v>
                </c:pt>
                <c:pt idx="71">
                  <c:v>6.7176999999999998</c:v>
                </c:pt>
                <c:pt idx="72">
                  <c:v>6.7501799999999985</c:v>
                </c:pt>
                <c:pt idx="73">
                  <c:v>6.7828200000000001</c:v>
                </c:pt>
                <c:pt idx="74">
                  <c:v>6.8155999999999981</c:v>
                </c:pt>
                <c:pt idx="75">
                  <c:v>6.8485399999999981</c:v>
                </c:pt>
                <c:pt idx="76">
                  <c:v>6.8816199999999998</c:v>
                </c:pt>
                <c:pt idx="77">
                  <c:v>6.9148799999999984</c:v>
                </c:pt>
                <c:pt idx="78">
                  <c:v>6.9482800000000013</c:v>
                </c:pt>
                <c:pt idx="79">
                  <c:v>6.9818400000000018</c:v>
                </c:pt>
                <c:pt idx="80">
                  <c:v>7.0155399999999979</c:v>
                </c:pt>
                <c:pt idx="81">
                  <c:v>7.0494000000000003</c:v>
                </c:pt>
                <c:pt idx="82">
                  <c:v>7.0834200000000003</c:v>
                </c:pt>
                <c:pt idx="83">
                  <c:v>7.1175999999999986</c:v>
                </c:pt>
                <c:pt idx="84">
                  <c:v>7.1518999999999995</c:v>
                </c:pt>
                <c:pt idx="85">
                  <c:v>7.1863799999999998</c:v>
                </c:pt>
                <c:pt idx="86">
                  <c:v>7.2210000000000001</c:v>
                </c:pt>
                <c:pt idx="87">
                  <c:v>7.2557799999999997</c:v>
                </c:pt>
                <c:pt idx="88">
                  <c:v>7.2907000000000002</c:v>
                </c:pt>
                <c:pt idx="89">
                  <c:v>7.3257799999999982</c:v>
                </c:pt>
                <c:pt idx="90">
                  <c:v>7.360999999999998</c:v>
                </c:pt>
                <c:pt idx="91">
                  <c:v>7.3963799999999997</c:v>
                </c:pt>
                <c:pt idx="92">
                  <c:v>7.4319000000000015</c:v>
                </c:pt>
                <c:pt idx="93">
                  <c:v>7.4675799999999981</c:v>
                </c:pt>
                <c:pt idx="94">
                  <c:v>7.5034000000000001</c:v>
                </c:pt>
                <c:pt idx="95">
                  <c:v>7.5393600000000021</c:v>
                </c:pt>
                <c:pt idx="96">
                  <c:v>7.5754799999999998</c:v>
                </c:pt>
                <c:pt idx="97">
                  <c:v>7.6117400000000002</c:v>
                </c:pt>
                <c:pt idx="98">
                  <c:v>7.6481599999999981</c:v>
                </c:pt>
                <c:pt idx="99">
                  <c:v>7.6847199999999987</c:v>
                </c:pt>
                <c:pt idx="100">
                  <c:v>7.7214200000000002</c:v>
                </c:pt>
                <c:pt idx="101">
                  <c:v>7.7582800000000001</c:v>
                </c:pt>
                <c:pt idx="102">
                  <c:v>7.79528</c:v>
                </c:pt>
                <c:pt idx="103">
                  <c:v>7.8324199999999982</c:v>
                </c:pt>
                <c:pt idx="104">
                  <c:v>7.8696999999999999</c:v>
                </c:pt>
                <c:pt idx="105">
                  <c:v>7.9071400000000001</c:v>
                </c:pt>
                <c:pt idx="106">
                  <c:v>7.9447200000000002</c:v>
                </c:pt>
                <c:pt idx="107">
                  <c:v>7.9824400000000004</c:v>
                </c:pt>
                <c:pt idx="108">
                  <c:v>8.0203000000000024</c:v>
                </c:pt>
                <c:pt idx="109">
                  <c:v>8.0583000000000009</c:v>
                </c:pt>
                <c:pt idx="110">
                  <c:v>8.0964600000000004</c:v>
                </c:pt>
                <c:pt idx="111">
                  <c:v>8.1347400000000007</c:v>
                </c:pt>
                <c:pt idx="112">
                  <c:v>8.1731800000000003</c:v>
                </c:pt>
                <c:pt idx="113">
                  <c:v>8.2117599999999999</c:v>
                </c:pt>
                <c:pt idx="114">
                  <c:v>8.2504800000000031</c:v>
                </c:pt>
                <c:pt idx="115">
                  <c:v>8.28932</c:v>
                </c:pt>
                <c:pt idx="116">
                  <c:v>8.3283199999999997</c:v>
                </c:pt>
                <c:pt idx="117">
                  <c:v>8.3674600000000048</c:v>
                </c:pt>
                <c:pt idx="118">
                  <c:v>8.4067400000000028</c:v>
                </c:pt>
                <c:pt idx="119">
                  <c:v>8.4461600000000008</c:v>
                </c:pt>
                <c:pt idx="120">
                  <c:v>8.4857200000000006</c:v>
                </c:pt>
                <c:pt idx="121">
                  <c:v>8.5254200000000004</c:v>
                </c:pt>
                <c:pt idx="122">
                  <c:v>8.5652400000000046</c:v>
                </c:pt>
                <c:pt idx="123">
                  <c:v>8.605220000000001</c:v>
                </c:pt>
                <c:pt idx="124">
                  <c:v>8.6453199999999999</c:v>
                </c:pt>
                <c:pt idx="125">
                  <c:v>8.6855800000000052</c:v>
                </c:pt>
                <c:pt idx="126">
                  <c:v>8.7259600000000006</c:v>
                </c:pt>
                <c:pt idx="127">
                  <c:v>8.7664800000000032</c:v>
                </c:pt>
                <c:pt idx="128">
                  <c:v>8.8071200000000012</c:v>
                </c:pt>
                <c:pt idx="129">
                  <c:v>8.8479200000000002</c:v>
                </c:pt>
                <c:pt idx="130">
                  <c:v>8.8888400000000001</c:v>
                </c:pt>
                <c:pt idx="131">
                  <c:v>8.9299000000000035</c:v>
                </c:pt>
                <c:pt idx="132">
                  <c:v>8.9711000000000034</c:v>
                </c:pt>
                <c:pt idx="133">
                  <c:v>9.0124200000000005</c:v>
                </c:pt>
                <c:pt idx="134">
                  <c:v>9.053880000000003</c:v>
                </c:pt>
                <c:pt idx="135">
                  <c:v>9.0954800000000038</c:v>
                </c:pt>
                <c:pt idx="136">
                  <c:v>9.1372</c:v>
                </c:pt>
                <c:pt idx="137">
                  <c:v>9.1790600000000016</c:v>
                </c:pt>
                <c:pt idx="138">
                  <c:v>9.2210400000000003</c:v>
                </c:pt>
                <c:pt idx="139">
                  <c:v>9.2631600000000009</c:v>
                </c:pt>
                <c:pt idx="140">
                  <c:v>9.3054200000000051</c:v>
                </c:pt>
                <c:pt idx="141">
                  <c:v>9.3478000000000012</c:v>
                </c:pt>
                <c:pt idx="142">
                  <c:v>9.3903200000000009</c:v>
                </c:pt>
                <c:pt idx="143">
                  <c:v>9.4329600000000013</c:v>
                </c:pt>
                <c:pt idx="144">
                  <c:v>9.4757200000000008</c:v>
                </c:pt>
                <c:pt idx="145">
                  <c:v>9.5186200000000003</c:v>
                </c:pt>
                <c:pt idx="146">
                  <c:v>9.5616600000000016</c:v>
                </c:pt>
                <c:pt idx="147">
                  <c:v>9.6048000000000009</c:v>
                </c:pt>
                <c:pt idx="148">
                  <c:v>9.6480999999999995</c:v>
                </c:pt>
                <c:pt idx="149">
                  <c:v>9.6915000000000013</c:v>
                </c:pt>
                <c:pt idx="150">
                  <c:v>9.7350400000000015</c:v>
                </c:pt>
                <c:pt idx="151">
                  <c:v>9.7787000000000006</c:v>
                </c:pt>
                <c:pt idx="152">
                  <c:v>9.8225000000000051</c:v>
                </c:pt>
                <c:pt idx="153">
                  <c:v>9.8664000000000041</c:v>
                </c:pt>
                <c:pt idx="154">
                  <c:v>9.9104400000000048</c:v>
                </c:pt>
                <c:pt idx="155">
                  <c:v>9.9546200000000002</c:v>
                </c:pt>
                <c:pt idx="156">
                  <c:v>9.9989000000000008</c:v>
                </c:pt>
                <c:pt idx="157">
                  <c:v>10.04332</c:v>
                </c:pt>
                <c:pt idx="158">
                  <c:v>10.08784</c:v>
                </c:pt>
                <c:pt idx="159">
                  <c:v>10.1325</c:v>
                </c:pt>
                <c:pt idx="160">
                  <c:v>10.17728</c:v>
                </c:pt>
                <c:pt idx="161">
                  <c:v>10.22218</c:v>
                </c:pt>
                <c:pt idx="162">
                  <c:v>10.267200000000001</c:v>
                </c:pt>
                <c:pt idx="163">
                  <c:v>10.31236</c:v>
                </c:pt>
                <c:pt idx="164">
                  <c:v>10.357620000000002</c:v>
                </c:pt>
                <c:pt idx="165">
                  <c:v>10.403</c:v>
                </c:pt>
                <c:pt idx="166">
                  <c:v>10.448500000000001</c:v>
                </c:pt>
                <c:pt idx="167">
                  <c:v>10.494120000000001</c:v>
                </c:pt>
                <c:pt idx="168">
                  <c:v>10.53988</c:v>
                </c:pt>
                <c:pt idx="169">
                  <c:v>10.585740000000005</c:v>
                </c:pt>
                <c:pt idx="170">
                  <c:v>10.63172</c:v>
                </c:pt>
                <c:pt idx="171">
                  <c:v>10.6778</c:v>
                </c:pt>
                <c:pt idx="172">
                  <c:v>10.724019999999999</c:v>
                </c:pt>
                <c:pt idx="173">
                  <c:v>10.770340000000001</c:v>
                </c:pt>
                <c:pt idx="174">
                  <c:v>10.816800000000002</c:v>
                </c:pt>
                <c:pt idx="175">
                  <c:v>10.86336</c:v>
                </c:pt>
                <c:pt idx="176">
                  <c:v>10.910020000000001</c:v>
                </c:pt>
                <c:pt idx="177">
                  <c:v>10.95682</c:v>
                </c:pt>
                <c:pt idx="178">
                  <c:v>11.00372</c:v>
                </c:pt>
                <c:pt idx="179">
                  <c:v>11.050740000000005</c:v>
                </c:pt>
                <c:pt idx="180">
                  <c:v>11.09788</c:v>
                </c:pt>
                <c:pt idx="181">
                  <c:v>11.14512</c:v>
                </c:pt>
                <c:pt idx="182">
                  <c:v>11.192480000000003</c:v>
                </c:pt>
                <c:pt idx="183">
                  <c:v>11.239940000000001</c:v>
                </c:pt>
                <c:pt idx="184">
                  <c:v>11.287520000000001</c:v>
                </c:pt>
                <c:pt idx="185">
                  <c:v>11.33522</c:v>
                </c:pt>
                <c:pt idx="186">
                  <c:v>11.38302</c:v>
                </c:pt>
                <c:pt idx="187">
                  <c:v>11.43092</c:v>
                </c:pt>
                <c:pt idx="188">
                  <c:v>11.47894</c:v>
                </c:pt>
                <c:pt idx="189">
                  <c:v>11.52708</c:v>
                </c:pt>
                <c:pt idx="190">
                  <c:v>11.57532</c:v>
                </c:pt>
                <c:pt idx="191">
                  <c:v>11.623660000000001</c:v>
                </c:pt>
                <c:pt idx="192">
                  <c:v>11.67212</c:v>
                </c:pt>
                <c:pt idx="193">
                  <c:v>11.72068</c:v>
                </c:pt>
                <c:pt idx="194">
                  <c:v>11.76934</c:v>
                </c:pt>
                <c:pt idx="195">
                  <c:v>11.81812</c:v>
                </c:pt>
                <c:pt idx="196">
                  <c:v>11.867000000000004</c:v>
                </c:pt>
                <c:pt idx="197">
                  <c:v>11.915980000000003</c:v>
                </c:pt>
                <c:pt idx="198">
                  <c:v>11.965060000000005</c:v>
                </c:pt>
                <c:pt idx="199">
                  <c:v>12.01426</c:v>
                </c:pt>
                <c:pt idx="200">
                  <c:v>12.063560000000004</c:v>
                </c:pt>
                <c:pt idx="201">
                  <c:v>12.112960000000001</c:v>
                </c:pt>
                <c:pt idx="202">
                  <c:v>12.162460000000005</c:v>
                </c:pt>
                <c:pt idx="203">
                  <c:v>12.212060000000001</c:v>
                </c:pt>
                <c:pt idx="204">
                  <c:v>12.26178</c:v>
                </c:pt>
                <c:pt idx="205">
                  <c:v>12.311580000000003</c:v>
                </c:pt>
                <c:pt idx="206">
                  <c:v>12.361500000000005</c:v>
                </c:pt>
                <c:pt idx="207">
                  <c:v>12.4115</c:v>
                </c:pt>
                <c:pt idx="208">
                  <c:v>12.461600000000002</c:v>
                </c:pt>
                <c:pt idx="209">
                  <c:v>12.51182</c:v>
                </c:pt>
                <c:pt idx="210">
                  <c:v>12.56212</c:v>
                </c:pt>
                <c:pt idx="211">
                  <c:v>12.612540000000005</c:v>
                </c:pt>
                <c:pt idx="212">
                  <c:v>12.663040000000002</c:v>
                </c:pt>
                <c:pt idx="213">
                  <c:v>12.71364</c:v>
                </c:pt>
                <c:pt idx="214">
                  <c:v>12.764340000000001</c:v>
                </c:pt>
                <c:pt idx="215">
                  <c:v>12.81512</c:v>
                </c:pt>
                <c:pt idx="216">
                  <c:v>12.866020000000002</c:v>
                </c:pt>
                <c:pt idx="217">
                  <c:v>12.917</c:v>
                </c:pt>
                <c:pt idx="218">
                  <c:v>12.96808</c:v>
                </c:pt>
                <c:pt idx="219">
                  <c:v>13.019260000000001</c:v>
                </c:pt>
                <c:pt idx="220">
                  <c:v>13.07052</c:v>
                </c:pt>
                <c:pt idx="221">
                  <c:v>13.121880000000001</c:v>
                </c:pt>
                <c:pt idx="222">
                  <c:v>13.17334</c:v>
                </c:pt>
                <c:pt idx="223">
                  <c:v>13.224880000000001</c:v>
                </c:pt>
                <c:pt idx="224">
                  <c:v>13.27652</c:v>
                </c:pt>
                <c:pt idx="225">
                  <c:v>13.32826</c:v>
                </c:pt>
                <c:pt idx="226">
                  <c:v>13.380080000000003</c:v>
                </c:pt>
                <c:pt idx="227">
                  <c:v>13.431979999999999</c:v>
                </c:pt>
                <c:pt idx="228">
                  <c:v>13.483980000000004</c:v>
                </c:pt>
                <c:pt idx="229">
                  <c:v>13.53608</c:v>
                </c:pt>
                <c:pt idx="230">
                  <c:v>13.58826</c:v>
                </c:pt>
                <c:pt idx="231">
                  <c:v>13.64052</c:v>
                </c:pt>
                <c:pt idx="232">
                  <c:v>13.692880000000002</c:v>
                </c:pt>
                <c:pt idx="233">
                  <c:v>13.74532</c:v>
                </c:pt>
                <c:pt idx="234">
                  <c:v>13.797840000000001</c:v>
                </c:pt>
                <c:pt idx="235">
                  <c:v>13.850460000000004</c:v>
                </c:pt>
                <c:pt idx="236">
                  <c:v>13.90316</c:v>
                </c:pt>
                <c:pt idx="237">
                  <c:v>13.955940000000004</c:v>
                </c:pt>
                <c:pt idx="238">
                  <c:v>14.008800000000001</c:v>
                </c:pt>
                <c:pt idx="239">
                  <c:v>14.06176</c:v>
                </c:pt>
                <c:pt idx="240">
                  <c:v>14.114800000000001</c:v>
                </c:pt>
                <c:pt idx="241">
                  <c:v>14.167920000000001</c:v>
                </c:pt>
                <c:pt idx="242">
                  <c:v>14.221119999999999</c:v>
                </c:pt>
                <c:pt idx="243">
                  <c:v>14.2744</c:v>
                </c:pt>
                <c:pt idx="244">
                  <c:v>14.32776</c:v>
                </c:pt>
                <c:pt idx="245">
                  <c:v>14.381220000000001</c:v>
                </c:pt>
                <c:pt idx="246">
                  <c:v>14.43474</c:v>
                </c:pt>
                <c:pt idx="247">
                  <c:v>14.488340000000001</c:v>
                </c:pt>
                <c:pt idx="248">
                  <c:v>14.54204</c:v>
                </c:pt>
                <c:pt idx="249">
                  <c:v>14.595800000000002</c:v>
                </c:pt>
                <c:pt idx="250">
                  <c:v>14.64964</c:v>
                </c:pt>
                <c:pt idx="251">
                  <c:v>14.70356</c:v>
                </c:pt>
                <c:pt idx="252">
                  <c:v>14.75756</c:v>
                </c:pt>
                <c:pt idx="253">
                  <c:v>14.811640000000002</c:v>
                </c:pt>
                <c:pt idx="254">
                  <c:v>14.865780000000006</c:v>
                </c:pt>
                <c:pt idx="255">
                  <c:v>14.920020000000001</c:v>
                </c:pt>
                <c:pt idx="256">
                  <c:v>14.974320000000001</c:v>
                </c:pt>
                <c:pt idx="257">
                  <c:v>15.02868</c:v>
                </c:pt>
                <c:pt idx="258">
                  <c:v>15.08314</c:v>
                </c:pt>
                <c:pt idx="259">
                  <c:v>15.13766</c:v>
                </c:pt>
                <c:pt idx="260">
                  <c:v>15.192260000000001</c:v>
                </c:pt>
                <c:pt idx="261">
                  <c:v>15.246919999999999</c:v>
                </c:pt>
                <c:pt idx="262">
                  <c:v>15.30166</c:v>
                </c:pt>
                <c:pt idx="263">
                  <c:v>15.356480000000007</c:v>
                </c:pt>
                <c:pt idx="264">
                  <c:v>15.41136</c:v>
                </c:pt>
                <c:pt idx="265">
                  <c:v>15.46632</c:v>
                </c:pt>
                <c:pt idx="266">
                  <c:v>15.52134</c:v>
                </c:pt>
                <c:pt idx="267">
                  <c:v>15.576420000000002</c:v>
                </c:pt>
                <c:pt idx="268">
                  <c:v>15.63158</c:v>
                </c:pt>
                <c:pt idx="269">
                  <c:v>15.686820000000001</c:v>
                </c:pt>
                <c:pt idx="270">
                  <c:v>15.742100000000001</c:v>
                </c:pt>
                <c:pt idx="271">
                  <c:v>15.79748</c:v>
                </c:pt>
                <c:pt idx="272">
                  <c:v>15.852900000000004</c:v>
                </c:pt>
                <c:pt idx="273">
                  <c:v>15.9084</c:v>
                </c:pt>
                <c:pt idx="274">
                  <c:v>15.96396</c:v>
                </c:pt>
                <c:pt idx="275">
                  <c:v>16.019580000000001</c:v>
                </c:pt>
                <c:pt idx="276">
                  <c:v>16.07526</c:v>
                </c:pt>
                <c:pt idx="277">
                  <c:v>16.131019999999999</c:v>
                </c:pt>
                <c:pt idx="278">
                  <c:v>16.18684</c:v>
                </c:pt>
                <c:pt idx="279">
                  <c:v>16.242719999999981</c:v>
                </c:pt>
                <c:pt idx="280">
                  <c:v>16.298660000000002</c:v>
                </c:pt>
                <c:pt idx="281">
                  <c:v>16.354659999999999</c:v>
                </c:pt>
                <c:pt idx="282">
                  <c:v>16.410719999999991</c:v>
                </c:pt>
                <c:pt idx="283">
                  <c:v>16.466839999999991</c:v>
                </c:pt>
                <c:pt idx="284">
                  <c:v>16.523019999999988</c:v>
                </c:pt>
                <c:pt idx="285">
                  <c:v>16.579260000000001</c:v>
                </c:pt>
                <c:pt idx="286">
                  <c:v>16.635560000000005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cat>
            <c:numRef>
              <c:f>Sheet5!$A$4:$A$290</c:f>
              <c:numCache>
                <c:formatCode>0.0_ </c:formatCode>
                <c:ptCount val="287"/>
                <c:pt idx="0">
                  <c:v>141.97503399999999</c:v>
                </c:pt>
                <c:pt idx="1">
                  <c:v>141.67128399999999</c:v>
                </c:pt>
                <c:pt idx="2">
                  <c:v>141.36825600000006</c:v>
                </c:pt>
                <c:pt idx="3">
                  <c:v>141.06595000000002</c:v>
                </c:pt>
                <c:pt idx="4">
                  <c:v>140.76436799999999</c:v>
                </c:pt>
                <c:pt idx="5">
                  <c:v>140.46350999999999</c:v>
                </c:pt>
                <c:pt idx="6">
                  <c:v>140.16337799999999</c:v>
                </c:pt>
                <c:pt idx="7">
                  <c:v>139.86397199999999</c:v>
                </c:pt>
                <c:pt idx="8">
                  <c:v>139.565293</c:v>
                </c:pt>
                <c:pt idx="9">
                  <c:v>139.26734200000001</c:v>
                </c:pt>
                <c:pt idx="10">
                  <c:v>138.97011900000001</c:v>
                </c:pt>
                <c:pt idx="11">
                  <c:v>138.67362499999993</c:v>
                </c:pt>
                <c:pt idx="12">
                  <c:v>138.37786</c:v>
                </c:pt>
                <c:pt idx="13">
                  <c:v>138.08282400000004</c:v>
                </c:pt>
                <c:pt idx="14">
                  <c:v>137.78851900000001</c:v>
                </c:pt>
                <c:pt idx="15">
                  <c:v>137.49494300000001</c:v>
                </c:pt>
                <c:pt idx="16">
                  <c:v>137.20209800000001</c:v>
                </c:pt>
                <c:pt idx="17">
                  <c:v>136.90998399999998</c:v>
                </c:pt>
                <c:pt idx="18">
                  <c:v>136.61859999999999</c:v>
                </c:pt>
                <c:pt idx="19">
                  <c:v>136.32794600000011</c:v>
                </c:pt>
                <c:pt idx="20">
                  <c:v>136.03802300000001</c:v>
                </c:pt>
                <c:pt idx="21">
                  <c:v>135.748831</c:v>
                </c:pt>
                <c:pt idx="22">
                  <c:v>135.46036800000005</c:v>
                </c:pt>
                <c:pt idx="23">
                  <c:v>135.17263499999999</c:v>
                </c:pt>
                <c:pt idx="24">
                  <c:v>134.88563100000005</c:v>
                </c:pt>
                <c:pt idx="25">
                  <c:v>134.599356</c:v>
                </c:pt>
                <c:pt idx="26">
                  <c:v>134.31380999999999</c:v>
                </c:pt>
                <c:pt idx="27">
                  <c:v>134.02899300000001</c:v>
                </c:pt>
                <c:pt idx="28">
                  <c:v>133.74490199999994</c:v>
                </c:pt>
                <c:pt idx="29">
                  <c:v>133.46153900000004</c:v>
                </c:pt>
                <c:pt idx="30">
                  <c:v>133.178901</c:v>
                </c:pt>
                <c:pt idx="31">
                  <c:v>132.89699000000005</c:v>
                </c:pt>
                <c:pt idx="32">
                  <c:v>132.61580299999994</c:v>
                </c:pt>
                <c:pt idx="33">
                  <c:v>132.33534000000006</c:v>
                </c:pt>
                <c:pt idx="34">
                  <c:v>132.0556</c:v>
                </c:pt>
                <c:pt idx="35">
                  <c:v>131.77658199999993</c:v>
                </c:pt>
                <c:pt idx="36">
                  <c:v>131.49828500000001</c:v>
                </c:pt>
                <c:pt idx="37">
                  <c:v>131.220708</c:v>
                </c:pt>
                <c:pt idx="38">
                  <c:v>130.94385099999994</c:v>
                </c:pt>
                <c:pt idx="39">
                  <c:v>130.667711</c:v>
                </c:pt>
                <c:pt idx="40">
                  <c:v>130.39228800000006</c:v>
                </c:pt>
                <c:pt idx="41">
                  <c:v>130.11758099999994</c:v>
                </c:pt>
                <c:pt idx="42">
                  <c:v>129.84358799999998</c:v>
                </c:pt>
                <c:pt idx="43">
                  <c:v>129.57030800000001</c:v>
                </c:pt>
                <c:pt idx="44">
                  <c:v>129.29773900000001</c:v>
                </c:pt>
                <c:pt idx="45">
                  <c:v>129.025881</c:v>
                </c:pt>
                <c:pt idx="46">
                  <c:v>128.75473199999999</c:v>
                </c:pt>
                <c:pt idx="47">
                  <c:v>128.48429100000001</c:v>
                </c:pt>
                <c:pt idx="48">
                  <c:v>128.21455499999988</c:v>
                </c:pt>
                <c:pt idx="49">
                  <c:v>127.94552400000005</c:v>
                </c:pt>
                <c:pt idx="50">
                  <c:v>127.677196</c:v>
                </c:pt>
                <c:pt idx="51">
                  <c:v>127.40956900000003</c:v>
                </c:pt>
                <c:pt idx="52">
                  <c:v>127.142642</c:v>
                </c:pt>
                <c:pt idx="53">
                  <c:v>126.87641199999997</c:v>
                </c:pt>
                <c:pt idx="54">
                  <c:v>126.61087999999998</c:v>
                </c:pt>
                <c:pt idx="55">
                  <c:v>126.346042</c:v>
                </c:pt>
                <c:pt idx="56">
                  <c:v>126.081896</c:v>
                </c:pt>
                <c:pt idx="57">
                  <c:v>125.81844199999998</c:v>
                </c:pt>
                <c:pt idx="58">
                  <c:v>125.55567699999997</c:v>
                </c:pt>
                <c:pt idx="59">
                  <c:v>125.29360000000003</c:v>
                </c:pt>
                <c:pt idx="60">
                  <c:v>125.032208</c:v>
                </c:pt>
                <c:pt idx="61">
                  <c:v>124.7715</c:v>
                </c:pt>
                <c:pt idx="62">
                  <c:v>124.51147300000002</c:v>
                </c:pt>
                <c:pt idx="63">
                  <c:v>124.252126</c:v>
                </c:pt>
                <c:pt idx="64">
                  <c:v>123.99345700000002</c:v>
                </c:pt>
                <c:pt idx="65">
                  <c:v>123.73546399999999</c:v>
                </c:pt>
                <c:pt idx="66">
                  <c:v>123.478145</c:v>
                </c:pt>
                <c:pt idx="67">
                  <c:v>123.221497</c:v>
                </c:pt>
                <c:pt idx="68">
                  <c:v>122.96552000000003</c:v>
                </c:pt>
                <c:pt idx="69">
                  <c:v>122.71020900000005</c:v>
                </c:pt>
                <c:pt idx="70">
                  <c:v>122.45556500000002</c:v>
                </c:pt>
                <c:pt idx="71">
                  <c:v>122.20158300000003</c:v>
                </c:pt>
                <c:pt idx="72">
                  <c:v>121.94826300000005</c:v>
                </c:pt>
                <c:pt idx="73">
                  <c:v>121.69560199999998</c:v>
                </c:pt>
                <c:pt idx="74">
                  <c:v>121.44359700000003</c:v>
                </c:pt>
                <c:pt idx="75">
                  <c:v>121.19224800000001</c:v>
                </c:pt>
                <c:pt idx="76">
                  <c:v>120.94155100000003</c:v>
                </c:pt>
                <c:pt idx="77">
                  <c:v>120.69150300000003</c:v>
                </c:pt>
                <c:pt idx="78">
                  <c:v>120.44210400000003</c:v>
                </c:pt>
                <c:pt idx="79">
                  <c:v>120.19335100000001</c:v>
                </c:pt>
                <c:pt idx="80">
                  <c:v>119.94524100000002</c:v>
                </c:pt>
                <c:pt idx="81">
                  <c:v>119.69777199999997</c:v>
                </c:pt>
                <c:pt idx="82">
                  <c:v>119.450942</c:v>
                </c:pt>
                <c:pt idx="83">
                  <c:v>119.204748</c:v>
                </c:pt>
                <c:pt idx="84">
                  <c:v>118.959188</c:v>
                </c:pt>
                <c:pt idx="85">
                  <c:v>118.71426000000004</c:v>
                </c:pt>
                <c:pt idx="86">
                  <c:v>118.46996200000002</c:v>
                </c:pt>
                <c:pt idx="87">
                  <c:v>118.226291</c:v>
                </c:pt>
                <c:pt idx="88">
                  <c:v>117.98324400000003</c:v>
                </c:pt>
                <c:pt idx="89">
                  <c:v>117.74081900000003</c:v>
                </c:pt>
                <c:pt idx="90">
                  <c:v>117.49901500000003</c:v>
                </c:pt>
                <c:pt idx="91">
                  <c:v>117.257828</c:v>
                </c:pt>
                <c:pt idx="92">
                  <c:v>117.01725600000003</c:v>
                </c:pt>
                <c:pt idx="93">
                  <c:v>116.77729600000002</c:v>
                </c:pt>
                <c:pt idx="94">
                  <c:v>116.537947</c:v>
                </c:pt>
                <c:pt idx="95">
                  <c:v>116.29920500000003</c:v>
                </c:pt>
                <c:pt idx="96">
                  <c:v>116.06106900000003</c:v>
                </c:pt>
                <c:pt idx="97">
                  <c:v>115.82353500000001</c:v>
                </c:pt>
                <c:pt idx="98">
                  <c:v>115.586602</c:v>
                </c:pt>
                <c:pt idx="99">
                  <c:v>115.350267</c:v>
                </c:pt>
                <c:pt idx="100">
                  <c:v>115.11452800000002</c:v>
                </c:pt>
                <c:pt idx="101">
                  <c:v>114.87938099999997</c:v>
                </c:pt>
                <c:pt idx="102">
                  <c:v>114.64482500000003</c:v>
                </c:pt>
                <c:pt idx="103">
                  <c:v>114.41085600000002</c:v>
                </c:pt>
                <c:pt idx="104">
                  <c:v>114.17747399999998</c:v>
                </c:pt>
                <c:pt idx="105">
                  <c:v>113.94467400000005</c:v>
                </c:pt>
                <c:pt idx="106">
                  <c:v>113.71245500000002</c:v>
                </c:pt>
                <c:pt idx="107">
                  <c:v>113.48081400000002</c:v>
                </c:pt>
                <c:pt idx="108">
                  <c:v>113.24974899999998</c:v>
                </c:pt>
                <c:pt idx="109">
                  <c:v>113.01925600000003</c:v>
                </c:pt>
                <c:pt idx="110">
                  <c:v>112.789334</c:v>
                </c:pt>
                <c:pt idx="111">
                  <c:v>112.55998</c:v>
                </c:pt>
                <c:pt idx="112">
                  <c:v>112.331192</c:v>
                </c:pt>
                <c:pt idx="113">
                  <c:v>112.10296700000001</c:v>
                </c:pt>
                <c:pt idx="114">
                  <c:v>111.87530199999996</c:v>
                </c:pt>
                <c:pt idx="115">
                  <c:v>111.648195</c:v>
                </c:pt>
                <c:pt idx="116">
                  <c:v>111.42164400000003</c:v>
                </c:pt>
                <c:pt idx="117">
                  <c:v>111.195646</c:v>
                </c:pt>
                <c:pt idx="118">
                  <c:v>110.97019899999998</c:v>
                </c:pt>
                <c:pt idx="119">
                  <c:v>110.74529900000003</c:v>
                </c:pt>
                <c:pt idx="120">
                  <c:v>110.520945</c:v>
                </c:pt>
                <c:pt idx="121">
                  <c:v>110.29713400000003</c:v>
                </c:pt>
                <c:pt idx="122">
                  <c:v>110.073864</c:v>
                </c:pt>
                <c:pt idx="123">
                  <c:v>109.85113200000001</c:v>
                </c:pt>
                <c:pt idx="124">
                  <c:v>109.62893499999997</c:v>
                </c:pt>
                <c:pt idx="125">
                  <c:v>109.40727099999999</c:v>
                </c:pt>
                <c:pt idx="126">
                  <c:v>109.18613799999997</c:v>
                </c:pt>
                <c:pt idx="127">
                  <c:v>108.96553299999998</c:v>
                </c:pt>
                <c:pt idx="128">
                  <c:v>108.74545400000002</c:v>
                </c:pt>
                <c:pt idx="129">
                  <c:v>108.52589799999997</c:v>
                </c:pt>
                <c:pt idx="130">
                  <c:v>108.30686300000002</c:v>
                </c:pt>
                <c:pt idx="131">
                  <c:v>108.08834599999997</c:v>
                </c:pt>
                <c:pt idx="132">
                  <c:v>107.87034399999997</c:v>
                </c:pt>
                <c:pt idx="133">
                  <c:v>107.65285599999997</c:v>
                </c:pt>
                <c:pt idx="134">
                  <c:v>107.435879</c:v>
                </c:pt>
                <c:pt idx="135">
                  <c:v>107.21941000000002</c:v>
                </c:pt>
                <c:pt idx="136">
                  <c:v>107.00344699999998</c:v>
                </c:pt>
                <c:pt idx="137">
                  <c:v>106.787988</c:v>
                </c:pt>
                <c:pt idx="138">
                  <c:v>106.57302999999999</c:v>
                </c:pt>
                <c:pt idx="139">
                  <c:v>106.35856999999999</c:v>
                </c:pt>
                <c:pt idx="140">
                  <c:v>106.14460699999999</c:v>
                </c:pt>
                <c:pt idx="141">
                  <c:v>105.93113700000002</c:v>
                </c:pt>
                <c:pt idx="142">
                  <c:v>105.71815900000003</c:v>
                </c:pt>
                <c:pt idx="143">
                  <c:v>105.50566999999999</c:v>
                </c:pt>
                <c:pt idx="144">
                  <c:v>105.29366800000003</c:v>
                </c:pt>
                <c:pt idx="145">
                  <c:v>105.08215</c:v>
                </c:pt>
                <c:pt idx="146">
                  <c:v>104.87111400000002</c:v>
                </c:pt>
                <c:pt idx="147">
                  <c:v>104.660557</c:v>
                </c:pt>
                <c:pt idx="148">
                  <c:v>104.45047700000001</c:v>
                </c:pt>
                <c:pt idx="149">
                  <c:v>104.240872</c:v>
                </c:pt>
                <c:pt idx="150">
                  <c:v>104.031739</c:v>
                </c:pt>
                <c:pt idx="151">
                  <c:v>103.82307699999997</c:v>
                </c:pt>
                <c:pt idx="152">
                  <c:v>103.61488199999998</c:v>
                </c:pt>
                <c:pt idx="153">
                  <c:v>103.40715200000002</c:v>
                </c:pt>
                <c:pt idx="154">
                  <c:v>103.19988499999998</c:v>
                </c:pt>
                <c:pt idx="155">
                  <c:v>102.99307899999998</c:v>
                </c:pt>
                <c:pt idx="156">
                  <c:v>102.78673199999997</c:v>
                </c:pt>
                <c:pt idx="157">
                  <c:v>102.58083999999998</c:v>
                </c:pt>
                <c:pt idx="158">
                  <c:v>102.37540300000001</c:v>
                </c:pt>
                <c:pt idx="159">
                  <c:v>102.17041599999997</c:v>
                </c:pt>
                <c:pt idx="160">
                  <c:v>101.965879</c:v>
                </c:pt>
                <c:pt idx="161">
                  <c:v>101.76178899999998</c:v>
                </c:pt>
                <c:pt idx="162">
                  <c:v>101.558144</c:v>
                </c:pt>
                <c:pt idx="163">
                  <c:v>101.354941</c:v>
                </c:pt>
                <c:pt idx="164">
                  <c:v>101.15217799999996</c:v>
                </c:pt>
                <c:pt idx="165">
                  <c:v>100.94985300000003</c:v>
                </c:pt>
                <c:pt idx="166">
                  <c:v>100.74796300000006</c:v>
                </c:pt>
                <c:pt idx="167">
                  <c:v>100.54650700000002</c:v>
                </c:pt>
                <c:pt idx="168">
                  <c:v>100.345483</c:v>
                </c:pt>
                <c:pt idx="169">
                  <c:v>100.144887</c:v>
                </c:pt>
                <c:pt idx="170">
                  <c:v>99.944717999999995</c:v>
                </c:pt>
                <c:pt idx="171">
                  <c:v>99.744974000000028</c:v>
                </c:pt>
                <c:pt idx="172">
                  <c:v>99.545652000000004</c:v>
                </c:pt>
                <c:pt idx="173">
                  <c:v>99.34675</c:v>
                </c:pt>
                <c:pt idx="174">
                  <c:v>99.148267000000004</c:v>
                </c:pt>
                <c:pt idx="175">
                  <c:v>98.950198999999998</c:v>
                </c:pt>
                <c:pt idx="176">
                  <c:v>98.752544999999998</c:v>
                </c:pt>
                <c:pt idx="177">
                  <c:v>98.555302999999938</c:v>
                </c:pt>
                <c:pt idx="178">
                  <c:v>98.358470999999938</c:v>
                </c:pt>
                <c:pt idx="179">
                  <c:v>98.162044999999978</c:v>
                </c:pt>
                <c:pt idx="180">
                  <c:v>97.96602500000003</c:v>
                </c:pt>
                <c:pt idx="181">
                  <c:v>97.770409000000001</c:v>
                </c:pt>
                <c:pt idx="182">
                  <c:v>97.57519299999997</c:v>
                </c:pt>
                <c:pt idx="183">
                  <c:v>97.38037599999997</c:v>
                </c:pt>
                <c:pt idx="184">
                  <c:v>97.185956999999988</c:v>
                </c:pt>
                <c:pt idx="185">
                  <c:v>96.991932000000006</c:v>
                </c:pt>
                <c:pt idx="186">
                  <c:v>96.798300000000012</c:v>
                </c:pt>
                <c:pt idx="187">
                  <c:v>96.605058999999954</c:v>
                </c:pt>
                <c:pt idx="188">
                  <c:v>96.412206000000026</c:v>
                </c:pt>
                <c:pt idx="189">
                  <c:v>96.219740000000002</c:v>
                </c:pt>
                <c:pt idx="190">
                  <c:v>96.027659000000028</c:v>
                </c:pt>
                <c:pt idx="191">
                  <c:v>95.83596</c:v>
                </c:pt>
                <c:pt idx="192">
                  <c:v>95.64464300000003</c:v>
                </c:pt>
                <c:pt idx="193">
                  <c:v>95.453703000000004</c:v>
                </c:pt>
                <c:pt idx="194">
                  <c:v>95.263141000000005</c:v>
                </c:pt>
                <c:pt idx="195">
                  <c:v>95.07295299999997</c:v>
                </c:pt>
                <c:pt idx="196">
                  <c:v>94.883137999999988</c:v>
                </c:pt>
                <c:pt idx="197">
                  <c:v>94.693692999999982</c:v>
                </c:pt>
                <c:pt idx="198">
                  <c:v>94.504617999999994</c:v>
                </c:pt>
                <c:pt idx="199">
                  <c:v>94.315909000000005</c:v>
                </c:pt>
                <c:pt idx="200">
                  <c:v>94.127566000000002</c:v>
                </c:pt>
                <c:pt idx="201">
                  <c:v>93.939584999999994</c:v>
                </c:pt>
                <c:pt idx="202">
                  <c:v>93.751965999999996</c:v>
                </c:pt>
                <c:pt idx="203">
                  <c:v>93.564706000000001</c:v>
                </c:pt>
                <c:pt idx="204">
                  <c:v>93.377803</c:v>
                </c:pt>
                <c:pt idx="205">
                  <c:v>93.191255000000027</c:v>
                </c:pt>
                <c:pt idx="206">
                  <c:v>93.005061999999981</c:v>
                </c:pt>
                <c:pt idx="207">
                  <c:v>92.81922000000003</c:v>
                </c:pt>
                <c:pt idx="208">
                  <c:v>92.633726999999979</c:v>
                </c:pt>
                <c:pt idx="209">
                  <c:v>92.448582999999999</c:v>
                </c:pt>
                <c:pt idx="210">
                  <c:v>92.263784999999999</c:v>
                </c:pt>
                <c:pt idx="211">
                  <c:v>92.079331999999937</c:v>
                </c:pt>
                <c:pt idx="212">
                  <c:v>91.895221000000006</c:v>
                </c:pt>
                <c:pt idx="213">
                  <c:v>91.711450000000028</c:v>
                </c:pt>
                <c:pt idx="214">
                  <c:v>91.528019</c:v>
                </c:pt>
                <c:pt idx="215">
                  <c:v>91.344925000000046</c:v>
                </c:pt>
                <c:pt idx="216">
                  <c:v>91.162165999999999</c:v>
                </c:pt>
                <c:pt idx="217">
                  <c:v>90.979740999999976</c:v>
                </c:pt>
                <c:pt idx="218">
                  <c:v>90.797647999999995</c:v>
                </c:pt>
                <c:pt idx="219">
                  <c:v>90.615884999999977</c:v>
                </c:pt>
                <c:pt idx="220">
                  <c:v>90.434450000000027</c:v>
                </c:pt>
                <c:pt idx="221">
                  <c:v>90.253340999999978</c:v>
                </c:pt>
                <c:pt idx="222">
                  <c:v>90.072557999999972</c:v>
                </c:pt>
                <c:pt idx="223">
                  <c:v>89.892097999999976</c:v>
                </c:pt>
                <c:pt idx="224">
                  <c:v>89.711958999999993</c:v>
                </c:pt>
                <c:pt idx="225">
                  <c:v>89.532139999999998</c:v>
                </c:pt>
                <c:pt idx="226">
                  <c:v>89.352638999999954</c:v>
                </c:pt>
                <c:pt idx="227">
                  <c:v>89.173454999999976</c:v>
                </c:pt>
                <c:pt idx="228">
                  <c:v>88.994585000000029</c:v>
                </c:pt>
                <c:pt idx="229">
                  <c:v>88.816028000000003</c:v>
                </c:pt>
                <c:pt idx="230">
                  <c:v>88.63778299999997</c:v>
                </c:pt>
                <c:pt idx="231">
                  <c:v>88.459846999999982</c:v>
                </c:pt>
                <c:pt idx="232">
                  <c:v>88.282219999999995</c:v>
                </c:pt>
                <c:pt idx="233">
                  <c:v>88.104899000000003</c:v>
                </c:pt>
                <c:pt idx="234">
                  <c:v>87.92788299999998</c:v>
                </c:pt>
                <c:pt idx="235">
                  <c:v>87.751170000000002</c:v>
                </c:pt>
                <c:pt idx="236">
                  <c:v>87.574759</c:v>
                </c:pt>
                <c:pt idx="237">
                  <c:v>87.398646999999983</c:v>
                </c:pt>
                <c:pt idx="238">
                  <c:v>87.222834999999989</c:v>
                </c:pt>
                <c:pt idx="239">
                  <c:v>87.04731900000003</c:v>
                </c:pt>
                <c:pt idx="240">
                  <c:v>86.872098999999963</c:v>
                </c:pt>
                <c:pt idx="241">
                  <c:v>86.697171999999981</c:v>
                </c:pt>
                <c:pt idx="242">
                  <c:v>86.522536999999971</c:v>
                </c:pt>
                <c:pt idx="243">
                  <c:v>86.348194000000007</c:v>
                </c:pt>
                <c:pt idx="244">
                  <c:v>86.174138999999954</c:v>
                </c:pt>
                <c:pt idx="245">
                  <c:v>86.00037199999997</c:v>
                </c:pt>
                <c:pt idx="246">
                  <c:v>85.826890999999989</c:v>
                </c:pt>
                <c:pt idx="247">
                  <c:v>85.653694999999999</c:v>
                </c:pt>
                <c:pt idx="248">
                  <c:v>85.480781999999977</c:v>
                </c:pt>
                <c:pt idx="249">
                  <c:v>85.308149999999998</c:v>
                </c:pt>
                <c:pt idx="250">
                  <c:v>85.135797999999937</c:v>
                </c:pt>
                <c:pt idx="251">
                  <c:v>84.963725999999994</c:v>
                </c:pt>
                <c:pt idx="252">
                  <c:v>84.791930000000022</c:v>
                </c:pt>
                <c:pt idx="253">
                  <c:v>84.620409999999978</c:v>
                </c:pt>
                <c:pt idx="254">
                  <c:v>84.449164000000039</c:v>
                </c:pt>
                <c:pt idx="255">
                  <c:v>84.278190999999978</c:v>
                </c:pt>
                <c:pt idx="256">
                  <c:v>84.107489999999999</c:v>
                </c:pt>
                <c:pt idx="257">
                  <c:v>83.937057999999993</c:v>
                </c:pt>
                <c:pt idx="258">
                  <c:v>83.766895000000005</c:v>
                </c:pt>
                <c:pt idx="259">
                  <c:v>83.596998999999983</c:v>
                </c:pt>
                <c:pt idx="260">
                  <c:v>83.427368999999999</c:v>
                </c:pt>
                <c:pt idx="261">
                  <c:v>83.258003000000002</c:v>
                </c:pt>
                <c:pt idx="262">
                  <c:v>83.088899999999981</c:v>
                </c:pt>
                <c:pt idx="263">
                  <c:v>82.920057999999983</c:v>
                </c:pt>
                <c:pt idx="264">
                  <c:v>82.75147699999998</c:v>
                </c:pt>
                <c:pt idx="265">
                  <c:v>82.583153999999993</c:v>
                </c:pt>
                <c:pt idx="266">
                  <c:v>82.415088999999981</c:v>
                </c:pt>
                <c:pt idx="267">
                  <c:v>82.247280000000046</c:v>
                </c:pt>
                <c:pt idx="268">
                  <c:v>82.07972599999998</c:v>
                </c:pt>
                <c:pt idx="269">
                  <c:v>81.912425000000027</c:v>
                </c:pt>
                <c:pt idx="270">
                  <c:v>81.745376999999976</c:v>
                </c:pt>
                <c:pt idx="271">
                  <c:v>81.578578999999962</c:v>
                </c:pt>
                <c:pt idx="272">
                  <c:v>81.412030000000001</c:v>
                </c:pt>
                <c:pt idx="273">
                  <c:v>81.245729999999995</c:v>
                </c:pt>
                <c:pt idx="274">
                  <c:v>81.079675999999978</c:v>
                </c:pt>
                <c:pt idx="275">
                  <c:v>80.913869000000034</c:v>
                </c:pt>
                <c:pt idx="276">
                  <c:v>80.748305000000002</c:v>
                </c:pt>
                <c:pt idx="277">
                  <c:v>80.582983999999982</c:v>
                </c:pt>
                <c:pt idx="278">
                  <c:v>80.417905000000047</c:v>
                </c:pt>
                <c:pt idx="279">
                  <c:v>80.253067000000001</c:v>
                </c:pt>
                <c:pt idx="280">
                  <c:v>80.088467999999978</c:v>
                </c:pt>
                <c:pt idx="281">
                  <c:v>79.924107000000006</c:v>
                </c:pt>
                <c:pt idx="282">
                  <c:v>79.75998199999998</c:v>
                </c:pt>
                <c:pt idx="283">
                  <c:v>79.596092999999982</c:v>
                </c:pt>
                <c:pt idx="284">
                  <c:v>79.432439000000002</c:v>
                </c:pt>
                <c:pt idx="285">
                  <c:v>79.269017000000005</c:v>
                </c:pt>
                <c:pt idx="286">
                  <c:v>79.105826999999977</c:v>
                </c:pt>
              </c:numCache>
            </c:numRef>
          </c:cat>
          <c:val>
            <c:numRef>
              <c:f>Sheet5!$E$4:$E$290</c:f>
              <c:numCache>
                <c:formatCode>General</c:formatCode>
                <c:ptCount val="287"/>
                <c:pt idx="0">
                  <c:v>4.80314</c:v>
                </c:pt>
                <c:pt idx="1">
                  <c:v>4.8237999999999985</c:v>
                </c:pt>
                <c:pt idx="2">
                  <c:v>4.8446400000000001</c:v>
                </c:pt>
                <c:pt idx="3">
                  <c:v>4.8656600000000001</c:v>
                </c:pt>
                <c:pt idx="4">
                  <c:v>4.8868400000000003</c:v>
                </c:pt>
                <c:pt idx="5">
                  <c:v>4.9081999999999999</c:v>
                </c:pt>
                <c:pt idx="6">
                  <c:v>4.9297399999999998</c:v>
                </c:pt>
                <c:pt idx="7">
                  <c:v>4.9514399999999998</c:v>
                </c:pt>
                <c:pt idx="8">
                  <c:v>4.973320000000002</c:v>
                </c:pt>
                <c:pt idx="9">
                  <c:v>4.9953799999999999</c:v>
                </c:pt>
                <c:pt idx="10">
                  <c:v>5.0175999999999981</c:v>
                </c:pt>
                <c:pt idx="11">
                  <c:v>5.04</c:v>
                </c:pt>
                <c:pt idx="12">
                  <c:v>5.0625599999999986</c:v>
                </c:pt>
                <c:pt idx="13">
                  <c:v>5.0853000000000002</c:v>
                </c:pt>
                <c:pt idx="14">
                  <c:v>5.1082200000000002</c:v>
                </c:pt>
                <c:pt idx="15">
                  <c:v>5.1313000000000004</c:v>
                </c:pt>
                <c:pt idx="16">
                  <c:v>5.1545599999999974</c:v>
                </c:pt>
                <c:pt idx="17">
                  <c:v>5.177979999999998</c:v>
                </c:pt>
                <c:pt idx="18">
                  <c:v>5.2015799999999999</c:v>
                </c:pt>
                <c:pt idx="19">
                  <c:v>5.2253600000000002</c:v>
                </c:pt>
                <c:pt idx="20">
                  <c:v>5.2493000000000016</c:v>
                </c:pt>
                <c:pt idx="21">
                  <c:v>5.2734000000000014</c:v>
                </c:pt>
                <c:pt idx="22">
                  <c:v>5.2976799999999997</c:v>
                </c:pt>
                <c:pt idx="23">
                  <c:v>5.3221199999999973</c:v>
                </c:pt>
                <c:pt idx="24">
                  <c:v>5.3467399999999996</c:v>
                </c:pt>
                <c:pt idx="25">
                  <c:v>5.3715200000000003</c:v>
                </c:pt>
                <c:pt idx="26">
                  <c:v>5.3964799999999995</c:v>
                </c:pt>
                <c:pt idx="27">
                  <c:v>5.4215999999999998</c:v>
                </c:pt>
                <c:pt idx="28">
                  <c:v>5.4469000000000003</c:v>
                </c:pt>
                <c:pt idx="29">
                  <c:v>5.4723600000000019</c:v>
                </c:pt>
                <c:pt idx="30">
                  <c:v>5.4979799999999983</c:v>
                </c:pt>
                <c:pt idx="31">
                  <c:v>5.5237799999999995</c:v>
                </c:pt>
                <c:pt idx="32">
                  <c:v>5.5497399999999999</c:v>
                </c:pt>
                <c:pt idx="33">
                  <c:v>5.5758599999999996</c:v>
                </c:pt>
                <c:pt idx="34">
                  <c:v>5.6021599999999978</c:v>
                </c:pt>
                <c:pt idx="35">
                  <c:v>5.628619999999998</c:v>
                </c:pt>
                <c:pt idx="36">
                  <c:v>5.65524</c:v>
                </c:pt>
                <c:pt idx="37">
                  <c:v>5.682039999999998</c:v>
                </c:pt>
                <c:pt idx="38">
                  <c:v>5.7089999999999996</c:v>
                </c:pt>
                <c:pt idx="39">
                  <c:v>5.7361199999999997</c:v>
                </c:pt>
                <c:pt idx="40">
                  <c:v>5.76342</c:v>
                </c:pt>
                <c:pt idx="41">
                  <c:v>5.7908600000000003</c:v>
                </c:pt>
                <c:pt idx="42">
                  <c:v>5.8184799999999983</c:v>
                </c:pt>
                <c:pt idx="43">
                  <c:v>5.8462800000000001</c:v>
                </c:pt>
                <c:pt idx="44">
                  <c:v>5.8742200000000002</c:v>
                </c:pt>
                <c:pt idx="45">
                  <c:v>5.9023399999999997</c:v>
                </c:pt>
                <c:pt idx="46">
                  <c:v>5.930620000000002</c:v>
                </c:pt>
                <c:pt idx="47">
                  <c:v>5.9590399999999999</c:v>
                </c:pt>
                <c:pt idx="48">
                  <c:v>5.9876600000000018</c:v>
                </c:pt>
                <c:pt idx="49">
                  <c:v>6.0164200000000001</c:v>
                </c:pt>
                <c:pt idx="50">
                  <c:v>6.0453400000000004</c:v>
                </c:pt>
                <c:pt idx="51">
                  <c:v>6.0744400000000001</c:v>
                </c:pt>
                <c:pt idx="52">
                  <c:v>6.1036799999999998</c:v>
                </c:pt>
                <c:pt idx="53">
                  <c:v>6.1330999999999998</c:v>
                </c:pt>
                <c:pt idx="54">
                  <c:v>6.162659999999998</c:v>
                </c:pt>
                <c:pt idx="55">
                  <c:v>6.1923999999999984</c:v>
                </c:pt>
                <c:pt idx="56">
                  <c:v>6.2222999999999997</c:v>
                </c:pt>
                <c:pt idx="57">
                  <c:v>6.2523600000000004</c:v>
                </c:pt>
                <c:pt idx="58">
                  <c:v>6.2825799999999985</c:v>
                </c:pt>
                <c:pt idx="59">
                  <c:v>6.3129399999999976</c:v>
                </c:pt>
                <c:pt idx="60">
                  <c:v>6.3434799999999996</c:v>
                </c:pt>
                <c:pt idx="61">
                  <c:v>6.3741799999999982</c:v>
                </c:pt>
                <c:pt idx="62">
                  <c:v>6.4050399999999996</c:v>
                </c:pt>
                <c:pt idx="63">
                  <c:v>6.436040000000002</c:v>
                </c:pt>
                <c:pt idx="64">
                  <c:v>6.4672200000000002</c:v>
                </c:pt>
                <c:pt idx="65">
                  <c:v>6.4985400000000002</c:v>
                </c:pt>
                <c:pt idx="66">
                  <c:v>6.5300200000000004</c:v>
                </c:pt>
                <c:pt idx="67">
                  <c:v>6.5616599999999998</c:v>
                </c:pt>
                <c:pt idx="68">
                  <c:v>6.5934600000000003</c:v>
                </c:pt>
                <c:pt idx="69">
                  <c:v>6.6254199999999974</c:v>
                </c:pt>
                <c:pt idx="70">
                  <c:v>6.6575399999999973</c:v>
                </c:pt>
                <c:pt idx="71">
                  <c:v>6.6898</c:v>
                </c:pt>
                <c:pt idx="72">
                  <c:v>6.7222400000000002</c:v>
                </c:pt>
                <c:pt idx="73">
                  <c:v>6.7548199999999978</c:v>
                </c:pt>
                <c:pt idx="74">
                  <c:v>6.78756</c:v>
                </c:pt>
                <c:pt idx="75">
                  <c:v>6.8204399999999978</c:v>
                </c:pt>
                <c:pt idx="76">
                  <c:v>6.8534799999999985</c:v>
                </c:pt>
                <c:pt idx="77">
                  <c:v>6.8866800000000001</c:v>
                </c:pt>
                <c:pt idx="78">
                  <c:v>6.9200400000000002</c:v>
                </c:pt>
                <c:pt idx="79">
                  <c:v>6.9535400000000003</c:v>
                </c:pt>
                <c:pt idx="80">
                  <c:v>6.9871999999999996</c:v>
                </c:pt>
                <c:pt idx="81">
                  <c:v>7.02102</c:v>
                </c:pt>
                <c:pt idx="82">
                  <c:v>7.0549799999999978</c:v>
                </c:pt>
                <c:pt idx="83">
                  <c:v>7.0891000000000002</c:v>
                </c:pt>
                <c:pt idx="84">
                  <c:v>7.1233599999999981</c:v>
                </c:pt>
                <c:pt idx="85">
                  <c:v>7.157779999999998</c:v>
                </c:pt>
                <c:pt idx="86">
                  <c:v>7.1923599999999981</c:v>
                </c:pt>
                <c:pt idx="87">
                  <c:v>7.2270799999999982</c:v>
                </c:pt>
                <c:pt idx="88">
                  <c:v>7.2619600000000002</c:v>
                </c:pt>
                <c:pt idx="89">
                  <c:v>7.2969799999999996</c:v>
                </c:pt>
                <c:pt idx="90">
                  <c:v>7.33216</c:v>
                </c:pt>
                <c:pt idx="91">
                  <c:v>7.3674799999999978</c:v>
                </c:pt>
                <c:pt idx="92">
                  <c:v>7.4029400000000001</c:v>
                </c:pt>
                <c:pt idx="93">
                  <c:v>7.4385599999999998</c:v>
                </c:pt>
                <c:pt idx="94">
                  <c:v>7.4743399999999998</c:v>
                </c:pt>
                <c:pt idx="95">
                  <c:v>7.5102399999999996</c:v>
                </c:pt>
                <c:pt idx="96">
                  <c:v>7.5463199999999997</c:v>
                </c:pt>
                <c:pt idx="97">
                  <c:v>7.5825199999999979</c:v>
                </c:pt>
                <c:pt idx="98">
                  <c:v>7.6188799999999981</c:v>
                </c:pt>
                <c:pt idx="99">
                  <c:v>7.6553799999999983</c:v>
                </c:pt>
                <c:pt idx="100">
                  <c:v>7.6920399999999987</c:v>
                </c:pt>
                <c:pt idx="101">
                  <c:v>7.7288399999999982</c:v>
                </c:pt>
                <c:pt idx="102">
                  <c:v>7.7657799999999995</c:v>
                </c:pt>
                <c:pt idx="103">
                  <c:v>7.8028599999999981</c:v>
                </c:pt>
                <c:pt idx="104">
                  <c:v>7.8400999999999996</c:v>
                </c:pt>
                <c:pt idx="105">
                  <c:v>7.8774799999999985</c:v>
                </c:pt>
                <c:pt idx="106">
                  <c:v>7.915</c:v>
                </c:pt>
                <c:pt idx="107">
                  <c:v>7.9526599999999998</c:v>
                </c:pt>
                <c:pt idx="108">
                  <c:v>7.9904599999999997</c:v>
                </c:pt>
                <c:pt idx="109">
                  <c:v>8.0284200000000006</c:v>
                </c:pt>
                <c:pt idx="110">
                  <c:v>8.0665200000000006</c:v>
                </c:pt>
                <c:pt idx="111">
                  <c:v>8.1047400000000014</c:v>
                </c:pt>
                <c:pt idx="112">
                  <c:v>8.1431199999999997</c:v>
                </c:pt>
                <c:pt idx="113">
                  <c:v>8.1816400000000016</c:v>
                </c:pt>
                <c:pt idx="114">
                  <c:v>8.2202999999999999</c:v>
                </c:pt>
                <c:pt idx="115">
                  <c:v>8.2591000000000001</c:v>
                </c:pt>
                <c:pt idx="116">
                  <c:v>8.2980400000000003</c:v>
                </c:pt>
                <c:pt idx="117">
                  <c:v>8.3371200000000005</c:v>
                </c:pt>
                <c:pt idx="118">
                  <c:v>8.3763400000000008</c:v>
                </c:pt>
                <c:pt idx="119">
                  <c:v>8.4157000000000028</c:v>
                </c:pt>
                <c:pt idx="120">
                  <c:v>8.4552000000000049</c:v>
                </c:pt>
                <c:pt idx="121">
                  <c:v>8.4948400000000035</c:v>
                </c:pt>
                <c:pt idx="122">
                  <c:v>8.5346200000000003</c:v>
                </c:pt>
                <c:pt idx="123">
                  <c:v>8.5745200000000015</c:v>
                </c:pt>
                <c:pt idx="124">
                  <c:v>8.6145800000000001</c:v>
                </c:pt>
                <c:pt idx="125">
                  <c:v>8.6547600000000013</c:v>
                </c:pt>
                <c:pt idx="126">
                  <c:v>8.6950800000000008</c:v>
                </c:pt>
                <c:pt idx="127">
                  <c:v>8.7355400000000003</c:v>
                </c:pt>
                <c:pt idx="128">
                  <c:v>8.7761400000000016</c:v>
                </c:pt>
                <c:pt idx="129">
                  <c:v>8.8168600000000001</c:v>
                </c:pt>
                <c:pt idx="130">
                  <c:v>8.8577400000000051</c:v>
                </c:pt>
                <c:pt idx="131">
                  <c:v>8.8987200000000009</c:v>
                </c:pt>
                <c:pt idx="132">
                  <c:v>8.9398600000000012</c:v>
                </c:pt>
                <c:pt idx="133">
                  <c:v>8.9811200000000024</c:v>
                </c:pt>
                <c:pt idx="134">
                  <c:v>9.0225200000000001</c:v>
                </c:pt>
                <c:pt idx="135">
                  <c:v>9.0640600000000013</c:v>
                </c:pt>
                <c:pt idx="136">
                  <c:v>9.1057200000000016</c:v>
                </c:pt>
                <c:pt idx="137">
                  <c:v>9.1475200000000001</c:v>
                </c:pt>
                <c:pt idx="138">
                  <c:v>9.1894400000000047</c:v>
                </c:pt>
                <c:pt idx="139">
                  <c:v>9.2315000000000005</c:v>
                </c:pt>
                <c:pt idx="140">
                  <c:v>9.2737000000000016</c:v>
                </c:pt>
                <c:pt idx="141">
                  <c:v>9.31602</c:v>
                </c:pt>
                <c:pt idx="142">
                  <c:v>9.3584600000000027</c:v>
                </c:pt>
                <c:pt idx="143">
                  <c:v>9.4010400000000001</c:v>
                </c:pt>
                <c:pt idx="144">
                  <c:v>9.44374</c:v>
                </c:pt>
                <c:pt idx="145">
                  <c:v>9.4865800000000036</c:v>
                </c:pt>
                <c:pt idx="146">
                  <c:v>9.5295400000000008</c:v>
                </c:pt>
                <c:pt idx="147">
                  <c:v>9.5726400000000051</c:v>
                </c:pt>
                <c:pt idx="148">
                  <c:v>9.6158600000000014</c:v>
                </c:pt>
                <c:pt idx="149">
                  <c:v>9.6592000000000002</c:v>
                </c:pt>
                <c:pt idx="150">
                  <c:v>9.7026800000000026</c:v>
                </c:pt>
                <c:pt idx="151">
                  <c:v>9.7462799999999987</c:v>
                </c:pt>
                <c:pt idx="152">
                  <c:v>9.7900000000000009</c:v>
                </c:pt>
                <c:pt idx="153">
                  <c:v>9.8338600000000014</c:v>
                </c:pt>
                <c:pt idx="154">
                  <c:v>9.8778200000000016</c:v>
                </c:pt>
                <c:pt idx="155">
                  <c:v>9.9219200000000001</c:v>
                </c:pt>
                <c:pt idx="156">
                  <c:v>9.9661400000000047</c:v>
                </c:pt>
                <c:pt idx="157">
                  <c:v>10.0105</c:v>
                </c:pt>
                <c:pt idx="158">
                  <c:v>10.054960000000001</c:v>
                </c:pt>
                <c:pt idx="159">
                  <c:v>10.09956</c:v>
                </c:pt>
                <c:pt idx="160">
                  <c:v>10.144259999999999</c:v>
                </c:pt>
                <c:pt idx="161">
                  <c:v>10.1891</c:v>
                </c:pt>
                <c:pt idx="162">
                  <c:v>10.234059999999999</c:v>
                </c:pt>
                <c:pt idx="163">
                  <c:v>10.27914</c:v>
                </c:pt>
                <c:pt idx="164">
                  <c:v>10.324340000000001</c:v>
                </c:pt>
                <c:pt idx="165">
                  <c:v>10.369660000000003</c:v>
                </c:pt>
                <c:pt idx="166">
                  <c:v>10.415100000000002</c:v>
                </c:pt>
                <c:pt idx="167">
                  <c:v>10.460640000000003</c:v>
                </c:pt>
                <c:pt idx="168">
                  <c:v>10.506320000000001</c:v>
                </c:pt>
                <c:pt idx="169">
                  <c:v>10.55212</c:v>
                </c:pt>
                <c:pt idx="170">
                  <c:v>10.59802</c:v>
                </c:pt>
                <c:pt idx="171">
                  <c:v>10.64406</c:v>
                </c:pt>
                <c:pt idx="172">
                  <c:v>10.690200000000001</c:v>
                </c:pt>
                <c:pt idx="173">
                  <c:v>10.736460000000001</c:v>
                </c:pt>
                <c:pt idx="174">
                  <c:v>10.78284</c:v>
                </c:pt>
                <c:pt idx="175">
                  <c:v>10.829320000000001</c:v>
                </c:pt>
                <c:pt idx="176">
                  <c:v>10.875940000000003</c:v>
                </c:pt>
                <c:pt idx="177">
                  <c:v>10.92266</c:v>
                </c:pt>
                <c:pt idx="178">
                  <c:v>10.969480000000006</c:v>
                </c:pt>
                <c:pt idx="179">
                  <c:v>11.016440000000005</c:v>
                </c:pt>
                <c:pt idx="180">
                  <c:v>11.063500000000005</c:v>
                </c:pt>
                <c:pt idx="181">
                  <c:v>11.11068</c:v>
                </c:pt>
                <c:pt idx="182">
                  <c:v>11.157960000000001</c:v>
                </c:pt>
                <c:pt idx="183">
                  <c:v>11.205360000000001</c:v>
                </c:pt>
                <c:pt idx="184">
                  <c:v>11.25286</c:v>
                </c:pt>
                <c:pt idx="185">
                  <c:v>11.300480000000004</c:v>
                </c:pt>
                <c:pt idx="186">
                  <c:v>11.34822</c:v>
                </c:pt>
                <c:pt idx="187">
                  <c:v>11.39606</c:v>
                </c:pt>
                <c:pt idx="188">
                  <c:v>11.444000000000001</c:v>
                </c:pt>
                <c:pt idx="189">
                  <c:v>11.49206</c:v>
                </c:pt>
                <c:pt idx="190">
                  <c:v>11.540240000000001</c:v>
                </c:pt>
                <c:pt idx="191">
                  <c:v>11.5885</c:v>
                </c:pt>
                <c:pt idx="192">
                  <c:v>11.63688</c:v>
                </c:pt>
                <c:pt idx="193">
                  <c:v>11.68538</c:v>
                </c:pt>
                <c:pt idx="194">
                  <c:v>11.733980000000001</c:v>
                </c:pt>
                <c:pt idx="195">
                  <c:v>11.782680000000003</c:v>
                </c:pt>
                <c:pt idx="196">
                  <c:v>11.831480000000004</c:v>
                </c:pt>
                <c:pt idx="197">
                  <c:v>11.880400000000003</c:v>
                </c:pt>
                <c:pt idx="198">
                  <c:v>11.92942</c:v>
                </c:pt>
                <c:pt idx="199">
                  <c:v>11.978540000000002</c:v>
                </c:pt>
                <c:pt idx="200">
                  <c:v>12.027760000000001</c:v>
                </c:pt>
                <c:pt idx="201">
                  <c:v>12.07708</c:v>
                </c:pt>
                <c:pt idx="202">
                  <c:v>12.126520000000001</c:v>
                </c:pt>
                <c:pt idx="203">
                  <c:v>12.17604</c:v>
                </c:pt>
                <c:pt idx="204">
                  <c:v>12.225680000000002</c:v>
                </c:pt>
                <c:pt idx="205">
                  <c:v>12.27542</c:v>
                </c:pt>
                <c:pt idx="206">
                  <c:v>12.325240000000004</c:v>
                </c:pt>
                <c:pt idx="207">
                  <c:v>12.375180000000004</c:v>
                </c:pt>
                <c:pt idx="208">
                  <c:v>12.425220000000001</c:v>
                </c:pt>
                <c:pt idx="209">
                  <c:v>12.47536</c:v>
                </c:pt>
                <c:pt idx="210">
                  <c:v>12.525580000000003</c:v>
                </c:pt>
                <c:pt idx="211">
                  <c:v>12.57592</c:v>
                </c:pt>
                <c:pt idx="212">
                  <c:v>12.626340000000001</c:v>
                </c:pt>
                <c:pt idx="213">
                  <c:v>12.676880000000002</c:v>
                </c:pt>
                <c:pt idx="214">
                  <c:v>12.727500000000001</c:v>
                </c:pt>
                <c:pt idx="215">
                  <c:v>12.778219999999999</c:v>
                </c:pt>
                <c:pt idx="216">
                  <c:v>12.82902</c:v>
                </c:pt>
                <c:pt idx="217">
                  <c:v>12.879940000000003</c:v>
                </c:pt>
                <c:pt idx="218">
                  <c:v>12.93094</c:v>
                </c:pt>
                <c:pt idx="219">
                  <c:v>12.982040000000003</c:v>
                </c:pt>
                <c:pt idx="220">
                  <c:v>13.033240000000001</c:v>
                </c:pt>
                <c:pt idx="221">
                  <c:v>13.084520000000001</c:v>
                </c:pt>
                <c:pt idx="222">
                  <c:v>13.135900000000001</c:v>
                </c:pt>
                <c:pt idx="223">
                  <c:v>13.18736</c:v>
                </c:pt>
                <c:pt idx="224">
                  <c:v>13.238919999999997</c:v>
                </c:pt>
                <c:pt idx="225">
                  <c:v>13.29058</c:v>
                </c:pt>
                <c:pt idx="226">
                  <c:v>13.342320000000001</c:v>
                </c:pt>
                <c:pt idx="227">
                  <c:v>13.394160000000001</c:v>
                </c:pt>
                <c:pt idx="228">
                  <c:v>13.44608</c:v>
                </c:pt>
                <c:pt idx="229">
                  <c:v>13.498100000000001</c:v>
                </c:pt>
                <c:pt idx="230">
                  <c:v>13.5502</c:v>
                </c:pt>
                <c:pt idx="231">
                  <c:v>13.60238</c:v>
                </c:pt>
                <c:pt idx="232">
                  <c:v>13.65466</c:v>
                </c:pt>
                <c:pt idx="233">
                  <c:v>13.70702</c:v>
                </c:pt>
                <c:pt idx="234">
                  <c:v>13.759480000000003</c:v>
                </c:pt>
                <c:pt idx="235">
                  <c:v>13.812000000000003</c:v>
                </c:pt>
                <c:pt idx="236">
                  <c:v>13.864640000000003</c:v>
                </c:pt>
                <c:pt idx="237">
                  <c:v>13.917340000000001</c:v>
                </c:pt>
                <c:pt idx="238">
                  <c:v>13.97012</c:v>
                </c:pt>
                <c:pt idx="239">
                  <c:v>14.023</c:v>
                </c:pt>
                <c:pt idx="240">
                  <c:v>14.07596</c:v>
                </c:pt>
                <c:pt idx="241">
                  <c:v>14.129</c:v>
                </c:pt>
                <c:pt idx="242">
                  <c:v>14.182120000000001</c:v>
                </c:pt>
                <c:pt idx="243">
                  <c:v>14.235340000000001</c:v>
                </c:pt>
                <c:pt idx="244">
                  <c:v>14.28862</c:v>
                </c:pt>
                <c:pt idx="245">
                  <c:v>14.34198</c:v>
                </c:pt>
                <c:pt idx="246">
                  <c:v>14.395440000000006</c:v>
                </c:pt>
                <c:pt idx="247">
                  <c:v>14.44896</c:v>
                </c:pt>
                <c:pt idx="248">
                  <c:v>14.502560000000004</c:v>
                </c:pt>
                <c:pt idx="249">
                  <c:v>14.55626</c:v>
                </c:pt>
                <c:pt idx="250">
                  <c:v>14.61002</c:v>
                </c:pt>
                <c:pt idx="251">
                  <c:v>14.66386</c:v>
                </c:pt>
                <c:pt idx="252">
                  <c:v>14.717779999999999</c:v>
                </c:pt>
                <c:pt idx="253">
                  <c:v>14.77176</c:v>
                </c:pt>
                <c:pt idx="254">
                  <c:v>14.825840000000005</c:v>
                </c:pt>
                <c:pt idx="255">
                  <c:v>14.879980000000003</c:v>
                </c:pt>
                <c:pt idx="256">
                  <c:v>14.934200000000001</c:v>
                </c:pt>
                <c:pt idx="257">
                  <c:v>14.9885</c:v>
                </c:pt>
                <c:pt idx="258">
                  <c:v>15.04288</c:v>
                </c:pt>
                <c:pt idx="259">
                  <c:v>15.09732</c:v>
                </c:pt>
                <c:pt idx="260">
                  <c:v>15.151820000000001</c:v>
                </c:pt>
                <c:pt idx="261">
                  <c:v>15.20642</c:v>
                </c:pt>
                <c:pt idx="262">
                  <c:v>15.26108</c:v>
                </c:pt>
                <c:pt idx="263">
                  <c:v>15.315800000000005</c:v>
                </c:pt>
                <c:pt idx="264">
                  <c:v>15.370600000000003</c:v>
                </c:pt>
                <c:pt idx="265">
                  <c:v>15.425480000000004</c:v>
                </c:pt>
                <c:pt idx="266">
                  <c:v>15.480420000000002</c:v>
                </c:pt>
                <c:pt idx="267">
                  <c:v>15.53542</c:v>
                </c:pt>
                <c:pt idx="268">
                  <c:v>15.5905</c:v>
                </c:pt>
                <c:pt idx="269">
                  <c:v>15.645660000000001</c:v>
                </c:pt>
                <c:pt idx="270">
                  <c:v>15.70086</c:v>
                </c:pt>
                <c:pt idx="271">
                  <c:v>15.75614</c:v>
                </c:pt>
                <c:pt idx="272">
                  <c:v>15.811500000000002</c:v>
                </c:pt>
                <c:pt idx="273">
                  <c:v>15.866900000000005</c:v>
                </c:pt>
                <c:pt idx="274">
                  <c:v>15.92238</c:v>
                </c:pt>
                <c:pt idx="275">
                  <c:v>15.977920000000001</c:v>
                </c:pt>
                <c:pt idx="276">
                  <c:v>16.033539999999988</c:v>
                </c:pt>
                <c:pt idx="277">
                  <c:v>16.089200000000002</c:v>
                </c:pt>
                <c:pt idx="278">
                  <c:v>16.144939999999991</c:v>
                </c:pt>
                <c:pt idx="279">
                  <c:v>16.20071999999999</c:v>
                </c:pt>
                <c:pt idx="280">
                  <c:v>16.25658</c:v>
                </c:pt>
                <c:pt idx="281">
                  <c:v>16.3125</c:v>
                </c:pt>
                <c:pt idx="282">
                  <c:v>16.368480000000002</c:v>
                </c:pt>
                <c:pt idx="283">
                  <c:v>16.42451999999999</c:v>
                </c:pt>
                <c:pt idx="284">
                  <c:v>16.480619999999981</c:v>
                </c:pt>
                <c:pt idx="285">
                  <c:v>16.53678</c:v>
                </c:pt>
                <c:pt idx="286">
                  <c:v>16.593</c:v>
                </c:pt>
              </c:numCache>
            </c:numRef>
          </c:val>
        </c:ser>
        <c:ser>
          <c:idx val="4"/>
          <c:order val="4"/>
          <c:marker>
            <c:symbol val="none"/>
          </c:marker>
          <c:cat>
            <c:numRef>
              <c:f>Sheet5!$A$4:$A$290</c:f>
              <c:numCache>
                <c:formatCode>0.0_ </c:formatCode>
                <c:ptCount val="287"/>
                <c:pt idx="0">
                  <c:v>141.97503399999999</c:v>
                </c:pt>
                <c:pt idx="1">
                  <c:v>141.67128399999999</c:v>
                </c:pt>
                <c:pt idx="2">
                  <c:v>141.36825600000006</c:v>
                </c:pt>
                <c:pt idx="3">
                  <c:v>141.06595000000002</c:v>
                </c:pt>
                <c:pt idx="4">
                  <c:v>140.76436799999999</c:v>
                </c:pt>
                <c:pt idx="5">
                  <c:v>140.46350999999999</c:v>
                </c:pt>
                <c:pt idx="6">
                  <c:v>140.16337799999999</c:v>
                </c:pt>
                <c:pt idx="7">
                  <c:v>139.86397199999999</c:v>
                </c:pt>
                <c:pt idx="8">
                  <c:v>139.565293</c:v>
                </c:pt>
                <c:pt idx="9">
                  <c:v>139.26734200000001</c:v>
                </c:pt>
                <c:pt idx="10">
                  <c:v>138.97011900000001</c:v>
                </c:pt>
                <c:pt idx="11">
                  <c:v>138.67362499999993</c:v>
                </c:pt>
                <c:pt idx="12">
                  <c:v>138.37786</c:v>
                </c:pt>
                <c:pt idx="13">
                  <c:v>138.08282400000004</c:v>
                </c:pt>
                <c:pt idx="14">
                  <c:v>137.78851900000001</c:v>
                </c:pt>
                <c:pt idx="15">
                  <c:v>137.49494300000001</c:v>
                </c:pt>
                <c:pt idx="16">
                  <c:v>137.20209800000001</c:v>
                </c:pt>
                <c:pt idx="17">
                  <c:v>136.90998399999998</c:v>
                </c:pt>
                <c:pt idx="18">
                  <c:v>136.61859999999999</c:v>
                </c:pt>
                <c:pt idx="19">
                  <c:v>136.32794600000011</c:v>
                </c:pt>
                <c:pt idx="20">
                  <c:v>136.03802300000001</c:v>
                </c:pt>
                <c:pt idx="21">
                  <c:v>135.748831</c:v>
                </c:pt>
                <c:pt idx="22">
                  <c:v>135.46036800000005</c:v>
                </c:pt>
                <c:pt idx="23">
                  <c:v>135.17263499999999</c:v>
                </c:pt>
                <c:pt idx="24">
                  <c:v>134.88563100000005</c:v>
                </c:pt>
                <c:pt idx="25">
                  <c:v>134.599356</c:v>
                </c:pt>
                <c:pt idx="26">
                  <c:v>134.31380999999999</c:v>
                </c:pt>
                <c:pt idx="27">
                  <c:v>134.02899300000001</c:v>
                </c:pt>
                <c:pt idx="28">
                  <c:v>133.74490199999994</c:v>
                </c:pt>
                <c:pt idx="29">
                  <c:v>133.46153900000004</c:v>
                </c:pt>
                <c:pt idx="30">
                  <c:v>133.178901</c:v>
                </c:pt>
                <c:pt idx="31">
                  <c:v>132.89699000000005</c:v>
                </c:pt>
                <c:pt idx="32">
                  <c:v>132.61580299999994</c:v>
                </c:pt>
                <c:pt idx="33">
                  <c:v>132.33534000000006</c:v>
                </c:pt>
                <c:pt idx="34">
                  <c:v>132.0556</c:v>
                </c:pt>
                <c:pt idx="35">
                  <c:v>131.77658199999993</c:v>
                </c:pt>
                <c:pt idx="36">
                  <c:v>131.49828500000001</c:v>
                </c:pt>
                <c:pt idx="37">
                  <c:v>131.220708</c:v>
                </c:pt>
                <c:pt idx="38">
                  <c:v>130.94385099999994</c:v>
                </c:pt>
                <c:pt idx="39">
                  <c:v>130.667711</c:v>
                </c:pt>
                <c:pt idx="40">
                  <c:v>130.39228800000006</c:v>
                </c:pt>
                <c:pt idx="41">
                  <c:v>130.11758099999994</c:v>
                </c:pt>
                <c:pt idx="42">
                  <c:v>129.84358799999998</c:v>
                </c:pt>
                <c:pt idx="43">
                  <c:v>129.57030800000001</c:v>
                </c:pt>
                <c:pt idx="44">
                  <c:v>129.29773900000001</c:v>
                </c:pt>
                <c:pt idx="45">
                  <c:v>129.025881</c:v>
                </c:pt>
                <c:pt idx="46">
                  <c:v>128.75473199999999</c:v>
                </c:pt>
                <c:pt idx="47">
                  <c:v>128.48429100000001</c:v>
                </c:pt>
                <c:pt idx="48">
                  <c:v>128.21455499999988</c:v>
                </c:pt>
                <c:pt idx="49">
                  <c:v>127.94552400000005</c:v>
                </c:pt>
                <c:pt idx="50">
                  <c:v>127.677196</c:v>
                </c:pt>
                <c:pt idx="51">
                  <c:v>127.40956900000003</c:v>
                </c:pt>
                <c:pt idx="52">
                  <c:v>127.142642</c:v>
                </c:pt>
                <c:pt idx="53">
                  <c:v>126.87641199999997</c:v>
                </c:pt>
                <c:pt idx="54">
                  <c:v>126.61087999999998</c:v>
                </c:pt>
                <c:pt idx="55">
                  <c:v>126.346042</c:v>
                </c:pt>
                <c:pt idx="56">
                  <c:v>126.081896</c:v>
                </c:pt>
                <c:pt idx="57">
                  <c:v>125.81844199999998</c:v>
                </c:pt>
                <c:pt idx="58">
                  <c:v>125.55567699999997</c:v>
                </c:pt>
                <c:pt idx="59">
                  <c:v>125.29360000000003</c:v>
                </c:pt>
                <c:pt idx="60">
                  <c:v>125.032208</c:v>
                </c:pt>
                <c:pt idx="61">
                  <c:v>124.7715</c:v>
                </c:pt>
                <c:pt idx="62">
                  <c:v>124.51147300000002</c:v>
                </c:pt>
                <c:pt idx="63">
                  <c:v>124.252126</c:v>
                </c:pt>
                <c:pt idx="64">
                  <c:v>123.99345700000002</c:v>
                </c:pt>
                <c:pt idx="65">
                  <c:v>123.73546399999999</c:v>
                </c:pt>
                <c:pt idx="66">
                  <c:v>123.478145</c:v>
                </c:pt>
                <c:pt idx="67">
                  <c:v>123.221497</c:v>
                </c:pt>
                <c:pt idx="68">
                  <c:v>122.96552000000003</c:v>
                </c:pt>
                <c:pt idx="69">
                  <c:v>122.71020900000005</c:v>
                </c:pt>
                <c:pt idx="70">
                  <c:v>122.45556500000002</c:v>
                </c:pt>
                <c:pt idx="71">
                  <c:v>122.20158300000003</c:v>
                </c:pt>
                <c:pt idx="72">
                  <c:v>121.94826300000005</c:v>
                </c:pt>
                <c:pt idx="73">
                  <c:v>121.69560199999998</c:v>
                </c:pt>
                <c:pt idx="74">
                  <c:v>121.44359700000003</c:v>
                </c:pt>
                <c:pt idx="75">
                  <c:v>121.19224800000001</c:v>
                </c:pt>
                <c:pt idx="76">
                  <c:v>120.94155100000003</c:v>
                </c:pt>
                <c:pt idx="77">
                  <c:v>120.69150300000003</c:v>
                </c:pt>
                <c:pt idx="78">
                  <c:v>120.44210400000003</c:v>
                </c:pt>
                <c:pt idx="79">
                  <c:v>120.19335100000001</c:v>
                </c:pt>
                <c:pt idx="80">
                  <c:v>119.94524100000002</c:v>
                </c:pt>
                <c:pt idx="81">
                  <c:v>119.69777199999997</c:v>
                </c:pt>
                <c:pt idx="82">
                  <c:v>119.450942</c:v>
                </c:pt>
                <c:pt idx="83">
                  <c:v>119.204748</c:v>
                </c:pt>
                <c:pt idx="84">
                  <c:v>118.959188</c:v>
                </c:pt>
                <c:pt idx="85">
                  <c:v>118.71426000000004</c:v>
                </c:pt>
                <c:pt idx="86">
                  <c:v>118.46996200000002</c:v>
                </c:pt>
                <c:pt idx="87">
                  <c:v>118.226291</c:v>
                </c:pt>
                <c:pt idx="88">
                  <c:v>117.98324400000003</c:v>
                </c:pt>
                <c:pt idx="89">
                  <c:v>117.74081900000003</c:v>
                </c:pt>
                <c:pt idx="90">
                  <c:v>117.49901500000003</c:v>
                </c:pt>
                <c:pt idx="91">
                  <c:v>117.257828</c:v>
                </c:pt>
                <c:pt idx="92">
                  <c:v>117.01725600000003</c:v>
                </c:pt>
                <c:pt idx="93">
                  <c:v>116.77729600000002</c:v>
                </c:pt>
                <c:pt idx="94">
                  <c:v>116.537947</c:v>
                </c:pt>
                <c:pt idx="95">
                  <c:v>116.29920500000003</c:v>
                </c:pt>
                <c:pt idx="96">
                  <c:v>116.06106900000003</c:v>
                </c:pt>
                <c:pt idx="97">
                  <c:v>115.82353500000001</c:v>
                </c:pt>
                <c:pt idx="98">
                  <c:v>115.586602</c:v>
                </c:pt>
                <c:pt idx="99">
                  <c:v>115.350267</c:v>
                </c:pt>
                <c:pt idx="100">
                  <c:v>115.11452800000002</c:v>
                </c:pt>
                <c:pt idx="101">
                  <c:v>114.87938099999997</c:v>
                </c:pt>
                <c:pt idx="102">
                  <c:v>114.64482500000003</c:v>
                </c:pt>
                <c:pt idx="103">
                  <c:v>114.41085600000002</c:v>
                </c:pt>
                <c:pt idx="104">
                  <c:v>114.17747399999998</c:v>
                </c:pt>
                <c:pt idx="105">
                  <c:v>113.94467400000005</c:v>
                </c:pt>
                <c:pt idx="106">
                  <c:v>113.71245500000002</c:v>
                </c:pt>
                <c:pt idx="107">
                  <c:v>113.48081400000002</c:v>
                </c:pt>
                <c:pt idx="108">
                  <c:v>113.24974899999998</c:v>
                </c:pt>
                <c:pt idx="109">
                  <c:v>113.01925600000003</c:v>
                </c:pt>
                <c:pt idx="110">
                  <c:v>112.789334</c:v>
                </c:pt>
                <c:pt idx="111">
                  <c:v>112.55998</c:v>
                </c:pt>
                <c:pt idx="112">
                  <c:v>112.331192</c:v>
                </c:pt>
                <c:pt idx="113">
                  <c:v>112.10296700000001</c:v>
                </c:pt>
                <c:pt idx="114">
                  <c:v>111.87530199999996</c:v>
                </c:pt>
                <c:pt idx="115">
                  <c:v>111.648195</c:v>
                </c:pt>
                <c:pt idx="116">
                  <c:v>111.42164400000003</c:v>
                </c:pt>
                <c:pt idx="117">
                  <c:v>111.195646</c:v>
                </c:pt>
                <c:pt idx="118">
                  <c:v>110.97019899999998</c:v>
                </c:pt>
                <c:pt idx="119">
                  <c:v>110.74529900000003</c:v>
                </c:pt>
                <c:pt idx="120">
                  <c:v>110.520945</c:v>
                </c:pt>
                <c:pt idx="121">
                  <c:v>110.29713400000003</c:v>
                </c:pt>
                <c:pt idx="122">
                  <c:v>110.073864</c:v>
                </c:pt>
                <c:pt idx="123">
                  <c:v>109.85113200000001</c:v>
                </c:pt>
                <c:pt idx="124">
                  <c:v>109.62893499999997</c:v>
                </c:pt>
                <c:pt idx="125">
                  <c:v>109.40727099999999</c:v>
                </c:pt>
                <c:pt idx="126">
                  <c:v>109.18613799999997</c:v>
                </c:pt>
                <c:pt idx="127">
                  <c:v>108.96553299999998</c:v>
                </c:pt>
                <c:pt idx="128">
                  <c:v>108.74545400000002</c:v>
                </c:pt>
                <c:pt idx="129">
                  <c:v>108.52589799999997</c:v>
                </c:pt>
                <c:pt idx="130">
                  <c:v>108.30686300000002</c:v>
                </c:pt>
                <c:pt idx="131">
                  <c:v>108.08834599999997</c:v>
                </c:pt>
                <c:pt idx="132">
                  <c:v>107.87034399999997</c:v>
                </c:pt>
                <c:pt idx="133">
                  <c:v>107.65285599999997</c:v>
                </c:pt>
                <c:pt idx="134">
                  <c:v>107.435879</c:v>
                </c:pt>
                <c:pt idx="135">
                  <c:v>107.21941000000002</c:v>
                </c:pt>
                <c:pt idx="136">
                  <c:v>107.00344699999998</c:v>
                </c:pt>
                <c:pt idx="137">
                  <c:v>106.787988</c:v>
                </c:pt>
                <c:pt idx="138">
                  <c:v>106.57302999999999</c:v>
                </c:pt>
                <c:pt idx="139">
                  <c:v>106.35856999999999</c:v>
                </c:pt>
                <c:pt idx="140">
                  <c:v>106.14460699999999</c:v>
                </c:pt>
                <c:pt idx="141">
                  <c:v>105.93113700000002</c:v>
                </c:pt>
                <c:pt idx="142">
                  <c:v>105.71815900000003</c:v>
                </c:pt>
                <c:pt idx="143">
                  <c:v>105.50566999999999</c:v>
                </c:pt>
                <c:pt idx="144">
                  <c:v>105.29366800000003</c:v>
                </c:pt>
                <c:pt idx="145">
                  <c:v>105.08215</c:v>
                </c:pt>
                <c:pt idx="146">
                  <c:v>104.87111400000002</c:v>
                </c:pt>
                <c:pt idx="147">
                  <c:v>104.660557</c:v>
                </c:pt>
                <c:pt idx="148">
                  <c:v>104.45047700000001</c:v>
                </c:pt>
                <c:pt idx="149">
                  <c:v>104.240872</c:v>
                </c:pt>
                <c:pt idx="150">
                  <c:v>104.031739</c:v>
                </c:pt>
                <c:pt idx="151">
                  <c:v>103.82307699999997</c:v>
                </c:pt>
                <c:pt idx="152">
                  <c:v>103.61488199999998</c:v>
                </c:pt>
                <c:pt idx="153">
                  <c:v>103.40715200000002</c:v>
                </c:pt>
                <c:pt idx="154">
                  <c:v>103.19988499999998</c:v>
                </c:pt>
                <c:pt idx="155">
                  <c:v>102.99307899999998</c:v>
                </c:pt>
                <c:pt idx="156">
                  <c:v>102.78673199999997</c:v>
                </c:pt>
                <c:pt idx="157">
                  <c:v>102.58083999999998</c:v>
                </c:pt>
                <c:pt idx="158">
                  <c:v>102.37540300000001</c:v>
                </c:pt>
                <c:pt idx="159">
                  <c:v>102.17041599999997</c:v>
                </c:pt>
                <c:pt idx="160">
                  <c:v>101.965879</c:v>
                </c:pt>
                <c:pt idx="161">
                  <c:v>101.76178899999998</c:v>
                </c:pt>
                <c:pt idx="162">
                  <c:v>101.558144</c:v>
                </c:pt>
                <c:pt idx="163">
                  <c:v>101.354941</c:v>
                </c:pt>
                <c:pt idx="164">
                  <c:v>101.15217799999996</c:v>
                </c:pt>
                <c:pt idx="165">
                  <c:v>100.94985300000003</c:v>
                </c:pt>
                <c:pt idx="166">
                  <c:v>100.74796300000006</c:v>
                </c:pt>
                <c:pt idx="167">
                  <c:v>100.54650700000002</c:v>
                </c:pt>
                <c:pt idx="168">
                  <c:v>100.345483</c:v>
                </c:pt>
                <c:pt idx="169">
                  <c:v>100.144887</c:v>
                </c:pt>
                <c:pt idx="170">
                  <c:v>99.944717999999995</c:v>
                </c:pt>
                <c:pt idx="171">
                  <c:v>99.744974000000028</c:v>
                </c:pt>
                <c:pt idx="172">
                  <c:v>99.545652000000004</c:v>
                </c:pt>
                <c:pt idx="173">
                  <c:v>99.34675</c:v>
                </c:pt>
                <c:pt idx="174">
                  <c:v>99.148267000000004</c:v>
                </c:pt>
                <c:pt idx="175">
                  <c:v>98.950198999999998</c:v>
                </c:pt>
                <c:pt idx="176">
                  <c:v>98.752544999999998</c:v>
                </c:pt>
                <c:pt idx="177">
                  <c:v>98.555302999999938</c:v>
                </c:pt>
                <c:pt idx="178">
                  <c:v>98.358470999999938</c:v>
                </c:pt>
                <c:pt idx="179">
                  <c:v>98.162044999999978</c:v>
                </c:pt>
                <c:pt idx="180">
                  <c:v>97.96602500000003</c:v>
                </c:pt>
                <c:pt idx="181">
                  <c:v>97.770409000000001</c:v>
                </c:pt>
                <c:pt idx="182">
                  <c:v>97.57519299999997</c:v>
                </c:pt>
                <c:pt idx="183">
                  <c:v>97.38037599999997</c:v>
                </c:pt>
                <c:pt idx="184">
                  <c:v>97.185956999999988</c:v>
                </c:pt>
                <c:pt idx="185">
                  <c:v>96.991932000000006</c:v>
                </c:pt>
                <c:pt idx="186">
                  <c:v>96.798300000000012</c:v>
                </c:pt>
                <c:pt idx="187">
                  <c:v>96.605058999999954</c:v>
                </c:pt>
                <c:pt idx="188">
                  <c:v>96.412206000000026</c:v>
                </c:pt>
                <c:pt idx="189">
                  <c:v>96.219740000000002</c:v>
                </c:pt>
                <c:pt idx="190">
                  <c:v>96.027659000000028</c:v>
                </c:pt>
                <c:pt idx="191">
                  <c:v>95.83596</c:v>
                </c:pt>
                <c:pt idx="192">
                  <c:v>95.64464300000003</c:v>
                </c:pt>
                <c:pt idx="193">
                  <c:v>95.453703000000004</c:v>
                </c:pt>
                <c:pt idx="194">
                  <c:v>95.263141000000005</c:v>
                </c:pt>
                <c:pt idx="195">
                  <c:v>95.07295299999997</c:v>
                </c:pt>
                <c:pt idx="196">
                  <c:v>94.883137999999988</c:v>
                </c:pt>
                <c:pt idx="197">
                  <c:v>94.693692999999982</c:v>
                </c:pt>
                <c:pt idx="198">
                  <c:v>94.504617999999994</c:v>
                </c:pt>
                <c:pt idx="199">
                  <c:v>94.315909000000005</c:v>
                </c:pt>
                <c:pt idx="200">
                  <c:v>94.127566000000002</c:v>
                </c:pt>
                <c:pt idx="201">
                  <c:v>93.939584999999994</c:v>
                </c:pt>
                <c:pt idx="202">
                  <c:v>93.751965999999996</c:v>
                </c:pt>
                <c:pt idx="203">
                  <c:v>93.564706000000001</c:v>
                </c:pt>
                <c:pt idx="204">
                  <c:v>93.377803</c:v>
                </c:pt>
                <c:pt idx="205">
                  <c:v>93.191255000000027</c:v>
                </c:pt>
                <c:pt idx="206">
                  <c:v>93.005061999999981</c:v>
                </c:pt>
                <c:pt idx="207">
                  <c:v>92.81922000000003</c:v>
                </c:pt>
                <c:pt idx="208">
                  <c:v>92.633726999999979</c:v>
                </c:pt>
                <c:pt idx="209">
                  <c:v>92.448582999999999</c:v>
                </c:pt>
                <c:pt idx="210">
                  <c:v>92.263784999999999</c:v>
                </c:pt>
                <c:pt idx="211">
                  <c:v>92.079331999999937</c:v>
                </c:pt>
                <c:pt idx="212">
                  <c:v>91.895221000000006</c:v>
                </c:pt>
                <c:pt idx="213">
                  <c:v>91.711450000000028</c:v>
                </c:pt>
                <c:pt idx="214">
                  <c:v>91.528019</c:v>
                </c:pt>
                <c:pt idx="215">
                  <c:v>91.344925000000046</c:v>
                </c:pt>
                <c:pt idx="216">
                  <c:v>91.162165999999999</c:v>
                </c:pt>
                <c:pt idx="217">
                  <c:v>90.979740999999976</c:v>
                </c:pt>
                <c:pt idx="218">
                  <c:v>90.797647999999995</c:v>
                </c:pt>
                <c:pt idx="219">
                  <c:v>90.615884999999977</c:v>
                </c:pt>
                <c:pt idx="220">
                  <c:v>90.434450000000027</c:v>
                </c:pt>
                <c:pt idx="221">
                  <c:v>90.253340999999978</c:v>
                </c:pt>
                <c:pt idx="222">
                  <c:v>90.072557999999972</c:v>
                </c:pt>
                <c:pt idx="223">
                  <c:v>89.892097999999976</c:v>
                </c:pt>
                <c:pt idx="224">
                  <c:v>89.711958999999993</c:v>
                </c:pt>
                <c:pt idx="225">
                  <c:v>89.532139999999998</c:v>
                </c:pt>
                <c:pt idx="226">
                  <c:v>89.352638999999954</c:v>
                </c:pt>
                <c:pt idx="227">
                  <c:v>89.173454999999976</c:v>
                </c:pt>
                <c:pt idx="228">
                  <c:v>88.994585000000029</c:v>
                </c:pt>
                <c:pt idx="229">
                  <c:v>88.816028000000003</c:v>
                </c:pt>
                <c:pt idx="230">
                  <c:v>88.63778299999997</c:v>
                </c:pt>
                <c:pt idx="231">
                  <c:v>88.459846999999982</c:v>
                </c:pt>
                <c:pt idx="232">
                  <c:v>88.282219999999995</c:v>
                </c:pt>
                <c:pt idx="233">
                  <c:v>88.104899000000003</c:v>
                </c:pt>
                <c:pt idx="234">
                  <c:v>87.92788299999998</c:v>
                </c:pt>
                <c:pt idx="235">
                  <c:v>87.751170000000002</c:v>
                </c:pt>
                <c:pt idx="236">
                  <c:v>87.574759</c:v>
                </c:pt>
                <c:pt idx="237">
                  <c:v>87.398646999999983</c:v>
                </c:pt>
                <c:pt idx="238">
                  <c:v>87.222834999999989</c:v>
                </c:pt>
                <c:pt idx="239">
                  <c:v>87.04731900000003</c:v>
                </c:pt>
                <c:pt idx="240">
                  <c:v>86.872098999999963</c:v>
                </c:pt>
                <c:pt idx="241">
                  <c:v>86.697171999999981</c:v>
                </c:pt>
                <c:pt idx="242">
                  <c:v>86.522536999999971</c:v>
                </c:pt>
                <c:pt idx="243">
                  <c:v>86.348194000000007</c:v>
                </c:pt>
                <c:pt idx="244">
                  <c:v>86.174138999999954</c:v>
                </c:pt>
                <c:pt idx="245">
                  <c:v>86.00037199999997</c:v>
                </c:pt>
                <c:pt idx="246">
                  <c:v>85.826890999999989</c:v>
                </c:pt>
                <c:pt idx="247">
                  <c:v>85.653694999999999</c:v>
                </c:pt>
                <c:pt idx="248">
                  <c:v>85.480781999999977</c:v>
                </c:pt>
                <c:pt idx="249">
                  <c:v>85.308149999999998</c:v>
                </c:pt>
                <c:pt idx="250">
                  <c:v>85.135797999999937</c:v>
                </c:pt>
                <c:pt idx="251">
                  <c:v>84.963725999999994</c:v>
                </c:pt>
                <c:pt idx="252">
                  <c:v>84.791930000000022</c:v>
                </c:pt>
                <c:pt idx="253">
                  <c:v>84.620409999999978</c:v>
                </c:pt>
                <c:pt idx="254">
                  <c:v>84.449164000000039</c:v>
                </c:pt>
                <c:pt idx="255">
                  <c:v>84.278190999999978</c:v>
                </c:pt>
                <c:pt idx="256">
                  <c:v>84.107489999999999</c:v>
                </c:pt>
                <c:pt idx="257">
                  <c:v>83.937057999999993</c:v>
                </c:pt>
                <c:pt idx="258">
                  <c:v>83.766895000000005</c:v>
                </c:pt>
                <c:pt idx="259">
                  <c:v>83.596998999999983</c:v>
                </c:pt>
                <c:pt idx="260">
                  <c:v>83.427368999999999</c:v>
                </c:pt>
                <c:pt idx="261">
                  <c:v>83.258003000000002</c:v>
                </c:pt>
                <c:pt idx="262">
                  <c:v>83.088899999999981</c:v>
                </c:pt>
                <c:pt idx="263">
                  <c:v>82.920057999999983</c:v>
                </c:pt>
                <c:pt idx="264">
                  <c:v>82.75147699999998</c:v>
                </c:pt>
                <c:pt idx="265">
                  <c:v>82.583153999999993</c:v>
                </c:pt>
                <c:pt idx="266">
                  <c:v>82.415088999999981</c:v>
                </c:pt>
                <c:pt idx="267">
                  <c:v>82.247280000000046</c:v>
                </c:pt>
                <c:pt idx="268">
                  <c:v>82.07972599999998</c:v>
                </c:pt>
                <c:pt idx="269">
                  <c:v>81.912425000000027</c:v>
                </c:pt>
                <c:pt idx="270">
                  <c:v>81.745376999999976</c:v>
                </c:pt>
                <c:pt idx="271">
                  <c:v>81.578578999999962</c:v>
                </c:pt>
                <c:pt idx="272">
                  <c:v>81.412030000000001</c:v>
                </c:pt>
                <c:pt idx="273">
                  <c:v>81.245729999999995</c:v>
                </c:pt>
                <c:pt idx="274">
                  <c:v>81.079675999999978</c:v>
                </c:pt>
                <c:pt idx="275">
                  <c:v>80.913869000000034</c:v>
                </c:pt>
                <c:pt idx="276">
                  <c:v>80.748305000000002</c:v>
                </c:pt>
                <c:pt idx="277">
                  <c:v>80.582983999999982</c:v>
                </c:pt>
                <c:pt idx="278">
                  <c:v>80.417905000000047</c:v>
                </c:pt>
                <c:pt idx="279">
                  <c:v>80.253067000000001</c:v>
                </c:pt>
                <c:pt idx="280">
                  <c:v>80.088467999999978</c:v>
                </c:pt>
                <c:pt idx="281">
                  <c:v>79.924107000000006</c:v>
                </c:pt>
                <c:pt idx="282">
                  <c:v>79.75998199999998</c:v>
                </c:pt>
                <c:pt idx="283">
                  <c:v>79.596092999999982</c:v>
                </c:pt>
                <c:pt idx="284">
                  <c:v>79.432439000000002</c:v>
                </c:pt>
                <c:pt idx="285">
                  <c:v>79.269017000000005</c:v>
                </c:pt>
                <c:pt idx="286">
                  <c:v>79.105826999999977</c:v>
                </c:pt>
              </c:numCache>
            </c:numRef>
          </c:cat>
          <c:val>
            <c:numRef>
              <c:f>Sheet5!$F$4:$F$290</c:f>
              <c:numCache>
                <c:formatCode>General</c:formatCode>
                <c:ptCount val="287"/>
                <c:pt idx="0">
                  <c:v>4.7232200000000004</c:v>
                </c:pt>
                <c:pt idx="1">
                  <c:v>4.7438000000000002</c:v>
                </c:pt>
                <c:pt idx="2">
                  <c:v>4.7645399999999976</c:v>
                </c:pt>
                <c:pt idx="3">
                  <c:v>4.7854400000000004</c:v>
                </c:pt>
                <c:pt idx="4">
                  <c:v>4.80654</c:v>
                </c:pt>
                <c:pt idx="5">
                  <c:v>4.8277999999999981</c:v>
                </c:pt>
                <c:pt idx="6">
                  <c:v>4.8492199999999999</c:v>
                </c:pt>
                <c:pt idx="7">
                  <c:v>4.8708200000000001</c:v>
                </c:pt>
                <c:pt idx="8">
                  <c:v>4.8925999999999981</c:v>
                </c:pt>
                <c:pt idx="9">
                  <c:v>4.914559999999998</c:v>
                </c:pt>
                <c:pt idx="10">
                  <c:v>4.9366800000000017</c:v>
                </c:pt>
                <c:pt idx="11">
                  <c:v>4.9589600000000003</c:v>
                </c:pt>
                <c:pt idx="12">
                  <c:v>4.9814200000000017</c:v>
                </c:pt>
                <c:pt idx="13">
                  <c:v>5.00406</c:v>
                </c:pt>
                <c:pt idx="14">
                  <c:v>5.0268600000000001</c:v>
                </c:pt>
                <c:pt idx="15">
                  <c:v>5.0498399999999997</c:v>
                </c:pt>
                <c:pt idx="16">
                  <c:v>5.0729799999999985</c:v>
                </c:pt>
                <c:pt idx="17">
                  <c:v>5.0963000000000003</c:v>
                </c:pt>
                <c:pt idx="18">
                  <c:v>5.1197799999999996</c:v>
                </c:pt>
                <c:pt idx="19">
                  <c:v>5.14344</c:v>
                </c:pt>
                <c:pt idx="20">
                  <c:v>5.167259999999998</c:v>
                </c:pt>
                <c:pt idx="21">
                  <c:v>5.1912599999999998</c:v>
                </c:pt>
                <c:pt idx="22">
                  <c:v>5.2154199999999982</c:v>
                </c:pt>
                <c:pt idx="23">
                  <c:v>5.2397400000000021</c:v>
                </c:pt>
                <c:pt idx="24">
                  <c:v>5.26424</c:v>
                </c:pt>
                <c:pt idx="25">
                  <c:v>5.2889200000000001</c:v>
                </c:pt>
                <c:pt idx="26">
                  <c:v>5.3137600000000003</c:v>
                </c:pt>
                <c:pt idx="27">
                  <c:v>5.3387599999999997</c:v>
                </c:pt>
                <c:pt idx="28">
                  <c:v>5.3639199999999976</c:v>
                </c:pt>
                <c:pt idx="29">
                  <c:v>5.3892600000000019</c:v>
                </c:pt>
                <c:pt idx="30">
                  <c:v>5.4147600000000002</c:v>
                </c:pt>
                <c:pt idx="31">
                  <c:v>5.4404399999999997</c:v>
                </c:pt>
                <c:pt idx="32">
                  <c:v>5.4662800000000002</c:v>
                </c:pt>
                <c:pt idx="33">
                  <c:v>5.4922800000000001</c:v>
                </c:pt>
                <c:pt idx="34">
                  <c:v>5.5184600000000001</c:v>
                </c:pt>
                <c:pt idx="35">
                  <c:v>5.5447999999999995</c:v>
                </c:pt>
                <c:pt idx="36">
                  <c:v>5.5713000000000017</c:v>
                </c:pt>
                <c:pt idx="37">
                  <c:v>5.5979599999999978</c:v>
                </c:pt>
                <c:pt idx="38">
                  <c:v>5.6247999999999978</c:v>
                </c:pt>
                <c:pt idx="39">
                  <c:v>5.6517799999999996</c:v>
                </c:pt>
                <c:pt idx="40">
                  <c:v>5.6789399999999981</c:v>
                </c:pt>
                <c:pt idx="41">
                  <c:v>5.7062800000000014</c:v>
                </c:pt>
                <c:pt idx="42">
                  <c:v>5.733760000000002</c:v>
                </c:pt>
                <c:pt idx="43">
                  <c:v>5.7614200000000002</c:v>
                </c:pt>
                <c:pt idx="44">
                  <c:v>5.7892400000000022</c:v>
                </c:pt>
                <c:pt idx="45">
                  <c:v>5.8171999999999979</c:v>
                </c:pt>
                <c:pt idx="46">
                  <c:v>5.8453600000000003</c:v>
                </c:pt>
                <c:pt idx="47">
                  <c:v>5.8736600000000019</c:v>
                </c:pt>
                <c:pt idx="48">
                  <c:v>5.90212</c:v>
                </c:pt>
                <c:pt idx="49">
                  <c:v>5.930760000000002</c:v>
                </c:pt>
                <c:pt idx="50">
                  <c:v>5.9595399999999996</c:v>
                </c:pt>
                <c:pt idx="51">
                  <c:v>5.9885000000000002</c:v>
                </c:pt>
                <c:pt idx="52">
                  <c:v>6.0175999999999981</c:v>
                </c:pt>
                <c:pt idx="53">
                  <c:v>6.0468799999999998</c:v>
                </c:pt>
                <c:pt idx="54">
                  <c:v>6.0763199999999999</c:v>
                </c:pt>
                <c:pt idx="55">
                  <c:v>6.1058999999999983</c:v>
                </c:pt>
                <c:pt idx="56">
                  <c:v>6.1356599999999997</c:v>
                </c:pt>
                <c:pt idx="57">
                  <c:v>6.1655799999999976</c:v>
                </c:pt>
                <c:pt idx="58">
                  <c:v>6.19564</c:v>
                </c:pt>
                <c:pt idx="59">
                  <c:v>6.2258799999999983</c:v>
                </c:pt>
                <c:pt idx="60">
                  <c:v>6.2562600000000019</c:v>
                </c:pt>
                <c:pt idx="61">
                  <c:v>6.2868199999999996</c:v>
                </c:pt>
                <c:pt idx="62">
                  <c:v>6.3175199999999974</c:v>
                </c:pt>
                <c:pt idx="63">
                  <c:v>6.3483799999999997</c:v>
                </c:pt>
                <c:pt idx="64">
                  <c:v>6.3794000000000004</c:v>
                </c:pt>
                <c:pt idx="65">
                  <c:v>6.4105799999999995</c:v>
                </c:pt>
                <c:pt idx="66">
                  <c:v>6.4419199999999996</c:v>
                </c:pt>
                <c:pt idx="67">
                  <c:v>6.4734200000000017</c:v>
                </c:pt>
                <c:pt idx="68">
                  <c:v>6.5050600000000003</c:v>
                </c:pt>
                <c:pt idx="69">
                  <c:v>6.53688</c:v>
                </c:pt>
                <c:pt idx="70">
                  <c:v>6.568839999999998</c:v>
                </c:pt>
                <c:pt idx="71">
                  <c:v>6.6009599999999979</c:v>
                </c:pt>
                <c:pt idx="72">
                  <c:v>6.6332199999999997</c:v>
                </c:pt>
                <c:pt idx="73">
                  <c:v>6.665639999999998</c:v>
                </c:pt>
                <c:pt idx="74">
                  <c:v>6.6982200000000001</c:v>
                </c:pt>
                <c:pt idx="75">
                  <c:v>6.7309599999999996</c:v>
                </c:pt>
                <c:pt idx="76">
                  <c:v>6.7638600000000002</c:v>
                </c:pt>
                <c:pt idx="77">
                  <c:v>6.7968999999999999</c:v>
                </c:pt>
                <c:pt idx="78">
                  <c:v>6.8300799999999997</c:v>
                </c:pt>
                <c:pt idx="79">
                  <c:v>6.863439999999998</c:v>
                </c:pt>
                <c:pt idx="80">
                  <c:v>6.8969399999999981</c:v>
                </c:pt>
                <c:pt idx="81">
                  <c:v>6.93058</c:v>
                </c:pt>
                <c:pt idx="82">
                  <c:v>6.9643999999999995</c:v>
                </c:pt>
                <c:pt idx="83">
                  <c:v>6.9983399999999998</c:v>
                </c:pt>
                <c:pt idx="84">
                  <c:v>7.0324600000000004</c:v>
                </c:pt>
                <c:pt idx="85">
                  <c:v>7.0667200000000001</c:v>
                </c:pt>
                <c:pt idx="86">
                  <c:v>7.1011199999999981</c:v>
                </c:pt>
                <c:pt idx="87">
                  <c:v>7.1356799999999998</c:v>
                </c:pt>
                <c:pt idx="88">
                  <c:v>7.1703799999999998</c:v>
                </c:pt>
                <c:pt idx="89">
                  <c:v>7.2052399999999999</c:v>
                </c:pt>
                <c:pt idx="90">
                  <c:v>7.2402400000000018</c:v>
                </c:pt>
                <c:pt idx="91">
                  <c:v>7.2754000000000003</c:v>
                </c:pt>
                <c:pt idx="92">
                  <c:v>7.3106999999999998</c:v>
                </c:pt>
                <c:pt idx="93">
                  <c:v>7.3461600000000002</c:v>
                </c:pt>
                <c:pt idx="94">
                  <c:v>7.3817599999999999</c:v>
                </c:pt>
                <c:pt idx="95">
                  <c:v>7.4174999999999995</c:v>
                </c:pt>
                <c:pt idx="96">
                  <c:v>7.4534000000000002</c:v>
                </c:pt>
                <c:pt idx="97">
                  <c:v>7.4894400000000019</c:v>
                </c:pt>
                <c:pt idx="98">
                  <c:v>7.52562</c:v>
                </c:pt>
                <c:pt idx="99">
                  <c:v>7.56196</c:v>
                </c:pt>
                <c:pt idx="100">
                  <c:v>7.59842</c:v>
                </c:pt>
                <c:pt idx="101">
                  <c:v>7.6350600000000002</c:v>
                </c:pt>
                <c:pt idx="102">
                  <c:v>7.6718200000000003</c:v>
                </c:pt>
                <c:pt idx="103">
                  <c:v>7.7087199999999996</c:v>
                </c:pt>
                <c:pt idx="104">
                  <c:v>7.7457799999999999</c:v>
                </c:pt>
                <c:pt idx="105">
                  <c:v>7.7829799999999985</c:v>
                </c:pt>
                <c:pt idx="106">
                  <c:v>7.8203199999999979</c:v>
                </c:pt>
                <c:pt idx="107">
                  <c:v>7.8578199999999976</c:v>
                </c:pt>
                <c:pt idx="108">
                  <c:v>7.895439999999998</c:v>
                </c:pt>
                <c:pt idx="109">
                  <c:v>7.9332200000000022</c:v>
                </c:pt>
                <c:pt idx="110">
                  <c:v>7.9711200000000018</c:v>
                </c:pt>
                <c:pt idx="111">
                  <c:v>8.0091800000000006</c:v>
                </c:pt>
                <c:pt idx="112">
                  <c:v>8.0473799999999986</c:v>
                </c:pt>
                <c:pt idx="113">
                  <c:v>8.0857200000000002</c:v>
                </c:pt>
                <c:pt idx="114">
                  <c:v>8.1241799999999991</c:v>
                </c:pt>
                <c:pt idx="115">
                  <c:v>8.1628000000000007</c:v>
                </c:pt>
                <c:pt idx="116">
                  <c:v>8.2015600000000024</c:v>
                </c:pt>
                <c:pt idx="117">
                  <c:v>8.2404600000000006</c:v>
                </c:pt>
                <c:pt idx="118">
                  <c:v>8.2795000000000005</c:v>
                </c:pt>
                <c:pt idx="119">
                  <c:v>8.3186600000000013</c:v>
                </c:pt>
                <c:pt idx="120">
                  <c:v>8.3579800000000031</c:v>
                </c:pt>
                <c:pt idx="121">
                  <c:v>8.3974200000000003</c:v>
                </c:pt>
                <c:pt idx="122">
                  <c:v>8.4370200000000004</c:v>
                </c:pt>
                <c:pt idx="123">
                  <c:v>8.4767400000000048</c:v>
                </c:pt>
                <c:pt idx="124">
                  <c:v>8.5166000000000004</c:v>
                </c:pt>
                <c:pt idx="125">
                  <c:v>8.5565800000000038</c:v>
                </c:pt>
                <c:pt idx="126">
                  <c:v>8.5967200000000012</c:v>
                </c:pt>
                <c:pt idx="127">
                  <c:v>8.6369799999999994</c:v>
                </c:pt>
                <c:pt idx="128">
                  <c:v>8.6773799999999994</c:v>
                </c:pt>
                <c:pt idx="129">
                  <c:v>8.7179199999999994</c:v>
                </c:pt>
                <c:pt idx="130">
                  <c:v>8.7586000000000013</c:v>
                </c:pt>
                <c:pt idx="131">
                  <c:v>8.7994000000000003</c:v>
                </c:pt>
                <c:pt idx="132">
                  <c:v>8.8403400000000012</c:v>
                </c:pt>
                <c:pt idx="133">
                  <c:v>8.8814000000000028</c:v>
                </c:pt>
                <c:pt idx="134">
                  <c:v>8.9226000000000028</c:v>
                </c:pt>
                <c:pt idx="135">
                  <c:v>8.9639400000000027</c:v>
                </c:pt>
                <c:pt idx="136">
                  <c:v>9.0054000000000034</c:v>
                </c:pt>
                <c:pt idx="137">
                  <c:v>9.0470000000000006</c:v>
                </c:pt>
                <c:pt idx="138">
                  <c:v>9.0887400000000014</c:v>
                </c:pt>
                <c:pt idx="139">
                  <c:v>9.1306000000000012</c:v>
                </c:pt>
                <c:pt idx="140">
                  <c:v>9.1725800000000035</c:v>
                </c:pt>
                <c:pt idx="141">
                  <c:v>9.2147000000000006</c:v>
                </c:pt>
                <c:pt idx="142">
                  <c:v>9.2569400000000002</c:v>
                </c:pt>
                <c:pt idx="143">
                  <c:v>9.2993199999999998</c:v>
                </c:pt>
                <c:pt idx="144">
                  <c:v>9.3418400000000013</c:v>
                </c:pt>
                <c:pt idx="145">
                  <c:v>9.3844600000000007</c:v>
                </c:pt>
                <c:pt idx="146">
                  <c:v>9.4272200000000002</c:v>
                </c:pt>
                <c:pt idx="147">
                  <c:v>9.4701200000000014</c:v>
                </c:pt>
                <c:pt idx="148">
                  <c:v>9.5131200000000025</c:v>
                </c:pt>
                <c:pt idx="149">
                  <c:v>9.55626</c:v>
                </c:pt>
                <c:pt idx="150">
                  <c:v>9.5995400000000028</c:v>
                </c:pt>
                <c:pt idx="151">
                  <c:v>9.6429200000000002</c:v>
                </c:pt>
                <c:pt idx="152">
                  <c:v>9.6864400000000028</c:v>
                </c:pt>
                <c:pt idx="153">
                  <c:v>9.7300799999999992</c:v>
                </c:pt>
                <c:pt idx="154">
                  <c:v>9.7738600000000009</c:v>
                </c:pt>
                <c:pt idx="155">
                  <c:v>9.8177400000000006</c:v>
                </c:pt>
                <c:pt idx="156">
                  <c:v>9.8617600000000003</c:v>
                </c:pt>
                <c:pt idx="157">
                  <c:v>9.9058800000000033</c:v>
                </c:pt>
                <c:pt idx="158">
                  <c:v>9.9501400000000046</c:v>
                </c:pt>
                <c:pt idx="159">
                  <c:v>9.9945200000000014</c:v>
                </c:pt>
                <c:pt idx="160">
                  <c:v>10.039020000000001</c:v>
                </c:pt>
                <c:pt idx="161">
                  <c:v>10.08366</c:v>
                </c:pt>
                <c:pt idx="162">
                  <c:v>10.128399999999999</c:v>
                </c:pt>
                <c:pt idx="163">
                  <c:v>10.173260000000001</c:v>
                </c:pt>
                <c:pt idx="164">
                  <c:v>10.21824</c:v>
                </c:pt>
                <c:pt idx="165">
                  <c:v>10.263340000000001</c:v>
                </c:pt>
                <c:pt idx="166">
                  <c:v>10.30856</c:v>
                </c:pt>
                <c:pt idx="167">
                  <c:v>10.353900000000005</c:v>
                </c:pt>
                <c:pt idx="168">
                  <c:v>10.39936</c:v>
                </c:pt>
                <c:pt idx="169">
                  <c:v>10.444940000000001</c:v>
                </c:pt>
                <c:pt idx="170">
                  <c:v>10.490640000000004</c:v>
                </c:pt>
                <c:pt idx="171">
                  <c:v>10.536440000000002</c:v>
                </c:pt>
                <c:pt idx="172">
                  <c:v>10.58236</c:v>
                </c:pt>
                <c:pt idx="173">
                  <c:v>10.62842</c:v>
                </c:pt>
                <c:pt idx="174">
                  <c:v>10.67456</c:v>
                </c:pt>
                <c:pt idx="175">
                  <c:v>10.720840000000001</c:v>
                </c:pt>
                <c:pt idx="176">
                  <c:v>10.76722</c:v>
                </c:pt>
                <c:pt idx="177">
                  <c:v>10.81372</c:v>
                </c:pt>
                <c:pt idx="178">
                  <c:v>10.860340000000004</c:v>
                </c:pt>
                <c:pt idx="179">
                  <c:v>10.90706</c:v>
                </c:pt>
                <c:pt idx="180">
                  <c:v>10.953900000000004</c:v>
                </c:pt>
                <c:pt idx="181">
                  <c:v>11.000860000000001</c:v>
                </c:pt>
                <c:pt idx="182">
                  <c:v>11.04792</c:v>
                </c:pt>
                <c:pt idx="183">
                  <c:v>11.095080000000003</c:v>
                </c:pt>
                <c:pt idx="184">
                  <c:v>11.142379999999999</c:v>
                </c:pt>
                <c:pt idx="185">
                  <c:v>11.18976</c:v>
                </c:pt>
                <c:pt idx="186">
                  <c:v>11.237279999999998</c:v>
                </c:pt>
                <c:pt idx="187">
                  <c:v>11.284879999999999</c:v>
                </c:pt>
                <c:pt idx="188">
                  <c:v>11.332600000000005</c:v>
                </c:pt>
                <c:pt idx="189">
                  <c:v>11.380440000000004</c:v>
                </c:pt>
                <c:pt idx="190">
                  <c:v>11.428380000000001</c:v>
                </c:pt>
                <c:pt idx="191">
                  <c:v>11.476420000000005</c:v>
                </c:pt>
                <c:pt idx="192">
                  <c:v>11.52458</c:v>
                </c:pt>
                <c:pt idx="193">
                  <c:v>11.572840000000005</c:v>
                </c:pt>
                <c:pt idx="194">
                  <c:v>11.6212</c:v>
                </c:pt>
                <c:pt idx="195">
                  <c:v>11.66966</c:v>
                </c:pt>
                <c:pt idx="196">
                  <c:v>11.71824</c:v>
                </c:pt>
                <c:pt idx="197">
                  <c:v>11.766920000000001</c:v>
                </c:pt>
                <c:pt idx="198">
                  <c:v>11.815700000000003</c:v>
                </c:pt>
                <c:pt idx="199">
                  <c:v>11.864600000000005</c:v>
                </c:pt>
                <c:pt idx="200">
                  <c:v>11.913580000000003</c:v>
                </c:pt>
                <c:pt idx="201">
                  <c:v>11.962680000000006</c:v>
                </c:pt>
                <c:pt idx="202">
                  <c:v>12.01188</c:v>
                </c:pt>
                <c:pt idx="203">
                  <c:v>12.06118</c:v>
                </c:pt>
                <c:pt idx="204">
                  <c:v>12.11056</c:v>
                </c:pt>
                <c:pt idx="205">
                  <c:v>12.16006</c:v>
                </c:pt>
                <c:pt idx="206">
                  <c:v>12.20966</c:v>
                </c:pt>
                <c:pt idx="207">
                  <c:v>12.259360000000001</c:v>
                </c:pt>
                <c:pt idx="208">
                  <c:v>12.30916</c:v>
                </c:pt>
                <c:pt idx="209">
                  <c:v>12.359060000000005</c:v>
                </c:pt>
                <c:pt idx="210">
                  <c:v>12.40906</c:v>
                </c:pt>
                <c:pt idx="211">
                  <c:v>12.459140000000003</c:v>
                </c:pt>
                <c:pt idx="212">
                  <c:v>12.50934</c:v>
                </c:pt>
                <c:pt idx="213">
                  <c:v>12.559620000000002</c:v>
                </c:pt>
                <c:pt idx="214">
                  <c:v>12.61</c:v>
                </c:pt>
                <c:pt idx="215">
                  <c:v>12.660480000000003</c:v>
                </c:pt>
                <c:pt idx="216">
                  <c:v>12.71106</c:v>
                </c:pt>
                <c:pt idx="217">
                  <c:v>12.76172</c:v>
                </c:pt>
                <c:pt idx="218">
                  <c:v>12.812480000000006</c:v>
                </c:pt>
                <c:pt idx="219">
                  <c:v>12.863340000000004</c:v>
                </c:pt>
                <c:pt idx="220">
                  <c:v>12.914300000000001</c:v>
                </c:pt>
                <c:pt idx="221">
                  <c:v>12.965340000000005</c:v>
                </c:pt>
                <c:pt idx="222">
                  <c:v>13.016480000000003</c:v>
                </c:pt>
                <c:pt idx="223">
                  <c:v>13.0677</c:v>
                </c:pt>
                <c:pt idx="224">
                  <c:v>13.119020000000001</c:v>
                </c:pt>
                <c:pt idx="225">
                  <c:v>13.17042</c:v>
                </c:pt>
                <c:pt idx="226">
                  <c:v>13.221919999999999</c:v>
                </c:pt>
                <c:pt idx="227">
                  <c:v>13.2735</c:v>
                </c:pt>
                <c:pt idx="228">
                  <c:v>13.325180000000003</c:v>
                </c:pt>
                <c:pt idx="229">
                  <c:v>13.37696</c:v>
                </c:pt>
                <c:pt idx="230">
                  <c:v>13.428800000000001</c:v>
                </c:pt>
                <c:pt idx="231">
                  <c:v>13.480740000000004</c:v>
                </c:pt>
                <c:pt idx="232">
                  <c:v>13.532780000000002</c:v>
                </c:pt>
                <c:pt idx="233">
                  <c:v>13.584900000000001</c:v>
                </c:pt>
                <c:pt idx="234">
                  <c:v>13.6371</c:v>
                </c:pt>
                <c:pt idx="235">
                  <c:v>13.68938</c:v>
                </c:pt>
                <c:pt idx="236">
                  <c:v>13.741759999999999</c:v>
                </c:pt>
                <c:pt idx="237">
                  <c:v>13.7942</c:v>
                </c:pt>
                <c:pt idx="238">
                  <c:v>13.84674</c:v>
                </c:pt>
                <c:pt idx="239">
                  <c:v>13.899380000000004</c:v>
                </c:pt>
                <c:pt idx="240">
                  <c:v>13.952080000000004</c:v>
                </c:pt>
                <c:pt idx="241">
                  <c:v>14.004860000000001</c:v>
                </c:pt>
                <c:pt idx="242">
                  <c:v>14.057740000000004</c:v>
                </c:pt>
                <c:pt idx="243">
                  <c:v>14.1107</c:v>
                </c:pt>
                <c:pt idx="244">
                  <c:v>14.16372</c:v>
                </c:pt>
                <c:pt idx="245">
                  <c:v>14.216840000000001</c:v>
                </c:pt>
                <c:pt idx="246">
                  <c:v>14.27004</c:v>
                </c:pt>
                <c:pt idx="247">
                  <c:v>14.323320000000001</c:v>
                </c:pt>
                <c:pt idx="248">
                  <c:v>14.376660000000005</c:v>
                </c:pt>
                <c:pt idx="249">
                  <c:v>14.430100000000001</c:v>
                </c:pt>
                <c:pt idx="250">
                  <c:v>14.483600000000004</c:v>
                </c:pt>
                <c:pt idx="251">
                  <c:v>14.537179999999999</c:v>
                </c:pt>
                <c:pt idx="252">
                  <c:v>14.59084</c:v>
                </c:pt>
                <c:pt idx="253">
                  <c:v>14.644579999999999</c:v>
                </c:pt>
                <c:pt idx="254">
                  <c:v>14.698399999999999</c:v>
                </c:pt>
                <c:pt idx="255">
                  <c:v>14.7523</c:v>
                </c:pt>
                <c:pt idx="256">
                  <c:v>14.80626</c:v>
                </c:pt>
                <c:pt idx="257">
                  <c:v>14.860300000000002</c:v>
                </c:pt>
                <c:pt idx="258">
                  <c:v>14.914400000000002</c:v>
                </c:pt>
                <c:pt idx="259">
                  <c:v>14.968580000000003</c:v>
                </c:pt>
                <c:pt idx="260">
                  <c:v>15.02284</c:v>
                </c:pt>
                <c:pt idx="261">
                  <c:v>15.07718</c:v>
                </c:pt>
                <c:pt idx="262">
                  <c:v>15.13158</c:v>
                </c:pt>
                <c:pt idx="263">
                  <c:v>15.18604</c:v>
                </c:pt>
                <c:pt idx="264">
                  <c:v>15.24058</c:v>
                </c:pt>
                <c:pt idx="265">
                  <c:v>15.295200000000001</c:v>
                </c:pt>
                <c:pt idx="266">
                  <c:v>15.349880000000002</c:v>
                </c:pt>
                <c:pt idx="267">
                  <c:v>15.40462</c:v>
                </c:pt>
                <c:pt idx="268">
                  <c:v>15.459440000000006</c:v>
                </c:pt>
                <c:pt idx="269">
                  <c:v>15.51432</c:v>
                </c:pt>
                <c:pt idx="270">
                  <c:v>15.569280000000003</c:v>
                </c:pt>
                <c:pt idx="271">
                  <c:v>15.6243</c:v>
                </c:pt>
                <c:pt idx="272">
                  <c:v>15.67938</c:v>
                </c:pt>
                <c:pt idx="273">
                  <c:v>15.734540000000001</c:v>
                </c:pt>
                <c:pt idx="274">
                  <c:v>15.78974</c:v>
                </c:pt>
                <c:pt idx="275">
                  <c:v>15.84502</c:v>
                </c:pt>
                <c:pt idx="276">
                  <c:v>15.900360000000001</c:v>
                </c:pt>
                <c:pt idx="277">
                  <c:v>15.955780000000006</c:v>
                </c:pt>
                <c:pt idx="278">
                  <c:v>16.011240000000001</c:v>
                </c:pt>
                <c:pt idx="279">
                  <c:v>16.066779999999991</c:v>
                </c:pt>
                <c:pt idx="280">
                  <c:v>16.12236</c:v>
                </c:pt>
                <c:pt idx="281">
                  <c:v>16.17802</c:v>
                </c:pt>
                <c:pt idx="282">
                  <c:v>16.23373999999999</c:v>
                </c:pt>
                <c:pt idx="283">
                  <c:v>16.28949999999999</c:v>
                </c:pt>
                <c:pt idx="284">
                  <c:v>16.34533999999999</c:v>
                </c:pt>
                <c:pt idx="285">
                  <c:v>16.401239999999991</c:v>
                </c:pt>
                <c:pt idx="286">
                  <c:v>16.457180000000001</c:v>
                </c:pt>
              </c:numCache>
            </c:numRef>
          </c:val>
        </c:ser>
        <c:ser>
          <c:idx val="5"/>
          <c:order val="5"/>
          <c:marker>
            <c:symbol val="none"/>
          </c:marker>
          <c:cat>
            <c:numRef>
              <c:f>Sheet5!$A$4:$A$290</c:f>
              <c:numCache>
                <c:formatCode>0.0_ </c:formatCode>
                <c:ptCount val="287"/>
                <c:pt idx="0">
                  <c:v>141.97503399999999</c:v>
                </c:pt>
                <c:pt idx="1">
                  <c:v>141.67128399999999</c:v>
                </c:pt>
                <c:pt idx="2">
                  <c:v>141.36825600000006</c:v>
                </c:pt>
                <c:pt idx="3">
                  <c:v>141.06595000000002</c:v>
                </c:pt>
                <c:pt idx="4">
                  <c:v>140.76436799999999</c:v>
                </c:pt>
                <c:pt idx="5">
                  <c:v>140.46350999999999</c:v>
                </c:pt>
                <c:pt idx="6">
                  <c:v>140.16337799999999</c:v>
                </c:pt>
                <c:pt idx="7">
                  <c:v>139.86397199999999</c:v>
                </c:pt>
                <c:pt idx="8">
                  <c:v>139.565293</c:v>
                </c:pt>
                <c:pt idx="9">
                  <c:v>139.26734200000001</c:v>
                </c:pt>
                <c:pt idx="10">
                  <c:v>138.97011900000001</c:v>
                </c:pt>
                <c:pt idx="11">
                  <c:v>138.67362499999993</c:v>
                </c:pt>
                <c:pt idx="12">
                  <c:v>138.37786</c:v>
                </c:pt>
                <c:pt idx="13">
                  <c:v>138.08282400000004</c:v>
                </c:pt>
                <c:pt idx="14">
                  <c:v>137.78851900000001</c:v>
                </c:pt>
                <c:pt idx="15">
                  <c:v>137.49494300000001</c:v>
                </c:pt>
                <c:pt idx="16">
                  <c:v>137.20209800000001</c:v>
                </c:pt>
                <c:pt idx="17">
                  <c:v>136.90998399999998</c:v>
                </c:pt>
                <c:pt idx="18">
                  <c:v>136.61859999999999</c:v>
                </c:pt>
                <c:pt idx="19">
                  <c:v>136.32794600000011</c:v>
                </c:pt>
                <c:pt idx="20">
                  <c:v>136.03802300000001</c:v>
                </c:pt>
                <c:pt idx="21">
                  <c:v>135.748831</c:v>
                </c:pt>
                <c:pt idx="22">
                  <c:v>135.46036800000005</c:v>
                </c:pt>
                <c:pt idx="23">
                  <c:v>135.17263499999999</c:v>
                </c:pt>
                <c:pt idx="24">
                  <c:v>134.88563100000005</c:v>
                </c:pt>
                <c:pt idx="25">
                  <c:v>134.599356</c:v>
                </c:pt>
                <c:pt idx="26">
                  <c:v>134.31380999999999</c:v>
                </c:pt>
                <c:pt idx="27">
                  <c:v>134.02899300000001</c:v>
                </c:pt>
                <c:pt idx="28">
                  <c:v>133.74490199999994</c:v>
                </c:pt>
                <c:pt idx="29">
                  <c:v>133.46153900000004</c:v>
                </c:pt>
                <c:pt idx="30">
                  <c:v>133.178901</c:v>
                </c:pt>
                <c:pt idx="31">
                  <c:v>132.89699000000005</c:v>
                </c:pt>
                <c:pt idx="32">
                  <c:v>132.61580299999994</c:v>
                </c:pt>
                <c:pt idx="33">
                  <c:v>132.33534000000006</c:v>
                </c:pt>
                <c:pt idx="34">
                  <c:v>132.0556</c:v>
                </c:pt>
                <c:pt idx="35">
                  <c:v>131.77658199999993</c:v>
                </c:pt>
                <c:pt idx="36">
                  <c:v>131.49828500000001</c:v>
                </c:pt>
                <c:pt idx="37">
                  <c:v>131.220708</c:v>
                </c:pt>
                <c:pt idx="38">
                  <c:v>130.94385099999994</c:v>
                </c:pt>
                <c:pt idx="39">
                  <c:v>130.667711</c:v>
                </c:pt>
                <c:pt idx="40">
                  <c:v>130.39228800000006</c:v>
                </c:pt>
                <c:pt idx="41">
                  <c:v>130.11758099999994</c:v>
                </c:pt>
                <c:pt idx="42">
                  <c:v>129.84358799999998</c:v>
                </c:pt>
                <c:pt idx="43">
                  <c:v>129.57030800000001</c:v>
                </c:pt>
                <c:pt idx="44">
                  <c:v>129.29773900000001</c:v>
                </c:pt>
                <c:pt idx="45">
                  <c:v>129.025881</c:v>
                </c:pt>
                <c:pt idx="46">
                  <c:v>128.75473199999999</c:v>
                </c:pt>
                <c:pt idx="47">
                  <c:v>128.48429100000001</c:v>
                </c:pt>
                <c:pt idx="48">
                  <c:v>128.21455499999988</c:v>
                </c:pt>
                <c:pt idx="49">
                  <c:v>127.94552400000005</c:v>
                </c:pt>
                <c:pt idx="50">
                  <c:v>127.677196</c:v>
                </c:pt>
                <c:pt idx="51">
                  <c:v>127.40956900000003</c:v>
                </c:pt>
                <c:pt idx="52">
                  <c:v>127.142642</c:v>
                </c:pt>
                <c:pt idx="53">
                  <c:v>126.87641199999997</c:v>
                </c:pt>
                <c:pt idx="54">
                  <c:v>126.61087999999998</c:v>
                </c:pt>
                <c:pt idx="55">
                  <c:v>126.346042</c:v>
                </c:pt>
                <c:pt idx="56">
                  <c:v>126.081896</c:v>
                </c:pt>
                <c:pt idx="57">
                  <c:v>125.81844199999998</c:v>
                </c:pt>
                <c:pt idx="58">
                  <c:v>125.55567699999997</c:v>
                </c:pt>
                <c:pt idx="59">
                  <c:v>125.29360000000003</c:v>
                </c:pt>
                <c:pt idx="60">
                  <c:v>125.032208</c:v>
                </c:pt>
                <c:pt idx="61">
                  <c:v>124.7715</c:v>
                </c:pt>
                <c:pt idx="62">
                  <c:v>124.51147300000002</c:v>
                </c:pt>
                <c:pt idx="63">
                  <c:v>124.252126</c:v>
                </c:pt>
                <c:pt idx="64">
                  <c:v>123.99345700000002</c:v>
                </c:pt>
                <c:pt idx="65">
                  <c:v>123.73546399999999</c:v>
                </c:pt>
                <c:pt idx="66">
                  <c:v>123.478145</c:v>
                </c:pt>
                <c:pt idx="67">
                  <c:v>123.221497</c:v>
                </c:pt>
                <c:pt idx="68">
                  <c:v>122.96552000000003</c:v>
                </c:pt>
                <c:pt idx="69">
                  <c:v>122.71020900000005</c:v>
                </c:pt>
                <c:pt idx="70">
                  <c:v>122.45556500000002</c:v>
                </c:pt>
                <c:pt idx="71">
                  <c:v>122.20158300000003</c:v>
                </c:pt>
                <c:pt idx="72">
                  <c:v>121.94826300000005</c:v>
                </c:pt>
                <c:pt idx="73">
                  <c:v>121.69560199999998</c:v>
                </c:pt>
                <c:pt idx="74">
                  <c:v>121.44359700000003</c:v>
                </c:pt>
                <c:pt idx="75">
                  <c:v>121.19224800000001</c:v>
                </c:pt>
                <c:pt idx="76">
                  <c:v>120.94155100000003</c:v>
                </c:pt>
                <c:pt idx="77">
                  <c:v>120.69150300000003</c:v>
                </c:pt>
                <c:pt idx="78">
                  <c:v>120.44210400000003</c:v>
                </c:pt>
                <c:pt idx="79">
                  <c:v>120.19335100000001</c:v>
                </c:pt>
                <c:pt idx="80">
                  <c:v>119.94524100000002</c:v>
                </c:pt>
                <c:pt idx="81">
                  <c:v>119.69777199999997</c:v>
                </c:pt>
                <c:pt idx="82">
                  <c:v>119.450942</c:v>
                </c:pt>
                <c:pt idx="83">
                  <c:v>119.204748</c:v>
                </c:pt>
                <c:pt idx="84">
                  <c:v>118.959188</c:v>
                </c:pt>
                <c:pt idx="85">
                  <c:v>118.71426000000004</c:v>
                </c:pt>
                <c:pt idx="86">
                  <c:v>118.46996200000002</c:v>
                </c:pt>
                <c:pt idx="87">
                  <c:v>118.226291</c:v>
                </c:pt>
                <c:pt idx="88">
                  <c:v>117.98324400000003</c:v>
                </c:pt>
                <c:pt idx="89">
                  <c:v>117.74081900000003</c:v>
                </c:pt>
                <c:pt idx="90">
                  <c:v>117.49901500000003</c:v>
                </c:pt>
                <c:pt idx="91">
                  <c:v>117.257828</c:v>
                </c:pt>
                <c:pt idx="92">
                  <c:v>117.01725600000003</c:v>
                </c:pt>
                <c:pt idx="93">
                  <c:v>116.77729600000002</c:v>
                </c:pt>
                <c:pt idx="94">
                  <c:v>116.537947</c:v>
                </c:pt>
                <c:pt idx="95">
                  <c:v>116.29920500000003</c:v>
                </c:pt>
                <c:pt idx="96">
                  <c:v>116.06106900000003</c:v>
                </c:pt>
                <c:pt idx="97">
                  <c:v>115.82353500000001</c:v>
                </c:pt>
                <c:pt idx="98">
                  <c:v>115.586602</c:v>
                </c:pt>
                <c:pt idx="99">
                  <c:v>115.350267</c:v>
                </c:pt>
                <c:pt idx="100">
                  <c:v>115.11452800000002</c:v>
                </c:pt>
                <c:pt idx="101">
                  <c:v>114.87938099999997</c:v>
                </c:pt>
                <c:pt idx="102">
                  <c:v>114.64482500000003</c:v>
                </c:pt>
                <c:pt idx="103">
                  <c:v>114.41085600000002</c:v>
                </c:pt>
                <c:pt idx="104">
                  <c:v>114.17747399999998</c:v>
                </c:pt>
                <c:pt idx="105">
                  <c:v>113.94467400000005</c:v>
                </c:pt>
                <c:pt idx="106">
                  <c:v>113.71245500000002</c:v>
                </c:pt>
                <c:pt idx="107">
                  <c:v>113.48081400000002</c:v>
                </c:pt>
                <c:pt idx="108">
                  <c:v>113.24974899999998</c:v>
                </c:pt>
                <c:pt idx="109">
                  <c:v>113.01925600000003</c:v>
                </c:pt>
                <c:pt idx="110">
                  <c:v>112.789334</c:v>
                </c:pt>
                <c:pt idx="111">
                  <c:v>112.55998</c:v>
                </c:pt>
                <c:pt idx="112">
                  <c:v>112.331192</c:v>
                </c:pt>
                <c:pt idx="113">
                  <c:v>112.10296700000001</c:v>
                </c:pt>
                <c:pt idx="114">
                  <c:v>111.87530199999996</c:v>
                </c:pt>
                <c:pt idx="115">
                  <c:v>111.648195</c:v>
                </c:pt>
                <c:pt idx="116">
                  <c:v>111.42164400000003</c:v>
                </c:pt>
                <c:pt idx="117">
                  <c:v>111.195646</c:v>
                </c:pt>
                <c:pt idx="118">
                  <c:v>110.97019899999998</c:v>
                </c:pt>
                <c:pt idx="119">
                  <c:v>110.74529900000003</c:v>
                </c:pt>
                <c:pt idx="120">
                  <c:v>110.520945</c:v>
                </c:pt>
                <c:pt idx="121">
                  <c:v>110.29713400000003</c:v>
                </c:pt>
                <c:pt idx="122">
                  <c:v>110.073864</c:v>
                </c:pt>
                <c:pt idx="123">
                  <c:v>109.85113200000001</c:v>
                </c:pt>
                <c:pt idx="124">
                  <c:v>109.62893499999997</c:v>
                </c:pt>
                <c:pt idx="125">
                  <c:v>109.40727099999999</c:v>
                </c:pt>
                <c:pt idx="126">
                  <c:v>109.18613799999997</c:v>
                </c:pt>
                <c:pt idx="127">
                  <c:v>108.96553299999998</c:v>
                </c:pt>
                <c:pt idx="128">
                  <c:v>108.74545400000002</c:v>
                </c:pt>
                <c:pt idx="129">
                  <c:v>108.52589799999997</c:v>
                </c:pt>
                <c:pt idx="130">
                  <c:v>108.30686300000002</c:v>
                </c:pt>
                <c:pt idx="131">
                  <c:v>108.08834599999997</c:v>
                </c:pt>
                <c:pt idx="132">
                  <c:v>107.87034399999997</c:v>
                </c:pt>
                <c:pt idx="133">
                  <c:v>107.65285599999997</c:v>
                </c:pt>
                <c:pt idx="134">
                  <c:v>107.435879</c:v>
                </c:pt>
                <c:pt idx="135">
                  <c:v>107.21941000000002</c:v>
                </c:pt>
                <c:pt idx="136">
                  <c:v>107.00344699999998</c:v>
                </c:pt>
                <c:pt idx="137">
                  <c:v>106.787988</c:v>
                </c:pt>
                <c:pt idx="138">
                  <c:v>106.57302999999999</c:v>
                </c:pt>
                <c:pt idx="139">
                  <c:v>106.35856999999999</c:v>
                </c:pt>
                <c:pt idx="140">
                  <c:v>106.14460699999999</c:v>
                </c:pt>
                <c:pt idx="141">
                  <c:v>105.93113700000002</c:v>
                </c:pt>
                <c:pt idx="142">
                  <c:v>105.71815900000003</c:v>
                </c:pt>
                <c:pt idx="143">
                  <c:v>105.50566999999999</c:v>
                </c:pt>
                <c:pt idx="144">
                  <c:v>105.29366800000003</c:v>
                </c:pt>
                <c:pt idx="145">
                  <c:v>105.08215</c:v>
                </c:pt>
                <c:pt idx="146">
                  <c:v>104.87111400000002</c:v>
                </c:pt>
                <c:pt idx="147">
                  <c:v>104.660557</c:v>
                </c:pt>
                <c:pt idx="148">
                  <c:v>104.45047700000001</c:v>
                </c:pt>
                <c:pt idx="149">
                  <c:v>104.240872</c:v>
                </c:pt>
                <c:pt idx="150">
                  <c:v>104.031739</c:v>
                </c:pt>
                <c:pt idx="151">
                  <c:v>103.82307699999997</c:v>
                </c:pt>
                <c:pt idx="152">
                  <c:v>103.61488199999998</c:v>
                </c:pt>
                <c:pt idx="153">
                  <c:v>103.40715200000002</c:v>
                </c:pt>
                <c:pt idx="154">
                  <c:v>103.19988499999998</c:v>
                </c:pt>
                <c:pt idx="155">
                  <c:v>102.99307899999998</c:v>
                </c:pt>
                <c:pt idx="156">
                  <c:v>102.78673199999997</c:v>
                </c:pt>
                <c:pt idx="157">
                  <c:v>102.58083999999998</c:v>
                </c:pt>
                <c:pt idx="158">
                  <c:v>102.37540300000001</c:v>
                </c:pt>
                <c:pt idx="159">
                  <c:v>102.17041599999997</c:v>
                </c:pt>
                <c:pt idx="160">
                  <c:v>101.965879</c:v>
                </c:pt>
                <c:pt idx="161">
                  <c:v>101.76178899999998</c:v>
                </c:pt>
                <c:pt idx="162">
                  <c:v>101.558144</c:v>
                </c:pt>
                <c:pt idx="163">
                  <c:v>101.354941</c:v>
                </c:pt>
                <c:pt idx="164">
                  <c:v>101.15217799999996</c:v>
                </c:pt>
                <c:pt idx="165">
                  <c:v>100.94985300000003</c:v>
                </c:pt>
                <c:pt idx="166">
                  <c:v>100.74796300000006</c:v>
                </c:pt>
                <c:pt idx="167">
                  <c:v>100.54650700000002</c:v>
                </c:pt>
                <c:pt idx="168">
                  <c:v>100.345483</c:v>
                </c:pt>
                <c:pt idx="169">
                  <c:v>100.144887</c:v>
                </c:pt>
                <c:pt idx="170">
                  <c:v>99.944717999999995</c:v>
                </c:pt>
                <c:pt idx="171">
                  <c:v>99.744974000000028</c:v>
                </c:pt>
                <c:pt idx="172">
                  <c:v>99.545652000000004</c:v>
                </c:pt>
                <c:pt idx="173">
                  <c:v>99.34675</c:v>
                </c:pt>
                <c:pt idx="174">
                  <c:v>99.148267000000004</c:v>
                </c:pt>
                <c:pt idx="175">
                  <c:v>98.950198999999998</c:v>
                </c:pt>
                <c:pt idx="176">
                  <c:v>98.752544999999998</c:v>
                </c:pt>
                <c:pt idx="177">
                  <c:v>98.555302999999938</c:v>
                </c:pt>
                <c:pt idx="178">
                  <c:v>98.358470999999938</c:v>
                </c:pt>
                <c:pt idx="179">
                  <c:v>98.162044999999978</c:v>
                </c:pt>
                <c:pt idx="180">
                  <c:v>97.96602500000003</c:v>
                </c:pt>
                <c:pt idx="181">
                  <c:v>97.770409000000001</c:v>
                </c:pt>
                <c:pt idx="182">
                  <c:v>97.57519299999997</c:v>
                </c:pt>
                <c:pt idx="183">
                  <c:v>97.38037599999997</c:v>
                </c:pt>
                <c:pt idx="184">
                  <c:v>97.185956999999988</c:v>
                </c:pt>
                <c:pt idx="185">
                  <c:v>96.991932000000006</c:v>
                </c:pt>
                <c:pt idx="186">
                  <c:v>96.798300000000012</c:v>
                </c:pt>
                <c:pt idx="187">
                  <c:v>96.605058999999954</c:v>
                </c:pt>
                <c:pt idx="188">
                  <c:v>96.412206000000026</c:v>
                </c:pt>
                <c:pt idx="189">
                  <c:v>96.219740000000002</c:v>
                </c:pt>
                <c:pt idx="190">
                  <c:v>96.027659000000028</c:v>
                </c:pt>
                <c:pt idx="191">
                  <c:v>95.83596</c:v>
                </c:pt>
                <c:pt idx="192">
                  <c:v>95.64464300000003</c:v>
                </c:pt>
                <c:pt idx="193">
                  <c:v>95.453703000000004</c:v>
                </c:pt>
                <c:pt idx="194">
                  <c:v>95.263141000000005</c:v>
                </c:pt>
                <c:pt idx="195">
                  <c:v>95.07295299999997</c:v>
                </c:pt>
                <c:pt idx="196">
                  <c:v>94.883137999999988</c:v>
                </c:pt>
                <c:pt idx="197">
                  <c:v>94.693692999999982</c:v>
                </c:pt>
                <c:pt idx="198">
                  <c:v>94.504617999999994</c:v>
                </c:pt>
                <c:pt idx="199">
                  <c:v>94.315909000000005</c:v>
                </c:pt>
                <c:pt idx="200">
                  <c:v>94.127566000000002</c:v>
                </c:pt>
                <c:pt idx="201">
                  <c:v>93.939584999999994</c:v>
                </c:pt>
                <c:pt idx="202">
                  <c:v>93.751965999999996</c:v>
                </c:pt>
                <c:pt idx="203">
                  <c:v>93.564706000000001</c:v>
                </c:pt>
                <c:pt idx="204">
                  <c:v>93.377803</c:v>
                </c:pt>
                <c:pt idx="205">
                  <c:v>93.191255000000027</c:v>
                </c:pt>
                <c:pt idx="206">
                  <c:v>93.005061999999981</c:v>
                </c:pt>
                <c:pt idx="207">
                  <c:v>92.81922000000003</c:v>
                </c:pt>
                <c:pt idx="208">
                  <c:v>92.633726999999979</c:v>
                </c:pt>
                <c:pt idx="209">
                  <c:v>92.448582999999999</c:v>
                </c:pt>
                <c:pt idx="210">
                  <c:v>92.263784999999999</c:v>
                </c:pt>
                <c:pt idx="211">
                  <c:v>92.079331999999937</c:v>
                </c:pt>
                <c:pt idx="212">
                  <c:v>91.895221000000006</c:v>
                </c:pt>
                <c:pt idx="213">
                  <c:v>91.711450000000028</c:v>
                </c:pt>
                <c:pt idx="214">
                  <c:v>91.528019</c:v>
                </c:pt>
                <c:pt idx="215">
                  <c:v>91.344925000000046</c:v>
                </c:pt>
                <c:pt idx="216">
                  <c:v>91.162165999999999</c:v>
                </c:pt>
                <c:pt idx="217">
                  <c:v>90.979740999999976</c:v>
                </c:pt>
                <c:pt idx="218">
                  <c:v>90.797647999999995</c:v>
                </c:pt>
                <c:pt idx="219">
                  <c:v>90.615884999999977</c:v>
                </c:pt>
                <c:pt idx="220">
                  <c:v>90.434450000000027</c:v>
                </c:pt>
                <c:pt idx="221">
                  <c:v>90.253340999999978</c:v>
                </c:pt>
                <c:pt idx="222">
                  <c:v>90.072557999999972</c:v>
                </c:pt>
                <c:pt idx="223">
                  <c:v>89.892097999999976</c:v>
                </c:pt>
                <c:pt idx="224">
                  <c:v>89.711958999999993</c:v>
                </c:pt>
                <c:pt idx="225">
                  <c:v>89.532139999999998</c:v>
                </c:pt>
                <c:pt idx="226">
                  <c:v>89.352638999999954</c:v>
                </c:pt>
                <c:pt idx="227">
                  <c:v>89.173454999999976</c:v>
                </c:pt>
                <c:pt idx="228">
                  <c:v>88.994585000000029</c:v>
                </c:pt>
                <c:pt idx="229">
                  <c:v>88.816028000000003</c:v>
                </c:pt>
                <c:pt idx="230">
                  <c:v>88.63778299999997</c:v>
                </c:pt>
                <c:pt idx="231">
                  <c:v>88.459846999999982</c:v>
                </c:pt>
                <c:pt idx="232">
                  <c:v>88.282219999999995</c:v>
                </c:pt>
                <c:pt idx="233">
                  <c:v>88.104899000000003</c:v>
                </c:pt>
                <c:pt idx="234">
                  <c:v>87.92788299999998</c:v>
                </c:pt>
                <c:pt idx="235">
                  <c:v>87.751170000000002</c:v>
                </c:pt>
                <c:pt idx="236">
                  <c:v>87.574759</c:v>
                </c:pt>
                <c:pt idx="237">
                  <c:v>87.398646999999983</c:v>
                </c:pt>
                <c:pt idx="238">
                  <c:v>87.222834999999989</c:v>
                </c:pt>
                <c:pt idx="239">
                  <c:v>87.04731900000003</c:v>
                </c:pt>
                <c:pt idx="240">
                  <c:v>86.872098999999963</c:v>
                </c:pt>
                <c:pt idx="241">
                  <c:v>86.697171999999981</c:v>
                </c:pt>
                <c:pt idx="242">
                  <c:v>86.522536999999971</c:v>
                </c:pt>
                <c:pt idx="243">
                  <c:v>86.348194000000007</c:v>
                </c:pt>
                <c:pt idx="244">
                  <c:v>86.174138999999954</c:v>
                </c:pt>
                <c:pt idx="245">
                  <c:v>86.00037199999997</c:v>
                </c:pt>
                <c:pt idx="246">
                  <c:v>85.826890999999989</c:v>
                </c:pt>
                <c:pt idx="247">
                  <c:v>85.653694999999999</c:v>
                </c:pt>
                <c:pt idx="248">
                  <c:v>85.480781999999977</c:v>
                </c:pt>
                <c:pt idx="249">
                  <c:v>85.308149999999998</c:v>
                </c:pt>
                <c:pt idx="250">
                  <c:v>85.135797999999937</c:v>
                </c:pt>
                <c:pt idx="251">
                  <c:v>84.963725999999994</c:v>
                </c:pt>
                <c:pt idx="252">
                  <c:v>84.791930000000022</c:v>
                </c:pt>
                <c:pt idx="253">
                  <c:v>84.620409999999978</c:v>
                </c:pt>
                <c:pt idx="254">
                  <c:v>84.449164000000039</c:v>
                </c:pt>
                <c:pt idx="255">
                  <c:v>84.278190999999978</c:v>
                </c:pt>
                <c:pt idx="256">
                  <c:v>84.107489999999999</c:v>
                </c:pt>
                <c:pt idx="257">
                  <c:v>83.937057999999993</c:v>
                </c:pt>
                <c:pt idx="258">
                  <c:v>83.766895000000005</c:v>
                </c:pt>
                <c:pt idx="259">
                  <c:v>83.596998999999983</c:v>
                </c:pt>
                <c:pt idx="260">
                  <c:v>83.427368999999999</c:v>
                </c:pt>
                <c:pt idx="261">
                  <c:v>83.258003000000002</c:v>
                </c:pt>
                <c:pt idx="262">
                  <c:v>83.088899999999981</c:v>
                </c:pt>
                <c:pt idx="263">
                  <c:v>82.920057999999983</c:v>
                </c:pt>
                <c:pt idx="264">
                  <c:v>82.75147699999998</c:v>
                </c:pt>
                <c:pt idx="265">
                  <c:v>82.583153999999993</c:v>
                </c:pt>
                <c:pt idx="266">
                  <c:v>82.415088999999981</c:v>
                </c:pt>
                <c:pt idx="267">
                  <c:v>82.247280000000046</c:v>
                </c:pt>
                <c:pt idx="268">
                  <c:v>82.07972599999998</c:v>
                </c:pt>
                <c:pt idx="269">
                  <c:v>81.912425000000027</c:v>
                </c:pt>
                <c:pt idx="270">
                  <c:v>81.745376999999976</c:v>
                </c:pt>
                <c:pt idx="271">
                  <c:v>81.578578999999962</c:v>
                </c:pt>
                <c:pt idx="272">
                  <c:v>81.412030000000001</c:v>
                </c:pt>
                <c:pt idx="273">
                  <c:v>81.245729999999995</c:v>
                </c:pt>
                <c:pt idx="274">
                  <c:v>81.079675999999978</c:v>
                </c:pt>
                <c:pt idx="275">
                  <c:v>80.913869000000034</c:v>
                </c:pt>
                <c:pt idx="276">
                  <c:v>80.748305000000002</c:v>
                </c:pt>
                <c:pt idx="277">
                  <c:v>80.582983999999982</c:v>
                </c:pt>
                <c:pt idx="278">
                  <c:v>80.417905000000047</c:v>
                </c:pt>
                <c:pt idx="279">
                  <c:v>80.253067000000001</c:v>
                </c:pt>
                <c:pt idx="280">
                  <c:v>80.088467999999978</c:v>
                </c:pt>
                <c:pt idx="281">
                  <c:v>79.924107000000006</c:v>
                </c:pt>
                <c:pt idx="282">
                  <c:v>79.75998199999998</c:v>
                </c:pt>
                <c:pt idx="283">
                  <c:v>79.596092999999982</c:v>
                </c:pt>
                <c:pt idx="284">
                  <c:v>79.432439000000002</c:v>
                </c:pt>
                <c:pt idx="285">
                  <c:v>79.269017000000005</c:v>
                </c:pt>
                <c:pt idx="286">
                  <c:v>79.105826999999977</c:v>
                </c:pt>
              </c:numCache>
            </c:numRef>
          </c:cat>
          <c:val>
            <c:numRef>
              <c:f>Sheet5!$G$4:$G$290</c:f>
              <c:numCache>
                <c:formatCode>General</c:formatCode>
                <c:ptCount val="287"/>
                <c:pt idx="0">
                  <c:v>4.6489399999999979</c:v>
                </c:pt>
                <c:pt idx="1">
                  <c:v>4.6694199999999979</c:v>
                </c:pt>
                <c:pt idx="2">
                  <c:v>4.6900599999999981</c:v>
                </c:pt>
                <c:pt idx="3">
                  <c:v>4.7108799999999995</c:v>
                </c:pt>
                <c:pt idx="4">
                  <c:v>4.7318800000000003</c:v>
                </c:pt>
                <c:pt idx="5">
                  <c:v>4.7530400000000004</c:v>
                </c:pt>
                <c:pt idx="6">
                  <c:v>4.7743799999999998</c:v>
                </c:pt>
                <c:pt idx="7">
                  <c:v>4.7958799999999995</c:v>
                </c:pt>
                <c:pt idx="8">
                  <c:v>4.8175599999999976</c:v>
                </c:pt>
                <c:pt idx="9">
                  <c:v>4.8394000000000004</c:v>
                </c:pt>
                <c:pt idx="10">
                  <c:v>4.8614199999999981</c:v>
                </c:pt>
                <c:pt idx="11">
                  <c:v>4.8836199999999996</c:v>
                </c:pt>
                <c:pt idx="12">
                  <c:v>4.9059799999999996</c:v>
                </c:pt>
                <c:pt idx="13">
                  <c:v>4.928519999999998</c:v>
                </c:pt>
                <c:pt idx="14">
                  <c:v>4.951220000000002</c:v>
                </c:pt>
                <c:pt idx="15">
                  <c:v>4.9740799999999998</c:v>
                </c:pt>
                <c:pt idx="16">
                  <c:v>4.9971399999999981</c:v>
                </c:pt>
                <c:pt idx="17">
                  <c:v>5.02034</c:v>
                </c:pt>
                <c:pt idx="18">
                  <c:v>5.0437200000000004</c:v>
                </c:pt>
                <c:pt idx="19">
                  <c:v>5.0672799999999985</c:v>
                </c:pt>
                <c:pt idx="20">
                  <c:v>5.0909799999999983</c:v>
                </c:pt>
                <c:pt idx="21">
                  <c:v>5.1148799999999977</c:v>
                </c:pt>
                <c:pt idx="22">
                  <c:v>5.1389199999999979</c:v>
                </c:pt>
                <c:pt idx="23">
                  <c:v>5.1631599999999986</c:v>
                </c:pt>
                <c:pt idx="24">
                  <c:v>5.1875399999999976</c:v>
                </c:pt>
                <c:pt idx="25">
                  <c:v>5.2120999999999995</c:v>
                </c:pt>
                <c:pt idx="26">
                  <c:v>5.2368199999999998</c:v>
                </c:pt>
                <c:pt idx="27">
                  <c:v>5.2617200000000004</c:v>
                </c:pt>
                <c:pt idx="28">
                  <c:v>5.2867800000000003</c:v>
                </c:pt>
                <c:pt idx="29">
                  <c:v>5.3119999999999985</c:v>
                </c:pt>
                <c:pt idx="30">
                  <c:v>5.3373799999999996</c:v>
                </c:pt>
                <c:pt idx="31">
                  <c:v>5.3629399999999974</c:v>
                </c:pt>
                <c:pt idx="32">
                  <c:v>5.3886599999999998</c:v>
                </c:pt>
                <c:pt idx="33">
                  <c:v>5.414559999999998</c:v>
                </c:pt>
                <c:pt idx="34">
                  <c:v>5.4406200000000018</c:v>
                </c:pt>
                <c:pt idx="35">
                  <c:v>5.4668200000000002</c:v>
                </c:pt>
                <c:pt idx="36">
                  <c:v>5.4932200000000018</c:v>
                </c:pt>
                <c:pt idx="37">
                  <c:v>5.5197599999999998</c:v>
                </c:pt>
                <c:pt idx="38">
                  <c:v>5.5464799999999999</c:v>
                </c:pt>
                <c:pt idx="39">
                  <c:v>5.5733400000000017</c:v>
                </c:pt>
                <c:pt idx="40">
                  <c:v>5.6003799999999995</c:v>
                </c:pt>
                <c:pt idx="41">
                  <c:v>5.6275999999999975</c:v>
                </c:pt>
                <c:pt idx="42">
                  <c:v>5.6549599999999973</c:v>
                </c:pt>
                <c:pt idx="43">
                  <c:v>5.6824799999999982</c:v>
                </c:pt>
                <c:pt idx="44">
                  <c:v>5.7101799999999985</c:v>
                </c:pt>
                <c:pt idx="45">
                  <c:v>5.7380399999999998</c:v>
                </c:pt>
                <c:pt idx="46">
                  <c:v>5.7660400000000003</c:v>
                </c:pt>
                <c:pt idx="47">
                  <c:v>5.7942200000000001</c:v>
                </c:pt>
                <c:pt idx="48">
                  <c:v>5.8225599999999975</c:v>
                </c:pt>
                <c:pt idx="49">
                  <c:v>5.8510600000000004</c:v>
                </c:pt>
                <c:pt idx="50">
                  <c:v>5.8797199999999998</c:v>
                </c:pt>
                <c:pt idx="51">
                  <c:v>5.9085400000000003</c:v>
                </c:pt>
                <c:pt idx="52">
                  <c:v>5.9375200000000001</c:v>
                </c:pt>
                <c:pt idx="53">
                  <c:v>5.9666800000000002</c:v>
                </c:pt>
                <c:pt idx="54">
                  <c:v>5.9959799999999985</c:v>
                </c:pt>
                <c:pt idx="55">
                  <c:v>6.0254399999999979</c:v>
                </c:pt>
                <c:pt idx="56">
                  <c:v>6.0550600000000001</c:v>
                </c:pt>
                <c:pt idx="57">
                  <c:v>6.084839999999998</c:v>
                </c:pt>
                <c:pt idx="58">
                  <c:v>6.1147799999999979</c:v>
                </c:pt>
                <c:pt idx="59">
                  <c:v>6.1448599999999987</c:v>
                </c:pt>
                <c:pt idx="60">
                  <c:v>6.1751199999999979</c:v>
                </c:pt>
                <c:pt idx="61">
                  <c:v>6.2055400000000001</c:v>
                </c:pt>
                <c:pt idx="62">
                  <c:v>6.2361000000000004</c:v>
                </c:pt>
                <c:pt idx="63">
                  <c:v>6.2668400000000002</c:v>
                </c:pt>
                <c:pt idx="64">
                  <c:v>6.29772</c:v>
                </c:pt>
                <c:pt idx="65">
                  <c:v>6.3287599999999982</c:v>
                </c:pt>
                <c:pt idx="66">
                  <c:v>6.3599600000000001</c:v>
                </c:pt>
                <c:pt idx="67">
                  <c:v>6.3913000000000002</c:v>
                </c:pt>
                <c:pt idx="68">
                  <c:v>6.422819999999998</c:v>
                </c:pt>
                <c:pt idx="69">
                  <c:v>6.4544799999999984</c:v>
                </c:pt>
                <c:pt idx="70">
                  <c:v>6.4863000000000017</c:v>
                </c:pt>
                <c:pt idx="71">
                  <c:v>6.5182599999999997</c:v>
                </c:pt>
                <c:pt idx="72">
                  <c:v>6.5503999999999998</c:v>
                </c:pt>
                <c:pt idx="73">
                  <c:v>6.5826799999999999</c:v>
                </c:pt>
                <c:pt idx="74">
                  <c:v>6.6151199999999974</c:v>
                </c:pt>
                <c:pt idx="75">
                  <c:v>6.6476999999999995</c:v>
                </c:pt>
                <c:pt idx="76">
                  <c:v>6.6804399999999982</c:v>
                </c:pt>
                <c:pt idx="77">
                  <c:v>6.7133399999999996</c:v>
                </c:pt>
                <c:pt idx="78">
                  <c:v>6.7463800000000003</c:v>
                </c:pt>
                <c:pt idx="79">
                  <c:v>6.7795800000000002</c:v>
                </c:pt>
                <c:pt idx="80">
                  <c:v>6.8129199999999974</c:v>
                </c:pt>
                <c:pt idx="81">
                  <c:v>6.8464400000000003</c:v>
                </c:pt>
                <c:pt idx="82">
                  <c:v>6.8800799999999995</c:v>
                </c:pt>
                <c:pt idx="83">
                  <c:v>6.9138799999999998</c:v>
                </c:pt>
                <c:pt idx="84">
                  <c:v>6.9478400000000002</c:v>
                </c:pt>
                <c:pt idx="85">
                  <c:v>6.9819399999999998</c:v>
                </c:pt>
                <c:pt idx="86">
                  <c:v>7.0162000000000004</c:v>
                </c:pt>
                <c:pt idx="87">
                  <c:v>7.0506000000000002</c:v>
                </c:pt>
                <c:pt idx="88">
                  <c:v>7.0851600000000001</c:v>
                </c:pt>
                <c:pt idx="89">
                  <c:v>7.1198600000000001</c:v>
                </c:pt>
                <c:pt idx="90">
                  <c:v>7.1546999999999983</c:v>
                </c:pt>
                <c:pt idx="91">
                  <c:v>7.1897000000000002</c:v>
                </c:pt>
                <c:pt idx="92">
                  <c:v>7.2248399999999986</c:v>
                </c:pt>
                <c:pt idx="93">
                  <c:v>7.260139999999998</c:v>
                </c:pt>
                <c:pt idx="94">
                  <c:v>7.2955799999999984</c:v>
                </c:pt>
                <c:pt idx="95">
                  <c:v>7.3311599999999997</c:v>
                </c:pt>
                <c:pt idx="96">
                  <c:v>7.3668999999999984</c:v>
                </c:pt>
                <c:pt idx="97">
                  <c:v>7.4027799999999999</c:v>
                </c:pt>
                <c:pt idx="98">
                  <c:v>7.4388000000000014</c:v>
                </c:pt>
                <c:pt idx="99">
                  <c:v>7.4749799999999995</c:v>
                </c:pt>
                <c:pt idx="100">
                  <c:v>7.5112800000000002</c:v>
                </c:pt>
                <c:pt idx="101">
                  <c:v>7.5477400000000001</c:v>
                </c:pt>
                <c:pt idx="102">
                  <c:v>7.5843400000000001</c:v>
                </c:pt>
                <c:pt idx="103">
                  <c:v>7.6210999999999984</c:v>
                </c:pt>
                <c:pt idx="104">
                  <c:v>7.6579799999999976</c:v>
                </c:pt>
                <c:pt idx="105">
                  <c:v>7.6950199999999986</c:v>
                </c:pt>
                <c:pt idx="106">
                  <c:v>7.7321999999999997</c:v>
                </c:pt>
                <c:pt idx="107">
                  <c:v>7.76952</c:v>
                </c:pt>
                <c:pt idx="108">
                  <c:v>7.8069799999999985</c:v>
                </c:pt>
                <c:pt idx="109">
                  <c:v>7.8445799999999979</c:v>
                </c:pt>
                <c:pt idx="110">
                  <c:v>7.88232</c:v>
                </c:pt>
                <c:pt idx="111">
                  <c:v>7.9202000000000004</c:v>
                </c:pt>
                <c:pt idx="112">
                  <c:v>7.9582199999999998</c:v>
                </c:pt>
                <c:pt idx="113">
                  <c:v>7.9964000000000004</c:v>
                </c:pt>
                <c:pt idx="114">
                  <c:v>8.0347000000000008</c:v>
                </c:pt>
                <c:pt idx="115">
                  <c:v>8.0731400000000004</c:v>
                </c:pt>
                <c:pt idx="116">
                  <c:v>8.11172</c:v>
                </c:pt>
                <c:pt idx="117">
                  <c:v>8.150440000000005</c:v>
                </c:pt>
                <c:pt idx="118">
                  <c:v>8.1893000000000011</c:v>
                </c:pt>
                <c:pt idx="119">
                  <c:v>8.2282999999999973</c:v>
                </c:pt>
                <c:pt idx="120">
                  <c:v>8.2674400000000006</c:v>
                </c:pt>
                <c:pt idx="121">
                  <c:v>8.3067200000000003</c:v>
                </c:pt>
                <c:pt idx="122">
                  <c:v>8.3461200000000009</c:v>
                </c:pt>
                <c:pt idx="123">
                  <c:v>8.385660000000005</c:v>
                </c:pt>
                <c:pt idx="124">
                  <c:v>8.4253400000000003</c:v>
                </c:pt>
                <c:pt idx="125">
                  <c:v>8.4651600000000027</c:v>
                </c:pt>
                <c:pt idx="126">
                  <c:v>8.5051200000000016</c:v>
                </c:pt>
                <c:pt idx="127">
                  <c:v>8.5452000000000012</c:v>
                </c:pt>
                <c:pt idx="128">
                  <c:v>8.5854200000000027</c:v>
                </c:pt>
                <c:pt idx="129">
                  <c:v>8.6257800000000007</c:v>
                </c:pt>
                <c:pt idx="130">
                  <c:v>8.6662600000000012</c:v>
                </c:pt>
                <c:pt idx="131">
                  <c:v>8.70688</c:v>
                </c:pt>
                <c:pt idx="132">
                  <c:v>8.7476400000000005</c:v>
                </c:pt>
                <c:pt idx="133">
                  <c:v>8.7885200000000001</c:v>
                </c:pt>
                <c:pt idx="134">
                  <c:v>8.8295400000000051</c:v>
                </c:pt>
                <c:pt idx="135">
                  <c:v>8.8707000000000047</c:v>
                </c:pt>
                <c:pt idx="136">
                  <c:v>8.9119799999999998</c:v>
                </c:pt>
                <c:pt idx="137">
                  <c:v>8.9533800000000028</c:v>
                </c:pt>
                <c:pt idx="138">
                  <c:v>8.9949200000000005</c:v>
                </c:pt>
                <c:pt idx="139">
                  <c:v>9.0366</c:v>
                </c:pt>
                <c:pt idx="140">
                  <c:v>9.0784000000000002</c:v>
                </c:pt>
                <c:pt idx="141">
                  <c:v>9.1203400000000006</c:v>
                </c:pt>
                <c:pt idx="142">
                  <c:v>9.1624000000000052</c:v>
                </c:pt>
                <c:pt idx="143">
                  <c:v>9.20458</c:v>
                </c:pt>
                <c:pt idx="144">
                  <c:v>9.2469000000000001</c:v>
                </c:pt>
                <c:pt idx="145">
                  <c:v>9.289340000000001</c:v>
                </c:pt>
                <c:pt idx="146">
                  <c:v>9.331900000000001</c:v>
                </c:pt>
                <c:pt idx="147">
                  <c:v>9.3746000000000027</c:v>
                </c:pt>
                <c:pt idx="148">
                  <c:v>9.4174200000000035</c:v>
                </c:pt>
                <c:pt idx="149">
                  <c:v>9.4603800000000007</c:v>
                </c:pt>
                <c:pt idx="150">
                  <c:v>9.5034400000000048</c:v>
                </c:pt>
                <c:pt idx="151">
                  <c:v>9.54664</c:v>
                </c:pt>
                <c:pt idx="152">
                  <c:v>9.5899600000000014</c:v>
                </c:pt>
                <c:pt idx="153">
                  <c:v>9.633420000000001</c:v>
                </c:pt>
                <c:pt idx="154">
                  <c:v>9.6769800000000004</c:v>
                </c:pt>
                <c:pt idx="155">
                  <c:v>9.7206799999999998</c:v>
                </c:pt>
                <c:pt idx="156">
                  <c:v>9.7645</c:v>
                </c:pt>
                <c:pt idx="157">
                  <c:v>9.8084400000000027</c:v>
                </c:pt>
                <c:pt idx="158">
                  <c:v>9.8525000000000063</c:v>
                </c:pt>
                <c:pt idx="159">
                  <c:v>9.8966800000000053</c:v>
                </c:pt>
                <c:pt idx="160">
                  <c:v>9.9409799999999997</c:v>
                </c:pt>
                <c:pt idx="161">
                  <c:v>9.9854000000000038</c:v>
                </c:pt>
                <c:pt idx="162">
                  <c:v>10.02994</c:v>
                </c:pt>
                <c:pt idx="163">
                  <c:v>10.0746</c:v>
                </c:pt>
                <c:pt idx="164">
                  <c:v>10.11938</c:v>
                </c:pt>
                <c:pt idx="165">
                  <c:v>10.164300000000001</c:v>
                </c:pt>
                <c:pt idx="166">
                  <c:v>10.209300000000001</c:v>
                </c:pt>
                <c:pt idx="167">
                  <c:v>10.254440000000002</c:v>
                </c:pt>
                <c:pt idx="168">
                  <c:v>10.2997</c:v>
                </c:pt>
                <c:pt idx="169">
                  <c:v>10.345080000000003</c:v>
                </c:pt>
                <c:pt idx="170">
                  <c:v>10.390560000000002</c:v>
                </c:pt>
                <c:pt idx="171">
                  <c:v>10.436160000000001</c:v>
                </c:pt>
                <c:pt idx="172">
                  <c:v>10.48188</c:v>
                </c:pt>
                <c:pt idx="173">
                  <c:v>10.52772</c:v>
                </c:pt>
                <c:pt idx="174">
                  <c:v>10.573680000000003</c:v>
                </c:pt>
                <c:pt idx="175">
                  <c:v>10.61974</c:v>
                </c:pt>
                <c:pt idx="176">
                  <c:v>10.66592</c:v>
                </c:pt>
                <c:pt idx="177">
                  <c:v>10.712200000000001</c:v>
                </c:pt>
                <c:pt idx="178">
                  <c:v>10.758620000000001</c:v>
                </c:pt>
                <c:pt idx="179">
                  <c:v>10.805120000000002</c:v>
                </c:pt>
                <c:pt idx="180">
                  <c:v>10.851760000000002</c:v>
                </c:pt>
                <c:pt idx="181">
                  <c:v>10.8985</c:v>
                </c:pt>
                <c:pt idx="182">
                  <c:v>10.945360000000001</c:v>
                </c:pt>
                <c:pt idx="183">
                  <c:v>10.992320000000001</c:v>
                </c:pt>
                <c:pt idx="184">
                  <c:v>11.03938</c:v>
                </c:pt>
                <c:pt idx="185">
                  <c:v>11.08656</c:v>
                </c:pt>
                <c:pt idx="186">
                  <c:v>11.13386</c:v>
                </c:pt>
                <c:pt idx="187">
                  <c:v>11.18126</c:v>
                </c:pt>
                <c:pt idx="188">
                  <c:v>11.228779999999999</c:v>
                </c:pt>
                <c:pt idx="189">
                  <c:v>11.27638</c:v>
                </c:pt>
                <c:pt idx="190">
                  <c:v>11.324120000000001</c:v>
                </c:pt>
                <c:pt idx="191">
                  <c:v>11.37194</c:v>
                </c:pt>
                <c:pt idx="192">
                  <c:v>11.419880000000003</c:v>
                </c:pt>
                <c:pt idx="193">
                  <c:v>11.467920000000001</c:v>
                </c:pt>
                <c:pt idx="194">
                  <c:v>11.516080000000002</c:v>
                </c:pt>
                <c:pt idx="195">
                  <c:v>11.56432</c:v>
                </c:pt>
                <c:pt idx="196">
                  <c:v>11.612680000000003</c:v>
                </c:pt>
                <c:pt idx="197">
                  <c:v>11.66114</c:v>
                </c:pt>
                <c:pt idx="198">
                  <c:v>11.709720000000001</c:v>
                </c:pt>
                <c:pt idx="199">
                  <c:v>11.758380000000001</c:v>
                </c:pt>
                <c:pt idx="200">
                  <c:v>11.80716</c:v>
                </c:pt>
                <c:pt idx="201">
                  <c:v>11.856020000000004</c:v>
                </c:pt>
                <c:pt idx="202">
                  <c:v>11.905000000000003</c:v>
                </c:pt>
                <c:pt idx="203">
                  <c:v>11.954080000000003</c:v>
                </c:pt>
                <c:pt idx="204">
                  <c:v>12.003260000000001</c:v>
                </c:pt>
                <c:pt idx="205">
                  <c:v>12.052540000000004</c:v>
                </c:pt>
                <c:pt idx="206">
                  <c:v>12.10192</c:v>
                </c:pt>
                <c:pt idx="207">
                  <c:v>12.15138</c:v>
                </c:pt>
                <c:pt idx="208">
                  <c:v>12.20096</c:v>
                </c:pt>
                <c:pt idx="209">
                  <c:v>12.250640000000002</c:v>
                </c:pt>
                <c:pt idx="210">
                  <c:v>12.300400000000003</c:v>
                </c:pt>
                <c:pt idx="211">
                  <c:v>12.350280000000003</c:v>
                </c:pt>
                <c:pt idx="212">
                  <c:v>12.40024</c:v>
                </c:pt>
                <c:pt idx="213">
                  <c:v>12.4503</c:v>
                </c:pt>
                <c:pt idx="214">
                  <c:v>12.50046</c:v>
                </c:pt>
                <c:pt idx="215">
                  <c:v>12.55072</c:v>
                </c:pt>
                <c:pt idx="216">
                  <c:v>12.60106</c:v>
                </c:pt>
                <c:pt idx="217">
                  <c:v>12.6515</c:v>
                </c:pt>
                <c:pt idx="218">
                  <c:v>12.70204</c:v>
                </c:pt>
                <c:pt idx="219">
                  <c:v>12.752660000000002</c:v>
                </c:pt>
                <c:pt idx="220">
                  <c:v>12.803380000000002</c:v>
                </c:pt>
                <c:pt idx="221">
                  <c:v>12.854200000000002</c:v>
                </c:pt>
                <c:pt idx="222">
                  <c:v>12.905100000000004</c:v>
                </c:pt>
                <c:pt idx="223">
                  <c:v>12.956100000000005</c:v>
                </c:pt>
                <c:pt idx="224">
                  <c:v>13.007200000000001</c:v>
                </c:pt>
                <c:pt idx="225">
                  <c:v>13.05838</c:v>
                </c:pt>
                <c:pt idx="226">
                  <c:v>13.109640000000002</c:v>
                </c:pt>
                <c:pt idx="227">
                  <c:v>13.161</c:v>
                </c:pt>
                <c:pt idx="228">
                  <c:v>13.212440000000004</c:v>
                </c:pt>
                <c:pt idx="229">
                  <c:v>13.26398</c:v>
                </c:pt>
                <c:pt idx="230">
                  <c:v>13.315600000000003</c:v>
                </c:pt>
                <c:pt idx="231">
                  <c:v>13.3673</c:v>
                </c:pt>
                <c:pt idx="232">
                  <c:v>13.4191</c:v>
                </c:pt>
                <c:pt idx="233">
                  <c:v>13.470980000000004</c:v>
                </c:pt>
                <c:pt idx="234">
                  <c:v>13.522960000000001</c:v>
                </c:pt>
                <c:pt idx="235">
                  <c:v>13.575000000000003</c:v>
                </c:pt>
                <c:pt idx="236">
                  <c:v>13.627140000000001</c:v>
                </c:pt>
                <c:pt idx="237">
                  <c:v>13.679360000000001</c:v>
                </c:pt>
                <c:pt idx="238">
                  <c:v>13.731680000000001</c:v>
                </c:pt>
                <c:pt idx="239">
                  <c:v>13.78406</c:v>
                </c:pt>
                <c:pt idx="240">
                  <c:v>13.836540000000005</c:v>
                </c:pt>
                <c:pt idx="241">
                  <c:v>13.889080000000003</c:v>
                </c:pt>
                <c:pt idx="242">
                  <c:v>13.94172</c:v>
                </c:pt>
                <c:pt idx="243">
                  <c:v>13.994440000000004</c:v>
                </c:pt>
                <c:pt idx="244">
                  <c:v>14.04724</c:v>
                </c:pt>
                <c:pt idx="245">
                  <c:v>14.10012</c:v>
                </c:pt>
                <c:pt idx="246">
                  <c:v>14.15306</c:v>
                </c:pt>
                <c:pt idx="247">
                  <c:v>14.206100000000001</c:v>
                </c:pt>
                <c:pt idx="248">
                  <c:v>14.259220000000001</c:v>
                </c:pt>
                <c:pt idx="249">
                  <c:v>14.312420000000005</c:v>
                </c:pt>
                <c:pt idx="250">
                  <c:v>14.365680000000006</c:v>
                </c:pt>
                <c:pt idx="251">
                  <c:v>14.41902</c:v>
                </c:pt>
                <c:pt idx="252">
                  <c:v>14.472440000000006</c:v>
                </c:pt>
                <c:pt idx="253">
                  <c:v>14.52594</c:v>
                </c:pt>
                <c:pt idx="254">
                  <c:v>14.57952</c:v>
                </c:pt>
                <c:pt idx="255">
                  <c:v>14.63316</c:v>
                </c:pt>
                <c:pt idx="256">
                  <c:v>14.6869</c:v>
                </c:pt>
                <c:pt idx="257">
                  <c:v>14.740679999999999</c:v>
                </c:pt>
                <c:pt idx="258">
                  <c:v>14.794560000000001</c:v>
                </c:pt>
                <c:pt idx="259">
                  <c:v>14.8485</c:v>
                </c:pt>
                <c:pt idx="260">
                  <c:v>14.902520000000004</c:v>
                </c:pt>
                <c:pt idx="261">
                  <c:v>14.956600000000003</c:v>
                </c:pt>
                <c:pt idx="262">
                  <c:v>15.010760000000001</c:v>
                </c:pt>
                <c:pt idx="263">
                  <c:v>15.06498</c:v>
                </c:pt>
                <c:pt idx="264">
                  <c:v>15.11928</c:v>
                </c:pt>
                <c:pt idx="265">
                  <c:v>15.173640000000002</c:v>
                </c:pt>
                <c:pt idx="266">
                  <c:v>15.228079999999999</c:v>
                </c:pt>
                <c:pt idx="267">
                  <c:v>15.282580000000003</c:v>
                </c:pt>
                <c:pt idx="268">
                  <c:v>15.337160000000001</c:v>
                </c:pt>
                <c:pt idx="269">
                  <c:v>15.3918</c:v>
                </c:pt>
                <c:pt idx="270">
                  <c:v>15.4465</c:v>
                </c:pt>
                <c:pt idx="271">
                  <c:v>15.50128</c:v>
                </c:pt>
                <c:pt idx="272">
                  <c:v>15.55612</c:v>
                </c:pt>
                <c:pt idx="273">
                  <c:v>15.61102</c:v>
                </c:pt>
                <c:pt idx="274">
                  <c:v>15.665980000000003</c:v>
                </c:pt>
                <c:pt idx="275">
                  <c:v>15.721019999999999</c:v>
                </c:pt>
                <c:pt idx="276">
                  <c:v>15.776120000000001</c:v>
                </c:pt>
                <c:pt idx="277">
                  <c:v>15.83128</c:v>
                </c:pt>
                <c:pt idx="278">
                  <c:v>15.886500000000003</c:v>
                </c:pt>
                <c:pt idx="279">
                  <c:v>15.94178</c:v>
                </c:pt>
                <c:pt idx="280">
                  <c:v>15.997120000000001</c:v>
                </c:pt>
                <c:pt idx="281">
                  <c:v>16.052519999999991</c:v>
                </c:pt>
                <c:pt idx="282">
                  <c:v>16.107980000000008</c:v>
                </c:pt>
                <c:pt idx="283">
                  <c:v>16.163519999999984</c:v>
                </c:pt>
                <c:pt idx="284">
                  <c:v>16.219100000000001</c:v>
                </c:pt>
                <c:pt idx="285">
                  <c:v>16.274739999999991</c:v>
                </c:pt>
                <c:pt idx="286">
                  <c:v>16.330439999999992</c:v>
                </c:pt>
              </c:numCache>
            </c:numRef>
          </c:val>
        </c:ser>
        <c:ser>
          <c:idx val="6"/>
          <c:order val="6"/>
          <c:marker>
            <c:symbol val="none"/>
          </c:marker>
          <c:cat>
            <c:numRef>
              <c:f>Sheet5!$A$4:$A$290</c:f>
              <c:numCache>
                <c:formatCode>0.0_ </c:formatCode>
                <c:ptCount val="287"/>
                <c:pt idx="0">
                  <c:v>141.97503399999999</c:v>
                </c:pt>
                <c:pt idx="1">
                  <c:v>141.67128399999999</c:v>
                </c:pt>
                <c:pt idx="2">
                  <c:v>141.36825600000006</c:v>
                </c:pt>
                <c:pt idx="3">
                  <c:v>141.06595000000002</c:v>
                </c:pt>
                <c:pt idx="4">
                  <c:v>140.76436799999999</c:v>
                </c:pt>
                <c:pt idx="5">
                  <c:v>140.46350999999999</c:v>
                </c:pt>
                <c:pt idx="6">
                  <c:v>140.16337799999999</c:v>
                </c:pt>
                <c:pt idx="7">
                  <c:v>139.86397199999999</c:v>
                </c:pt>
                <c:pt idx="8">
                  <c:v>139.565293</c:v>
                </c:pt>
                <c:pt idx="9">
                  <c:v>139.26734200000001</c:v>
                </c:pt>
                <c:pt idx="10">
                  <c:v>138.97011900000001</c:v>
                </c:pt>
                <c:pt idx="11">
                  <c:v>138.67362499999993</c:v>
                </c:pt>
                <c:pt idx="12">
                  <c:v>138.37786</c:v>
                </c:pt>
                <c:pt idx="13">
                  <c:v>138.08282400000004</c:v>
                </c:pt>
                <c:pt idx="14">
                  <c:v>137.78851900000001</c:v>
                </c:pt>
                <c:pt idx="15">
                  <c:v>137.49494300000001</c:v>
                </c:pt>
                <c:pt idx="16">
                  <c:v>137.20209800000001</c:v>
                </c:pt>
                <c:pt idx="17">
                  <c:v>136.90998399999998</c:v>
                </c:pt>
                <c:pt idx="18">
                  <c:v>136.61859999999999</c:v>
                </c:pt>
                <c:pt idx="19">
                  <c:v>136.32794600000011</c:v>
                </c:pt>
                <c:pt idx="20">
                  <c:v>136.03802300000001</c:v>
                </c:pt>
                <c:pt idx="21">
                  <c:v>135.748831</c:v>
                </c:pt>
                <c:pt idx="22">
                  <c:v>135.46036800000005</c:v>
                </c:pt>
                <c:pt idx="23">
                  <c:v>135.17263499999999</c:v>
                </c:pt>
                <c:pt idx="24">
                  <c:v>134.88563100000005</c:v>
                </c:pt>
                <c:pt idx="25">
                  <c:v>134.599356</c:v>
                </c:pt>
                <c:pt idx="26">
                  <c:v>134.31380999999999</c:v>
                </c:pt>
                <c:pt idx="27">
                  <c:v>134.02899300000001</c:v>
                </c:pt>
                <c:pt idx="28">
                  <c:v>133.74490199999994</c:v>
                </c:pt>
                <c:pt idx="29">
                  <c:v>133.46153900000004</c:v>
                </c:pt>
                <c:pt idx="30">
                  <c:v>133.178901</c:v>
                </c:pt>
                <c:pt idx="31">
                  <c:v>132.89699000000005</c:v>
                </c:pt>
                <c:pt idx="32">
                  <c:v>132.61580299999994</c:v>
                </c:pt>
                <c:pt idx="33">
                  <c:v>132.33534000000006</c:v>
                </c:pt>
                <c:pt idx="34">
                  <c:v>132.0556</c:v>
                </c:pt>
                <c:pt idx="35">
                  <c:v>131.77658199999993</c:v>
                </c:pt>
                <c:pt idx="36">
                  <c:v>131.49828500000001</c:v>
                </c:pt>
                <c:pt idx="37">
                  <c:v>131.220708</c:v>
                </c:pt>
                <c:pt idx="38">
                  <c:v>130.94385099999994</c:v>
                </c:pt>
                <c:pt idx="39">
                  <c:v>130.667711</c:v>
                </c:pt>
                <c:pt idx="40">
                  <c:v>130.39228800000006</c:v>
                </c:pt>
                <c:pt idx="41">
                  <c:v>130.11758099999994</c:v>
                </c:pt>
                <c:pt idx="42">
                  <c:v>129.84358799999998</c:v>
                </c:pt>
                <c:pt idx="43">
                  <c:v>129.57030800000001</c:v>
                </c:pt>
                <c:pt idx="44">
                  <c:v>129.29773900000001</c:v>
                </c:pt>
                <c:pt idx="45">
                  <c:v>129.025881</c:v>
                </c:pt>
                <c:pt idx="46">
                  <c:v>128.75473199999999</c:v>
                </c:pt>
                <c:pt idx="47">
                  <c:v>128.48429100000001</c:v>
                </c:pt>
                <c:pt idx="48">
                  <c:v>128.21455499999988</c:v>
                </c:pt>
                <c:pt idx="49">
                  <c:v>127.94552400000005</c:v>
                </c:pt>
                <c:pt idx="50">
                  <c:v>127.677196</c:v>
                </c:pt>
                <c:pt idx="51">
                  <c:v>127.40956900000003</c:v>
                </c:pt>
                <c:pt idx="52">
                  <c:v>127.142642</c:v>
                </c:pt>
                <c:pt idx="53">
                  <c:v>126.87641199999997</c:v>
                </c:pt>
                <c:pt idx="54">
                  <c:v>126.61087999999998</c:v>
                </c:pt>
                <c:pt idx="55">
                  <c:v>126.346042</c:v>
                </c:pt>
                <c:pt idx="56">
                  <c:v>126.081896</c:v>
                </c:pt>
                <c:pt idx="57">
                  <c:v>125.81844199999998</c:v>
                </c:pt>
                <c:pt idx="58">
                  <c:v>125.55567699999997</c:v>
                </c:pt>
                <c:pt idx="59">
                  <c:v>125.29360000000003</c:v>
                </c:pt>
                <c:pt idx="60">
                  <c:v>125.032208</c:v>
                </c:pt>
                <c:pt idx="61">
                  <c:v>124.7715</c:v>
                </c:pt>
                <c:pt idx="62">
                  <c:v>124.51147300000002</c:v>
                </c:pt>
                <c:pt idx="63">
                  <c:v>124.252126</c:v>
                </c:pt>
                <c:pt idx="64">
                  <c:v>123.99345700000002</c:v>
                </c:pt>
                <c:pt idx="65">
                  <c:v>123.73546399999999</c:v>
                </c:pt>
                <c:pt idx="66">
                  <c:v>123.478145</c:v>
                </c:pt>
                <c:pt idx="67">
                  <c:v>123.221497</c:v>
                </c:pt>
                <c:pt idx="68">
                  <c:v>122.96552000000003</c:v>
                </c:pt>
                <c:pt idx="69">
                  <c:v>122.71020900000005</c:v>
                </c:pt>
                <c:pt idx="70">
                  <c:v>122.45556500000002</c:v>
                </c:pt>
                <c:pt idx="71">
                  <c:v>122.20158300000003</c:v>
                </c:pt>
                <c:pt idx="72">
                  <c:v>121.94826300000005</c:v>
                </c:pt>
                <c:pt idx="73">
                  <c:v>121.69560199999998</c:v>
                </c:pt>
                <c:pt idx="74">
                  <c:v>121.44359700000003</c:v>
                </c:pt>
                <c:pt idx="75">
                  <c:v>121.19224800000001</c:v>
                </c:pt>
                <c:pt idx="76">
                  <c:v>120.94155100000003</c:v>
                </c:pt>
                <c:pt idx="77">
                  <c:v>120.69150300000003</c:v>
                </c:pt>
                <c:pt idx="78">
                  <c:v>120.44210400000003</c:v>
                </c:pt>
                <c:pt idx="79">
                  <c:v>120.19335100000001</c:v>
                </c:pt>
                <c:pt idx="80">
                  <c:v>119.94524100000002</c:v>
                </c:pt>
                <c:pt idx="81">
                  <c:v>119.69777199999997</c:v>
                </c:pt>
                <c:pt idx="82">
                  <c:v>119.450942</c:v>
                </c:pt>
                <c:pt idx="83">
                  <c:v>119.204748</c:v>
                </c:pt>
                <c:pt idx="84">
                  <c:v>118.959188</c:v>
                </c:pt>
                <c:pt idx="85">
                  <c:v>118.71426000000004</c:v>
                </c:pt>
                <c:pt idx="86">
                  <c:v>118.46996200000002</c:v>
                </c:pt>
                <c:pt idx="87">
                  <c:v>118.226291</c:v>
                </c:pt>
                <c:pt idx="88">
                  <c:v>117.98324400000003</c:v>
                </c:pt>
                <c:pt idx="89">
                  <c:v>117.74081900000003</c:v>
                </c:pt>
                <c:pt idx="90">
                  <c:v>117.49901500000003</c:v>
                </c:pt>
                <c:pt idx="91">
                  <c:v>117.257828</c:v>
                </c:pt>
                <c:pt idx="92">
                  <c:v>117.01725600000003</c:v>
                </c:pt>
                <c:pt idx="93">
                  <c:v>116.77729600000002</c:v>
                </c:pt>
                <c:pt idx="94">
                  <c:v>116.537947</c:v>
                </c:pt>
                <c:pt idx="95">
                  <c:v>116.29920500000003</c:v>
                </c:pt>
                <c:pt idx="96">
                  <c:v>116.06106900000003</c:v>
                </c:pt>
                <c:pt idx="97">
                  <c:v>115.82353500000001</c:v>
                </c:pt>
                <c:pt idx="98">
                  <c:v>115.586602</c:v>
                </c:pt>
                <c:pt idx="99">
                  <c:v>115.350267</c:v>
                </c:pt>
                <c:pt idx="100">
                  <c:v>115.11452800000002</c:v>
                </c:pt>
                <c:pt idx="101">
                  <c:v>114.87938099999997</c:v>
                </c:pt>
                <c:pt idx="102">
                  <c:v>114.64482500000003</c:v>
                </c:pt>
                <c:pt idx="103">
                  <c:v>114.41085600000002</c:v>
                </c:pt>
                <c:pt idx="104">
                  <c:v>114.17747399999998</c:v>
                </c:pt>
                <c:pt idx="105">
                  <c:v>113.94467400000005</c:v>
                </c:pt>
                <c:pt idx="106">
                  <c:v>113.71245500000002</c:v>
                </c:pt>
                <c:pt idx="107">
                  <c:v>113.48081400000002</c:v>
                </c:pt>
                <c:pt idx="108">
                  <c:v>113.24974899999998</c:v>
                </c:pt>
                <c:pt idx="109">
                  <c:v>113.01925600000003</c:v>
                </c:pt>
                <c:pt idx="110">
                  <c:v>112.789334</c:v>
                </c:pt>
                <c:pt idx="111">
                  <c:v>112.55998</c:v>
                </c:pt>
                <c:pt idx="112">
                  <c:v>112.331192</c:v>
                </c:pt>
                <c:pt idx="113">
                  <c:v>112.10296700000001</c:v>
                </c:pt>
                <c:pt idx="114">
                  <c:v>111.87530199999996</c:v>
                </c:pt>
                <c:pt idx="115">
                  <c:v>111.648195</c:v>
                </c:pt>
                <c:pt idx="116">
                  <c:v>111.42164400000003</c:v>
                </c:pt>
                <c:pt idx="117">
                  <c:v>111.195646</c:v>
                </c:pt>
                <c:pt idx="118">
                  <c:v>110.97019899999998</c:v>
                </c:pt>
                <c:pt idx="119">
                  <c:v>110.74529900000003</c:v>
                </c:pt>
                <c:pt idx="120">
                  <c:v>110.520945</c:v>
                </c:pt>
                <c:pt idx="121">
                  <c:v>110.29713400000003</c:v>
                </c:pt>
                <c:pt idx="122">
                  <c:v>110.073864</c:v>
                </c:pt>
                <c:pt idx="123">
                  <c:v>109.85113200000001</c:v>
                </c:pt>
                <c:pt idx="124">
                  <c:v>109.62893499999997</c:v>
                </c:pt>
                <c:pt idx="125">
                  <c:v>109.40727099999999</c:v>
                </c:pt>
                <c:pt idx="126">
                  <c:v>109.18613799999997</c:v>
                </c:pt>
                <c:pt idx="127">
                  <c:v>108.96553299999998</c:v>
                </c:pt>
                <c:pt idx="128">
                  <c:v>108.74545400000002</c:v>
                </c:pt>
                <c:pt idx="129">
                  <c:v>108.52589799999997</c:v>
                </c:pt>
                <c:pt idx="130">
                  <c:v>108.30686300000002</c:v>
                </c:pt>
                <c:pt idx="131">
                  <c:v>108.08834599999997</c:v>
                </c:pt>
                <c:pt idx="132">
                  <c:v>107.87034399999997</c:v>
                </c:pt>
                <c:pt idx="133">
                  <c:v>107.65285599999997</c:v>
                </c:pt>
                <c:pt idx="134">
                  <c:v>107.435879</c:v>
                </c:pt>
                <c:pt idx="135">
                  <c:v>107.21941000000002</c:v>
                </c:pt>
                <c:pt idx="136">
                  <c:v>107.00344699999998</c:v>
                </c:pt>
                <c:pt idx="137">
                  <c:v>106.787988</c:v>
                </c:pt>
                <c:pt idx="138">
                  <c:v>106.57302999999999</c:v>
                </c:pt>
                <c:pt idx="139">
                  <c:v>106.35856999999999</c:v>
                </c:pt>
                <c:pt idx="140">
                  <c:v>106.14460699999999</c:v>
                </c:pt>
                <c:pt idx="141">
                  <c:v>105.93113700000002</c:v>
                </c:pt>
                <c:pt idx="142">
                  <c:v>105.71815900000003</c:v>
                </c:pt>
                <c:pt idx="143">
                  <c:v>105.50566999999999</c:v>
                </c:pt>
                <c:pt idx="144">
                  <c:v>105.29366800000003</c:v>
                </c:pt>
                <c:pt idx="145">
                  <c:v>105.08215</c:v>
                </c:pt>
                <c:pt idx="146">
                  <c:v>104.87111400000002</c:v>
                </c:pt>
                <c:pt idx="147">
                  <c:v>104.660557</c:v>
                </c:pt>
                <c:pt idx="148">
                  <c:v>104.45047700000001</c:v>
                </c:pt>
                <c:pt idx="149">
                  <c:v>104.240872</c:v>
                </c:pt>
                <c:pt idx="150">
                  <c:v>104.031739</c:v>
                </c:pt>
                <c:pt idx="151">
                  <c:v>103.82307699999997</c:v>
                </c:pt>
                <c:pt idx="152">
                  <c:v>103.61488199999998</c:v>
                </c:pt>
                <c:pt idx="153">
                  <c:v>103.40715200000002</c:v>
                </c:pt>
                <c:pt idx="154">
                  <c:v>103.19988499999998</c:v>
                </c:pt>
                <c:pt idx="155">
                  <c:v>102.99307899999998</c:v>
                </c:pt>
                <c:pt idx="156">
                  <c:v>102.78673199999997</c:v>
                </c:pt>
                <c:pt idx="157">
                  <c:v>102.58083999999998</c:v>
                </c:pt>
                <c:pt idx="158">
                  <c:v>102.37540300000001</c:v>
                </c:pt>
                <c:pt idx="159">
                  <c:v>102.17041599999997</c:v>
                </c:pt>
                <c:pt idx="160">
                  <c:v>101.965879</c:v>
                </c:pt>
                <c:pt idx="161">
                  <c:v>101.76178899999998</c:v>
                </c:pt>
                <c:pt idx="162">
                  <c:v>101.558144</c:v>
                </c:pt>
                <c:pt idx="163">
                  <c:v>101.354941</c:v>
                </c:pt>
                <c:pt idx="164">
                  <c:v>101.15217799999996</c:v>
                </c:pt>
                <c:pt idx="165">
                  <c:v>100.94985300000003</c:v>
                </c:pt>
                <c:pt idx="166">
                  <c:v>100.74796300000006</c:v>
                </c:pt>
                <c:pt idx="167">
                  <c:v>100.54650700000002</c:v>
                </c:pt>
                <c:pt idx="168">
                  <c:v>100.345483</c:v>
                </c:pt>
                <c:pt idx="169">
                  <c:v>100.144887</c:v>
                </c:pt>
                <c:pt idx="170">
                  <c:v>99.944717999999995</c:v>
                </c:pt>
                <c:pt idx="171">
                  <c:v>99.744974000000028</c:v>
                </c:pt>
                <c:pt idx="172">
                  <c:v>99.545652000000004</c:v>
                </c:pt>
                <c:pt idx="173">
                  <c:v>99.34675</c:v>
                </c:pt>
                <c:pt idx="174">
                  <c:v>99.148267000000004</c:v>
                </c:pt>
                <c:pt idx="175">
                  <c:v>98.950198999999998</c:v>
                </c:pt>
                <c:pt idx="176">
                  <c:v>98.752544999999998</c:v>
                </c:pt>
                <c:pt idx="177">
                  <c:v>98.555302999999938</c:v>
                </c:pt>
                <c:pt idx="178">
                  <c:v>98.358470999999938</c:v>
                </c:pt>
                <c:pt idx="179">
                  <c:v>98.162044999999978</c:v>
                </c:pt>
                <c:pt idx="180">
                  <c:v>97.96602500000003</c:v>
                </c:pt>
                <c:pt idx="181">
                  <c:v>97.770409000000001</c:v>
                </c:pt>
                <c:pt idx="182">
                  <c:v>97.57519299999997</c:v>
                </c:pt>
                <c:pt idx="183">
                  <c:v>97.38037599999997</c:v>
                </c:pt>
                <c:pt idx="184">
                  <c:v>97.185956999999988</c:v>
                </c:pt>
                <c:pt idx="185">
                  <c:v>96.991932000000006</c:v>
                </c:pt>
                <c:pt idx="186">
                  <c:v>96.798300000000012</c:v>
                </c:pt>
                <c:pt idx="187">
                  <c:v>96.605058999999954</c:v>
                </c:pt>
                <c:pt idx="188">
                  <c:v>96.412206000000026</c:v>
                </c:pt>
                <c:pt idx="189">
                  <c:v>96.219740000000002</c:v>
                </c:pt>
                <c:pt idx="190">
                  <c:v>96.027659000000028</c:v>
                </c:pt>
                <c:pt idx="191">
                  <c:v>95.83596</c:v>
                </c:pt>
                <c:pt idx="192">
                  <c:v>95.64464300000003</c:v>
                </c:pt>
                <c:pt idx="193">
                  <c:v>95.453703000000004</c:v>
                </c:pt>
                <c:pt idx="194">
                  <c:v>95.263141000000005</c:v>
                </c:pt>
                <c:pt idx="195">
                  <c:v>95.07295299999997</c:v>
                </c:pt>
                <c:pt idx="196">
                  <c:v>94.883137999999988</c:v>
                </c:pt>
                <c:pt idx="197">
                  <c:v>94.693692999999982</c:v>
                </c:pt>
                <c:pt idx="198">
                  <c:v>94.504617999999994</c:v>
                </c:pt>
                <c:pt idx="199">
                  <c:v>94.315909000000005</c:v>
                </c:pt>
                <c:pt idx="200">
                  <c:v>94.127566000000002</c:v>
                </c:pt>
                <c:pt idx="201">
                  <c:v>93.939584999999994</c:v>
                </c:pt>
                <c:pt idx="202">
                  <c:v>93.751965999999996</c:v>
                </c:pt>
                <c:pt idx="203">
                  <c:v>93.564706000000001</c:v>
                </c:pt>
                <c:pt idx="204">
                  <c:v>93.377803</c:v>
                </c:pt>
                <c:pt idx="205">
                  <c:v>93.191255000000027</c:v>
                </c:pt>
                <c:pt idx="206">
                  <c:v>93.005061999999981</c:v>
                </c:pt>
                <c:pt idx="207">
                  <c:v>92.81922000000003</c:v>
                </c:pt>
                <c:pt idx="208">
                  <c:v>92.633726999999979</c:v>
                </c:pt>
                <c:pt idx="209">
                  <c:v>92.448582999999999</c:v>
                </c:pt>
                <c:pt idx="210">
                  <c:v>92.263784999999999</c:v>
                </c:pt>
                <c:pt idx="211">
                  <c:v>92.079331999999937</c:v>
                </c:pt>
                <c:pt idx="212">
                  <c:v>91.895221000000006</c:v>
                </c:pt>
                <c:pt idx="213">
                  <c:v>91.711450000000028</c:v>
                </c:pt>
                <c:pt idx="214">
                  <c:v>91.528019</c:v>
                </c:pt>
                <c:pt idx="215">
                  <c:v>91.344925000000046</c:v>
                </c:pt>
                <c:pt idx="216">
                  <c:v>91.162165999999999</c:v>
                </c:pt>
                <c:pt idx="217">
                  <c:v>90.979740999999976</c:v>
                </c:pt>
                <c:pt idx="218">
                  <c:v>90.797647999999995</c:v>
                </c:pt>
                <c:pt idx="219">
                  <c:v>90.615884999999977</c:v>
                </c:pt>
                <c:pt idx="220">
                  <c:v>90.434450000000027</c:v>
                </c:pt>
                <c:pt idx="221">
                  <c:v>90.253340999999978</c:v>
                </c:pt>
                <c:pt idx="222">
                  <c:v>90.072557999999972</c:v>
                </c:pt>
                <c:pt idx="223">
                  <c:v>89.892097999999976</c:v>
                </c:pt>
                <c:pt idx="224">
                  <c:v>89.711958999999993</c:v>
                </c:pt>
                <c:pt idx="225">
                  <c:v>89.532139999999998</c:v>
                </c:pt>
                <c:pt idx="226">
                  <c:v>89.352638999999954</c:v>
                </c:pt>
                <c:pt idx="227">
                  <c:v>89.173454999999976</c:v>
                </c:pt>
                <c:pt idx="228">
                  <c:v>88.994585000000029</c:v>
                </c:pt>
                <c:pt idx="229">
                  <c:v>88.816028000000003</c:v>
                </c:pt>
                <c:pt idx="230">
                  <c:v>88.63778299999997</c:v>
                </c:pt>
                <c:pt idx="231">
                  <c:v>88.459846999999982</c:v>
                </c:pt>
                <c:pt idx="232">
                  <c:v>88.282219999999995</c:v>
                </c:pt>
                <c:pt idx="233">
                  <c:v>88.104899000000003</c:v>
                </c:pt>
                <c:pt idx="234">
                  <c:v>87.92788299999998</c:v>
                </c:pt>
                <c:pt idx="235">
                  <c:v>87.751170000000002</c:v>
                </c:pt>
                <c:pt idx="236">
                  <c:v>87.574759</c:v>
                </c:pt>
                <c:pt idx="237">
                  <c:v>87.398646999999983</c:v>
                </c:pt>
                <c:pt idx="238">
                  <c:v>87.222834999999989</c:v>
                </c:pt>
                <c:pt idx="239">
                  <c:v>87.04731900000003</c:v>
                </c:pt>
                <c:pt idx="240">
                  <c:v>86.872098999999963</c:v>
                </c:pt>
                <c:pt idx="241">
                  <c:v>86.697171999999981</c:v>
                </c:pt>
                <c:pt idx="242">
                  <c:v>86.522536999999971</c:v>
                </c:pt>
                <c:pt idx="243">
                  <c:v>86.348194000000007</c:v>
                </c:pt>
                <c:pt idx="244">
                  <c:v>86.174138999999954</c:v>
                </c:pt>
                <c:pt idx="245">
                  <c:v>86.00037199999997</c:v>
                </c:pt>
                <c:pt idx="246">
                  <c:v>85.826890999999989</c:v>
                </c:pt>
                <c:pt idx="247">
                  <c:v>85.653694999999999</c:v>
                </c:pt>
                <c:pt idx="248">
                  <c:v>85.480781999999977</c:v>
                </c:pt>
                <c:pt idx="249">
                  <c:v>85.308149999999998</c:v>
                </c:pt>
                <c:pt idx="250">
                  <c:v>85.135797999999937</c:v>
                </c:pt>
                <c:pt idx="251">
                  <c:v>84.963725999999994</c:v>
                </c:pt>
                <c:pt idx="252">
                  <c:v>84.791930000000022</c:v>
                </c:pt>
                <c:pt idx="253">
                  <c:v>84.620409999999978</c:v>
                </c:pt>
                <c:pt idx="254">
                  <c:v>84.449164000000039</c:v>
                </c:pt>
                <c:pt idx="255">
                  <c:v>84.278190999999978</c:v>
                </c:pt>
                <c:pt idx="256">
                  <c:v>84.107489999999999</c:v>
                </c:pt>
                <c:pt idx="257">
                  <c:v>83.937057999999993</c:v>
                </c:pt>
                <c:pt idx="258">
                  <c:v>83.766895000000005</c:v>
                </c:pt>
                <c:pt idx="259">
                  <c:v>83.596998999999983</c:v>
                </c:pt>
                <c:pt idx="260">
                  <c:v>83.427368999999999</c:v>
                </c:pt>
                <c:pt idx="261">
                  <c:v>83.258003000000002</c:v>
                </c:pt>
                <c:pt idx="262">
                  <c:v>83.088899999999981</c:v>
                </c:pt>
                <c:pt idx="263">
                  <c:v>82.920057999999983</c:v>
                </c:pt>
                <c:pt idx="264">
                  <c:v>82.75147699999998</c:v>
                </c:pt>
                <c:pt idx="265">
                  <c:v>82.583153999999993</c:v>
                </c:pt>
                <c:pt idx="266">
                  <c:v>82.415088999999981</c:v>
                </c:pt>
                <c:pt idx="267">
                  <c:v>82.247280000000046</c:v>
                </c:pt>
                <c:pt idx="268">
                  <c:v>82.07972599999998</c:v>
                </c:pt>
                <c:pt idx="269">
                  <c:v>81.912425000000027</c:v>
                </c:pt>
                <c:pt idx="270">
                  <c:v>81.745376999999976</c:v>
                </c:pt>
                <c:pt idx="271">
                  <c:v>81.578578999999962</c:v>
                </c:pt>
                <c:pt idx="272">
                  <c:v>81.412030000000001</c:v>
                </c:pt>
                <c:pt idx="273">
                  <c:v>81.245729999999995</c:v>
                </c:pt>
                <c:pt idx="274">
                  <c:v>81.079675999999978</c:v>
                </c:pt>
                <c:pt idx="275">
                  <c:v>80.913869000000034</c:v>
                </c:pt>
                <c:pt idx="276">
                  <c:v>80.748305000000002</c:v>
                </c:pt>
                <c:pt idx="277">
                  <c:v>80.582983999999982</c:v>
                </c:pt>
                <c:pt idx="278">
                  <c:v>80.417905000000047</c:v>
                </c:pt>
                <c:pt idx="279">
                  <c:v>80.253067000000001</c:v>
                </c:pt>
                <c:pt idx="280">
                  <c:v>80.088467999999978</c:v>
                </c:pt>
                <c:pt idx="281">
                  <c:v>79.924107000000006</c:v>
                </c:pt>
                <c:pt idx="282">
                  <c:v>79.75998199999998</c:v>
                </c:pt>
                <c:pt idx="283">
                  <c:v>79.596092999999982</c:v>
                </c:pt>
                <c:pt idx="284">
                  <c:v>79.432439000000002</c:v>
                </c:pt>
                <c:pt idx="285">
                  <c:v>79.269017000000005</c:v>
                </c:pt>
                <c:pt idx="286">
                  <c:v>79.105826999999977</c:v>
                </c:pt>
              </c:numCache>
            </c:numRef>
          </c:cat>
          <c:val>
            <c:numRef>
              <c:f>Sheet5!$H$4:$H$290</c:f>
              <c:numCache>
                <c:formatCode>General</c:formatCode>
                <c:ptCount val="287"/>
                <c:pt idx="0">
                  <c:v>4.6267199999999979</c:v>
                </c:pt>
                <c:pt idx="1">
                  <c:v>4.6471599999999986</c:v>
                </c:pt>
                <c:pt idx="2">
                  <c:v>4.6677799999999978</c:v>
                </c:pt>
                <c:pt idx="3">
                  <c:v>4.6885799999999982</c:v>
                </c:pt>
                <c:pt idx="4">
                  <c:v>4.7095399999999996</c:v>
                </c:pt>
                <c:pt idx="5">
                  <c:v>4.7306800000000004</c:v>
                </c:pt>
                <c:pt idx="6">
                  <c:v>4.7519799999999996</c:v>
                </c:pt>
                <c:pt idx="7">
                  <c:v>4.7734600000000018</c:v>
                </c:pt>
                <c:pt idx="8">
                  <c:v>4.7951199999999981</c:v>
                </c:pt>
                <c:pt idx="9">
                  <c:v>4.816939999999998</c:v>
                </c:pt>
                <c:pt idx="10">
                  <c:v>4.8389199999999981</c:v>
                </c:pt>
                <c:pt idx="11">
                  <c:v>4.8610799999999985</c:v>
                </c:pt>
                <c:pt idx="12">
                  <c:v>4.8834200000000001</c:v>
                </c:pt>
                <c:pt idx="13">
                  <c:v>4.9059200000000001</c:v>
                </c:pt>
                <c:pt idx="14">
                  <c:v>4.9285799999999984</c:v>
                </c:pt>
                <c:pt idx="15">
                  <c:v>4.9514399999999998</c:v>
                </c:pt>
                <c:pt idx="16">
                  <c:v>4.9744400000000004</c:v>
                </c:pt>
                <c:pt idx="17">
                  <c:v>4.9976200000000004</c:v>
                </c:pt>
                <c:pt idx="18">
                  <c:v>5.0209599999999979</c:v>
                </c:pt>
                <c:pt idx="19">
                  <c:v>5.0444799999999983</c:v>
                </c:pt>
                <c:pt idx="20">
                  <c:v>5.0681799999999981</c:v>
                </c:pt>
                <c:pt idx="21">
                  <c:v>5.092019999999998</c:v>
                </c:pt>
                <c:pt idx="22">
                  <c:v>5.1160399999999981</c:v>
                </c:pt>
                <c:pt idx="23">
                  <c:v>5.1402400000000004</c:v>
                </c:pt>
                <c:pt idx="24">
                  <c:v>5.1645999999999974</c:v>
                </c:pt>
                <c:pt idx="25">
                  <c:v>5.18912</c:v>
                </c:pt>
                <c:pt idx="26">
                  <c:v>5.2138</c:v>
                </c:pt>
                <c:pt idx="27">
                  <c:v>5.2386600000000021</c:v>
                </c:pt>
                <c:pt idx="28">
                  <c:v>5.2637</c:v>
                </c:pt>
                <c:pt idx="29">
                  <c:v>5.2888799999999998</c:v>
                </c:pt>
                <c:pt idx="30">
                  <c:v>5.3142399999999981</c:v>
                </c:pt>
                <c:pt idx="31">
                  <c:v>5.3397600000000018</c:v>
                </c:pt>
                <c:pt idx="32">
                  <c:v>5.3654599999999979</c:v>
                </c:pt>
                <c:pt idx="33">
                  <c:v>5.3913000000000002</c:v>
                </c:pt>
                <c:pt idx="34">
                  <c:v>5.4173200000000001</c:v>
                </c:pt>
                <c:pt idx="35">
                  <c:v>5.4435000000000002</c:v>
                </c:pt>
                <c:pt idx="36">
                  <c:v>5.4698599999999997</c:v>
                </c:pt>
                <c:pt idx="37">
                  <c:v>5.4963600000000019</c:v>
                </c:pt>
                <c:pt idx="38">
                  <c:v>5.5230399999999982</c:v>
                </c:pt>
                <c:pt idx="39">
                  <c:v>5.5498799999999999</c:v>
                </c:pt>
                <c:pt idx="40">
                  <c:v>5.5768800000000001</c:v>
                </c:pt>
                <c:pt idx="41">
                  <c:v>5.6040399999999986</c:v>
                </c:pt>
                <c:pt idx="42">
                  <c:v>5.6313800000000001</c:v>
                </c:pt>
                <c:pt idx="43">
                  <c:v>5.658859999999998</c:v>
                </c:pt>
                <c:pt idx="44">
                  <c:v>5.686519999999998</c:v>
                </c:pt>
                <c:pt idx="45">
                  <c:v>5.71434</c:v>
                </c:pt>
                <c:pt idx="46">
                  <c:v>5.7423200000000003</c:v>
                </c:pt>
                <c:pt idx="47">
                  <c:v>5.7704599999999999</c:v>
                </c:pt>
                <c:pt idx="48">
                  <c:v>5.7987599999999997</c:v>
                </c:pt>
                <c:pt idx="49">
                  <c:v>5.8272199999999978</c:v>
                </c:pt>
                <c:pt idx="50">
                  <c:v>5.8558399999999979</c:v>
                </c:pt>
                <c:pt idx="51">
                  <c:v>5.88462</c:v>
                </c:pt>
                <c:pt idx="52">
                  <c:v>5.9135600000000004</c:v>
                </c:pt>
                <c:pt idx="53">
                  <c:v>5.9426800000000002</c:v>
                </c:pt>
                <c:pt idx="54">
                  <c:v>5.9719400000000018</c:v>
                </c:pt>
                <c:pt idx="55">
                  <c:v>6.0013600000000018</c:v>
                </c:pt>
                <c:pt idx="56">
                  <c:v>6.0309400000000002</c:v>
                </c:pt>
                <c:pt idx="57">
                  <c:v>6.0606799999999996</c:v>
                </c:pt>
                <c:pt idx="58">
                  <c:v>6.0905799999999983</c:v>
                </c:pt>
                <c:pt idx="59">
                  <c:v>6.120619999999998</c:v>
                </c:pt>
                <c:pt idx="60">
                  <c:v>6.1508399999999979</c:v>
                </c:pt>
                <c:pt idx="61">
                  <c:v>6.1812199999999997</c:v>
                </c:pt>
                <c:pt idx="62">
                  <c:v>6.2117399999999998</c:v>
                </c:pt>
                <c:pt idx="63">
                  <c:v>6.2424200000000001</c:v>
                </c:pt>
                <c:pt idx="64">
                  <c:v>6.2732600000000023</c:v>
                </c:pt>
                <c:pt idx="65">
                  <c:v>6.3042600000000002</c:v>
                </c:pt>
                <c:pt idx="66">
                  <c:v>6.3354200000000001</c:v>
                </c:pt>
                <c:pt idx="67">
                  <c:v>6.3667400000000001</c:v>
                </c:pt>
                <c:pt idx="68">
                  <c:v>6.3982000000000001</c:v>
                </c:pt>
                <c:pt idx="69">
                  <c:v>6.4298200000000003</c:v>
                </c:pt>
                <c:pt idx="70">
                  <c:v>6.4615999999999998</c:v>
                </c:pt>
                <c:pt idx="71">
                  <c:v>6.4935200000000002</c:v>
                </c:pt>
                <c:pt idx="72">
                  <c:v>6.5255999999999981</c:v>
                </c:pt>
                <c:pt idx="73">
                  <c:v>6.5578399999999979</c:v>
                </c:pt>
                <c:pt idx="74">
                  <c:v>6.5902399999999997</c:v>
                </c:pt>
                <c:pt idx="75">
                  <c:v>6.6227799999999979</c:v>
                </c:pt>
                <c:pt idx="76">
                  <c:v>6.6554799999999981</c:v>
                </c:pt>
                <c:pt idx="77">
                  <c:v>6.68832</c:v>
                </c:pt>
                <c:pt idx="78">
                  <c:v>6.7213200000000004</c:v>
                </c:pt>
                <c:pt idx="79">
                  <c:v>6.7544799999999983</c:v>
                </c:pt>
                <c:pt idx="80">
                  <c:v>6.7877799999999997</c:v>
                </c:pt>
                <c:pt idx="81">
                  <c:v>6.8212400000000004</c:v>
                </c:pt>
                <c:pt idx="82">
                  <c:v>6.8548399999999976</c:v>
                </c:pt>
                <c:pt idx="83">
                  <c:v>6.8886000000000003</c:v>
                </c:pt>
                <c:pt idx="84">
                  <c:v>6.9225199999999978</c:v>
                </c:pt>
                <c:pt idx="85">
                  <c:v>6.9565799999999998</c:v>
                </c:pt>
                <c:pt idx="86">
                  <c:v>6.99078</c:v>
                </c:pt>
                <c:pt idx="87">
                  <c:v>7.0251399999999986</c:v>
                </c:pt>
                <c:pt idx="88">
                  <c:v>7.0596399999999999</c:v>
                </c:pt>
                <c:pt idx="89">
                  <c:v>7.0942999999999996</c:v>
                </c:pt>
                <c:pt idx="90">
                  <c:v>7.1290999999999984</c:v>
                </c:pt>
                <c:pt idx="91">
                  <c:v>7.1640599999999974</c:v>
                </c:pt>
                <c:pt idx="92">
                  <c:v>7.1991399999999981</c:v>
                </c:pt>
                <c:pt idx="93">
                  <c:v>7.2343999999999999</c:v>
                </c:pt>
                <c:pt idx="94">
                  <c:v>7.2697799999999999</c:v>
                </c:pt>
                <c:pt idx="95">
                  <c:v>7.30532</c:v>
                </c:pt>
                <c:pt idx="96">
                  <c:v>7.3410000000000002</c:v>
                </c:pt>
                <c:pt idx="97">
                  <c:v>7.3768399999999996</c:v>
                </c:pt>
                <c:pt idx="98">
                  <c:v>7.41282</c:v>
                </c:pt>
                <c:pt idx="99">
                  <c:v>7.4489400000000003</c:v>
                </c:pt>
                <c:pt idx="100">
                  <c:v>7.4851999999999999</c:v>
                </c:pt>
                <c:pt idx="101">
                  <c:v>7.5216000000000003</c:v>
                </c:pt>
                <c:pt idx="102">
                  <c:v>7.55816</c:v>
                </c:pt>
                <c:pt idx="103">
                  <c:v>7.5948599999999979</c:v>
                </c:pt>
                <c:pt idx="104">
                  <c:v>7.6317000000000004</c:v>
                </c:pt>
                <c:pt idx="105">
                  <c:v>7.6686799999999984</c:v>
                </c:pt>
                <c:pt idx="106">
                  <c:v>7.7058</c:v>
                </c:pt>
                <c:pt idx="107">
                  <c:v>7.74308</c:v>
                </c:pt>
                <c:pt idx="108">
                  <c:v>7.7804799999999998</c:v>
                </c:pt>
                <c:pt idx="109">
                  <c:v>7.8180399999999981</c:v>
                </c:pt>
                <c:pt idx="110">
                  <c:v>7.8557399999999982</c:v>
                </c:pt>
                <c:pt idx="111">
                  <c:v>7.8935599999999981</c:v>
                </c:pt>
                <c:pt idx="112">
                  <c:v>7.9315400000000018</c:v>
                </c:pt>
                <c:pt idx="113">
                  <c:v>7.969660000000002</c:v>
                </c:pt>
                <c:pt idx="114">
                  <c:v>8.0079000000000011</c:v>
                </c:pt>
                <c:pt idx="115">
                  <c:v>8.0463000000000005</c:v>
                </c:pt>
                <c:pt idx="116">
                  <c:v>8.0848200000000006</c:v>
                </c:pt>
                <c:pt idx="117">
                  <c:v>8.1235000000000035</c:v>
                </c:pt>
                <c:pt idx="118">
                  <c:v>8.1623000000000001</c:v>
                </c:pt>
                <c:pt idx="119">
                  <c:v>8.2012400000000003</c:v>
                </c:pt>
                <c:pt idx="120">
                  <c:v>8.2403399999999998</c:v>
                </c:pt>
                <c:pt idx="121">
                  <c:v>8.2795400000000008</c:v>
                </c:pt>
                <c:pt idx="122">
                  <c:v>8.3189000000000011</c:v>
                </c:pt>
                <c:pt idx="123">
                  <c:v>8.3584000000000032</c:v>
                </c:pt>
                <c:pt idx="124">
                  <c:v>8.3980200000000025</c:v>
                </c:pt>
                <c:pt idx="125">
                  <c:v>8.4377800000000001</c:v>
                </c:pt>
                <c:pt idx="126">
                  <c:v>8.477680000000003</c:v>
                </c:pt>
                <c:pt idx="127">
                  <c:v>8.5177200000000006</c:v>
                </c:pt>
                <c:pt idx="128">
                  <c:v>8.5578800000000008</c:v>
                </c:pt>
                <c:pt idx="129">
                  <c:v>8.5981799999999993</c:v>
                </c:pt>
                <c:pt idx="130">
                  <c:v>8.6386199999999995</c:v>
                </c:pt>
                <c:pt idx="131">
                  <c:v>8.6791800000000006</c:v>
                </c:pt>
                <c:pt idx="132">
                  <c:v>8.7198800000000016</c:v>
                </c:pt>
                <c:pt idx="133">
                  <c:v>8.760720000000001</c:v>
                </c:pt>
                <c:pt idx="134">
                  <c:v>8.8016800000000028</c:v>
                </c:pt>
                <c:pt idx="135">
                  <c:v>8.842780000000003</c:v>
                </c:pt>
                <c:pt idx="136">
                  <c:v>8.8840000000000003</c:v>
                </c:pt>
                <c:pt idx="137">
                  <c:v>8.9253600000000013</c:v>
                </c:pt>
                <c:pt idx="138">
                  <c:v>8.9668400000000048</c:v>
                </c:pt>
                <c:pt idx="139">
                  <c:v>9.0084600000000012</c:v>
                </c:pt>
                <c:pt idx="140">
                  <c:v>9.0502000000000002</c:v>
                </c:pt>
                <c:pt idx="141">
                  <c:v>9.0920800000000028</c:v>
                </c:pt>
                <c:pt idx="142">
                  <c:v>9.1340800000000009</c:v>
                </c:pt>
                <c:pt idx="143">
                  <c:v>9.1762000000000015</c:v>
                </c:pt>
                <c:pt idx="144">
                  <c:v>9.2184600000000003</c:v>
                </c:pt>
                <c:pt idx="145">
                  <c:v>9.26084</c:v>
                </c:pt>
                <c:pt idx="146">
                  <c:v>9.3033600000000014</c:v>
                </c:pt>
                <c:pt idx="147">
                  <c:v>9.3460000000000001</c:v>
                </c:pt>
                <c:pt idx="148">
                  <c:v>9.3887600000000013</c:v>
                </c:pt>
                <c:pt idx="149">
                  <c:v>9.4316600000000008</c:v>
                </c:pt>
                <c:pt idx="150">
                  <c:v>9.4746600000000001</c:v>
                </c:pt>
                <c:pt idx="151">
                  <c:v>9.5178000000000011</c:v>
                </c:pt>
                <c:pt idx="152">
                  <c:v>9.5610800000000005</c:v>
                </c:pt>
                <c:pt idx="153">
                  <c:v>9.6044600000000013</c:v>
                </c:pt>
                <c:pt idx="154">
                  <c:v>9.6479799999999987</c:v>
                </c:pt>
                <c:pt idx="155">
                  <c:v>9.6916000000000011</c:v>
                </c:pt>
                <c:pt idx="156">
                  <c:v>9.73536</c:v>
                </c:pt>
                <c:pt idx="157">
                  <c:v>9.7792400000000015</c:v>
                </c:pt>
                <c:pt idx="158">
                  <c:v>9.8232400000000002</c:v>
                </c:pt>
                <c:pt idx="159">
                  <c:v>9.8673600000000015</c:v>
                </c:pt>
                <c:pt idx="160">
                  <c:v>9.9116</c:v>
                </c:pt>
                <c:pt idx="161">
                  <c:v>9.9559800000000038</c:v>
                </c:pt>
                <c:pt idx="162">
                  <c:v>10.00046</c:v>
                </c:pt>
                <c:pt idx="163">
                  <c:v>10.045060000000001</c:v>
                </c:pt>
                <c:pt idx="164">
                  <c:v>10.089780000000003</c:v>
                </c:pt>
                <c:pt idx="165">
                  <c:v>10.13462</c:v>
                </c:pt>
                <c:pt idx="166">
                  <c:v>10.179580000000003</c:v>
                </c:pt>
                <c:pt idx="167">
                  <c:v>10.22466</c:v>
                </c:pt>
                <c:pt idx="168">
                  <c:v>10.26984</c:v>
                </c:pt>
                <c:pt idx="169">
                  <c:v>10.315160000000002</c:v>
                </c:pt>
                <c:pt idx="170">
                  <c:v>10.360580000000006</c:v>
                </c:pt>
                <c:pt idx="171">
                  <c:v>10.40612</c:v>
                </c:pt>
                <c:pt idx="172">
                  <c:v>10.451780000000003</c:v>
                </c:pt>
                <c:pt idx="173">
                  <c:v>10.49756</c:v>
                </c:pt>
                <c:pt idx="174">
                  <c:v>10.54344</c:v>
                </c:pt>
                <c:pt idx="175">
                  <c:v>10.589460000000004</c:v>
                </c:pt>
                <c:pt idx="176">
                  <c:v>10.63556</c:v>
                </c:pt>
                <c:pt idx="177">
                  <c:v>10.681800000000001</c:v>
                </c:pt>
                <c:pt idx="178">
                  <c:v>10.72814</c:v>
                </c:pt>
                <c:pt idx="179">
                  <c:v>10.7746</c:v>
                </c:pt>
                <c:pt idx="180">
                  <c:v>10.821160000000001</c:v>
                </c:pt>
                <c:pt idx="181">
                  <c:v>10.867840000000005</c:v>
                </c:pt>
                <c:pt idx="182">
                  <c:v>10.914620000000001</c:v>
                </c:pt>
                <c:pt idx="183">
                  <c:v>10.96152</c:v>
                </c:pt>
                <c:pt idx="184">
                  <c:v>11.00854</c:v>
                </c:pt>
                <c:pt idx="185">
                  <c:v>11.055660000000003</c:v>
                </c:pt>
                <c:pt idx="186">
                  <c:v>11.102880000000004</c:v>
                </c:pt>
                <c:pt idx="187">
                  <c:v>11.150220000000001</c:v>
                </c:pt>
                <c:pt idx="188">
                  <c:v>11.197660000000001</c:v>
                </c:pt>
                <c:pt idx="189">
                  <c:v>11.24522</c:v>
                </c:pt>
                <c:pt idx="190">
                  <c:v>11.29288</c:v>
                </c:pt>
                <c:pt idx="191">
                  <c:v>11.34064</c:v>
                </c:pt>
                <c:pt idx="192">
                  <c:v>11.38852</c:v>
                </c:pt>
                <c:pt idx="193">
                  <c:v>11.436500000000002</c:v>
                </c:pt>
                <c:pt idx="194">
                  <c:v>11.484580000000003</c:v>
                </c:pt>
                <c:pt idx="195">
                  <c:v>11.53276</c:v>
                </c:pt>
                <c:pt idx="196">
                  <c:v>11.581060000000001</c:v>
                </c:pt>
                <c:pt idx="197">
                  <c:v>11.62946</c:v>
                </c:pt>
                <c:pt idx="198">
                  <c:v>11.677960000000001</c:v>
                </c:pt>
                <c:pt idx="199">
                  <c:v>11.726560000000001</c:v>
                </c:pt>
                <c:pt idx="200">
                  <c:v>11.775260000000001</c:v>
                </c:pt>
                <c:pt idx="201">
                  <c:v>11.82408</c:v>
                </c:pt>
                <c:pt idx="202">
                  <c:v>11.872980000000004</c:v>
                </c:pt>
                <c:pt idx="203">
                  <c:v>11.922000000000002</c:v>
                </c:pt>
                <c:pt idx="204">
                  <c:v>11.9711</c:v>
                </c:pt>
                <c:pt idx="205">
                  <c:v>12.02032</c:v>
                </c:pt>
                <c:pt idx="206">
                  <c:v>12.06962</c:v>
                </c:pt>
                <c:pt idx="207">
                  <c:v>12.11904</c:v>
                </c:pt>
                <c:pt idx="208">
                  <c:v>12.16854</c:v>
                </c:pt>
                <c:pt idx="209">
                  <c:v>12.21814</c:v>
                </c:pt>
                <c:pt idx="210">
                  <c:v>12.267860000000001</c:v>
                </c:pt>
                <c:pt idx="211">
                  <c:v>12.31766</c:v>
                </c:pt>
                <c:pt idx="212">
                  <c:v>12.367560000000005</c:v>
                </c:pt>
                <c:pt idx="213">
                  <c:v>12.417540000000002</c:v>
                </c:pt>
                <c:pt idx="214">
                  <c:v>12.467640000000005</c:v>
                </c:pt>
                <c:pt idx="215">
                  <c:v>12.51782</c:v>
                </c:pt>
                <c:pt idx="216">
                  <c:v>12.568100000000001</c:v>
                </c:pt>
                <c:pt idx="217">
                  <c:v>12.61848</c:v>
                </c:pt>
                <c:pt idx="218">
                  <c:v>12.668940000000001</c:v>
                </c:pt>
                <c:pt idx="219">
                  <c:v>12.7195</c:v>
                </c:pt>
                <c:pt idx="220">
                  <c:v>12.770160000000001</c:v>
                </c:pt>
                <c:pt idx="221">
                  <c:v>12.8209</c:v>
                </c:pt>
                <c:pt idx="222">
                  <c:v>12.871740000000004</c:v>
                </c:pt>
                <c:pt idx="223">
                  <c:v>12.92266</c:v>
                </c:pt>
                <c:pt idx="224">
                  <c:v>12.973680000000003</c:v>
                </c:pt>
                <c:pt idx="225">
                  <c:v>13.024800000000001</c:v>
                </c:pt>
                <c:pt idx="226">
                  <c:v>13.076000000000002</c:v>
                </c:pt>
                <c:pt idx="227">
                  <c:v>13.127280000000001</c:v>
                </c:pt>
                <c:pt idx="228">
                  <c:v>13.178660000000001</c:v>
                </c:pt>
                <c:pt idx="229">
                  <c:v>13.230119999999999</c:v>
                </c:pt>
                <c:pt idx="230">
                  <c:v>13.28168</c:v>
                </c:pt>
                <c:pt idx="231">
                  <c:v>13.333320000000001</c:v>
                </c:pt>
                <c:pt idx="232">
                  <c:v>13.385040000000004</c:v>
                </c:pt>
                <c:pt idx="233">
                  <c:v>13.43684</c:v>
                </c:pt>
                <c:pt idx="234">
                  <c:v>13.48874</c:v>
                </c:pt>
                <c:pt idx="235">
                  <c:v>13.54074</c:v>
                </c:pt>
                <c:pt idx="236">
                  <c:v>13.5928</c:v>
                </c:pt>
                <c:pt idx="237">
                  <c:v>13.64494</c:v>
                </c:pt>
                <c:pt idx="238">
                  <c:v>13.697179999999999</c:v>
                </c:pt>
                <c:pt idx="239">
                  <c:v>13.749500000000001</c:v>
                </c:pt>
                <c:pt idx="240">
                  <c:v>13.8019</c:v>
                </c:pt>
                <c:pt idx="241">
                  <c:v>13.854380000000004</c:v>
                </c:pt>
                <c:pt idx="242">
                  <c:v>13.906940000000002</c:v>
                </c:pt>
                <c:pt idx="243">
                  <c:v>13.959600000000004</c:v>
                </c:pt>
                <c:pt idx="244">
                  <c:v>14.012320000000001</c:v>
                </c:pt>
                <c:pt idx="245">
                  <c:v>14.06512</c:v>
                </c:pt>
                <c:pt idx="246">
                  <c:v>14.11802</c:v>
                </c:pt>
                <c:pt idx="247">
                  <c:v>14.17098</c:v>
                </c:pt>
                <c:pt idx="248">
                  <c:v>14.224019999999999</c:v>
                </c:pt>
                <c:pt idx="249">
                  <c:v>14.277140000000001</c:v>
                </c:pt>
                <c:pt idx="250">
                  <c:v>14.33034</c:v>
                </c:pt>
                <c:pt idx="251">
                  <c:v>14.383600000000005</c:v>
                </c:pt>
                <c:pt idx="252">
                  <c:v>14.436960000000001</c:v>
                </c:pt>
                <c:pt idx="253">
                  <c:v>14.49038</c:v>
                </c:pt>
                <c:pt idx="254">
                  <c:v>14.54388</c:v>
                </c:pt>
                <c:pt idx="255">
                  <c:v>14.59746</c:v>
                </c:pt>
                <c:pt idx="256">
                  <c:v>14.651120000000001</c:v>
                </c:pt>
                <c:pt idx="257">
                  <c:v>14.704840000000001</c:v>
                </c:pt>
                <c:pt idx="258">
                  <c:v>14.75864</c:v>
                </c:pt>
                <c:pt idx="259">
                  <c:v>14.812500000000004</c:v>
                </c:pt>
                <c:pt idx="260">
                  <c:v>14.866440000000006</c:v>
                </c:pt>
                <c:pt idx="261">
                  <c:v>14.92046</c:v>
                </c:pt>
                <c:pt idx="262">
                  <c:v>14.974540000000005</c:v>
                </c:pt>
                <c:pt idx="263">
                  <c:v>15.028700000000001</c:v>
                </c:pt>
                <c:pt idx="264">
                  <c:v>15.08292</c:v>
                </c:pt>
                <c:pt idx="265">
                  <c:v>15.1372</c:v>
                </c:pt>
                <c:pt idx="266">
                  <c:v>15.19158</c:v>
                </c:pt>
                <c:pt idx="267">
                  <c:v>15.246</c:v>
                </c:pt>
                <c:pt idx="268">
                  <c:v>15.300500000000003</c:v>
                </c:pt>
                <c:pt idx="269">
                  <c:v>15.355060000000003</c:v>
                </c:pt>
                <c:pt idx="270">
                  <c:v>15.409700000000004</c:v>
                </c:pt>
                <c:pt idx="271">
                  <c:v>15.464400000000003</c:v>
                </c:pt>
                <c:pt idx="272">
                  <c:v>15.519160000000001</c:v>
                </c:pt>
                <c:pt idx="273">
                  <c:v>15.573980000000002</c:v>
                </c:pt>
                <c:pt idx="274">
                  <c:v>15.628880000000001</c:v>
                </c:pt>
                <c:pt idx="275">
                  <c:v>15.68384</c:v>
                </c:pt>
                <c:pt idx="276">
                  <c:v>15.738859999999999</c:v>
                </c:pt>
                <c:pt idx="277">
                  <c:v>15.793940000000001</c:v>
                </c:pt>
                <c:pt idx="278">
                  <c:v>15.8491</c:v>
                </c:pt>
                <c:pt idx="279">
                  <c:v>15.904300000000001</c:v>
                </c:pt>
                <c:pt idx="280">
                  <c:v>15.959560000000003</c:v>
                </c:pt>
                <c:pt idx="281">
                  <c:v>16.014900000000008</c:v>
                </c:pt>
                <c:pt idx="282">
                  <c:v>16.07028</c:v>
                </c:pt>
                <c:pt idx="283">
                  <c:v>16.12573999999999</c:v>
                </c:pt>
                <c:pt idx="284">
                  <c:v>16.181239999999988</c:v>
                </c:pt>
                <c:pt idx="285">
                  <c:v>16.236820000000005</c:v>
                </c:pt>
                <c:pt idx="286">
                  <c:v>16.292439999999985</c:v>
                </c:pt>
              </c:numCache>
            </c:numRef>
          </c:val>
        </c:ser>
        <c:ser>
          <c:idx val="7"/>
          <c:order val="7"/>
          <c:marker>
            <c:symbol val="none"/>
          </c:marker>
          <c:cat>
            <c:numRef>
              <c:f>Sheet5!$A$4:$A$290</c:f>
              <c:numCache>
                <c:formatCode>0.0_ </c:formatCode>
                <c:ptCount val="287"/>
                <c:pt idx="0">
                  <c:v>141.97503399999999</c:v>
                </c:pt>
                <c:pt idx="1">
                  <c:v>141.67128399999999</c:v>
                </c:pt>
                <c:pt idx="2">
                  <c:v>141.36825600000006</c:v>
                </c:pt>
                <c:pt idx="3">
                  <c:v>141.06595000000002</c:v>
                </c:pt>
                <c:pt idx="4">
                  <c:v>140.76436799999999</c:v>
                </c:pt>
                <c:pt idx="5">
                  <c:v>140.46350999999999</c:v>
                </c:pt>
                <c:pt idx="6">
                  <c:v>140.16337799999999</c:v>
                </c:pt>
                <c:pt idx="7">
                  <c:v>139.86397199999999</c:v>
                </c:pt>
                <c:pt idx="8">
                  <c:v>139.565293</c:v>
                </c:pt>
                <c:pt idx="9">
                  <c:v>139.26734200000001</c:v>
                </c:pt>
                <c:pt idx="10">
                  <c:v>138.97011900000001</c:v>
                </c:pt>
                <c:pt idx="11">
                  <c:v>138.67362499999993</c:v>
                </c:pt>
                <c:pt idx="12">
                  <c:v>138.37786</c:v>
                </c:pt>
                <c:pt idx="13">
                  <c:v>138.08282400000004</c:v>
                </c:pt>
                <c:pt idx="14">
                  <c:v>137.78851900000001</c:v>
                </c:pt>
                <c:pt idx="15">
                  <c:v>137.49494300000001</c:v>
                </c:pt>
                <c:pt idx="16">
                  <c:v>137.20209800000001</c:v>
                </c:pt>
                <c:pt idx="17">
                  <c:v>136.90998399999998</c:v>
                </c:pt>
                <c:pt idx="18">
                  <c:v>136.61859999999999</c:v>
                </c:pt>
                <c:pt idx="19">
                  <c:v>136.32794600000011</c:v>
                </c:pt>
                <c:pt idx="20">
                  <c:v>136.03802300000001</c:v>
                </c:pt>
                <c:pt idx="21">
                  <c:v>135.748831</c:v>
                </c:pt>
                <c:pt idx="22">
                  <c:v>135.46036800000005</c:v>
                </c:pt>
                <c:pt idx="23">
                  <c:v>135.17263499999999</c:v>
                </c:pt>
                <c:pt idx="24">
                  <c:v>134.88563100000005</c:v>
                </c:pt>
                <c:pt idx="25">
                  <c:v>134.599356</c:v>
                </c:pt>
                <c:pt idx="26">
                  <c:v>134.31380999999999</c:v>
                </c:pt>
                <c:pt idx="27">
                  <c:v>134.02899300000001</c:v>
                </c:pt>
                <c:pt idx="28">
                  <c:v>133.74490199999994</c:v>
                </c:pt>
                <c:pt idx="29">
                  <c:v>133.46153900000004</c:v>
                </c:pt>
                <c:pt idx="30">
                  <c:v>133.178901</c:v>
                </c:pt>
                <c:pt idx="31">
                  <c:v>132.89699000000005</c:v>
                </c:pt>
                <c:pt idx="32">
                  <c:v>132.61580299999994</c:v>
                </c:pt>
                <c:pt idx="33">
                  <c:v>132.33534000000006</c:v>
                </c:pt>
                <c:pt idx="34">
                  <c:v>132.0556</c:v>
                </c:pt>
                <c:pt idx="35">
                  <c:v>131.77658199999993</c:v>
                </c:pt>
                <c:pt idx="36">
                  <c:v>131.49828500000001</c:v>
                </c:pt>
                <c:pt idx="37">
                  <c:v>131.220708</c:v>
                </c:pt>
                <c:pt idx="38">
                  <c:v>130.94385099999994</c:v>
                </c:pt>
                <c:pt idx="39">
                  <c:v>130.667711</c:v>
                </c:pt>
                <c:pt idx="40">
                  <c:v>130.39228800000006</c:v>
                </c:pt>
                <c:pt idx="41">
                  <c:v>130.11758099999994</c:v>
                </c:pt>
                <c:pt idx="42">
                  <c:v>129.84358799999998</c:v>
                </c:pt>
                <c:pt idx="43">
                  <c:v>129.57030800000001</c:v>
                </c:pt>
                <c:pt idx="44">
                  <c:v>129.29773900000001</c:v>
                </c:pt>
                <c:pt idx="45">
                  <c:v>129.025881</c:v>
                </c:pt>
                <c:pt idx="46">
                  <c:v>128.75473199999999</c:v>
                </c:pt>
                <c:pt idx="47">
                  <c:v>128.48429100000001</c:v>
                </c:pt>
                <c:pt idx="48">
                  <c:v>128.21455499999988</c:v>
                </c:pt>
                <c:pt idx="49">
                  <c:v>127.94552400000005</c:v>
                </c:pt>
                <c:pt idx="50">
                  <c:v>127.677196</c:v>
                </c:pt>
                <c:pt idx="51">
                  <c:v>127.40956900000003</c:v>
                </c:pt>
                <c:pt idx="52">
                  <c:v>127.142642</c:v>
                </c:pt>
                <c:pt idx="53">
                  <c:v>126.87641199999997</c:v>
                </c:pt>
                <c:pt idx="54">
                  <c:v>126.61087999999998</c:v>
                </c:pt>
                <c:pt idx="55">
                  <c:v>126.346042</c:v>
                </c:pt>
                <c:pt idx="56">
                  <c:v>126.081896</c:v>
                </c:pt>
                <c:pt idx="57">
                  <c:v>125.81844199999998</c:v>
                </c:pt>
                <c:pt idx="58">
                  <c:v>125.55567699999997</c:v>
                </c:pt>
                <c:pt idx="59">
                  <c:v>125.29360000000003</c:v>
                </c:pt>
                <c:pt idx="60">
                  <c:v>125.032208</c:v>
                </c:pt>
                <c:pt idx="61">
                  <c:v>124.7715</c:v>
                </c:pt>
                <c:pt idx="62">
                  <c:v>124.51147300000002</c:v>
                </c:pt>
                <c:pt idx="63">
                  <c:v>124.252126</c:v>
                </c:pt>
                <c:pt idx="64">
                  <c:v>123.99345700000002</c:v>
                </c:pt>
                <c:pt idx="65">
                  <c:v>123.73546399999999</c:v>
                </c:pt>
                <c:pt idx="66">
                  <c:v>123.478145</c:v>
                </c:pt>
                <c:pt idx="67">
                  <c:v>123.221497</c:v>
                </c:pt>
                <c:pt idx="68">
                  <c:v>122.96552000000003</c:v>
                </c:pt>
                <c:pt idx="69">
                  <c:v>122.71020900000005</c:v>
                </c:pt>
                <c:pt idx="70">
                  <c:v>122.45556500000002</c:v>
                </c:pt>
                <c:pt idx="71">
                  <c:v>122.20158300000003</c:v>
                </c:pt>
                <c:pt idx="72">
                  <c:v>121.94826300000005</c:v>
                </c:pt>
                <c:pt idx="73">
                  <c:v>121.69560199999998</c:v>
                </c:pt>
                <c:pt idx="74">
                  <c:v>121.44359700000003</c:v>
                </c:pt>
                <c:pt idx="75">
                  <c:v>121.19224800000001</c:v>
                </c:pt>
                <c:pt idx="76">
                  <c:v>120.94155100000003</c:v>
                </c:pt>
                <c:pt idx="77">
                  <c:v>120.69150300000003</c:v>
                </c:pt>
                <c:pt idx="78">
                  <c:v>120.44210400000003</c:v>
                </c:pt>
                <c:pt idx="79">
                  <c:v>120.19335100000001</c:v>
                </c:pt>
                <c:pt idx="80">
                  <c:v>119.94524100000002</c:v>
                </c:pt>
                <c:pt idx="81">
                  <c:v>119.69777199999997</c:v>
                </c:pt>
                <c:pt idx="82">
                  <c:v>119.450942</c:v>
                </c:pt>
                <c:pt idx="83">
                  <c:v>119.204748</c:v>
                </c:pt>
                <c:pt idx="84">
                  <c:v>118.959188</c:v>
                </c:pt>
                <c:pt idx="85">
                  <c:v>118.71426000000004</c:v>
                </c:pt>
                <c:pt idx="86">
                  <c:v>118.46996200000002</c:v>
                </c:pt>
                <c:pt idx="87">
                  <c:v>118.226291</c:v>
                </c:pt>
                <c:pt idx="88">
                  <c:v>117.98324400000003</c:v>
                </c:pt>
                <c:pt idx="89">
                  <c:v>117.74081900000003</c:v>
                </c:pt>
                <c:pt idx="90">
                  <c:v>117.49901500000003</c:v>
                </c:pt>
                <c:pt idx="91">
                  <c:v>117.257828</c:v>
                </c:pt>
                <c:pt idx="92">
                  <c:v>117.01725600000003</c:v>
                </c:pt>
                <c:pt idx="93">
                  <c:v>116.77729600000002</c:v>
                </c:pt>
                <c:pt idx="94">
                  <c:v>116.537947</c:v>
                </c:pt>
                <c:pt idx="95">
                  <c:v>116.29920500000003</c:v>
                </c:pt>
                <c:pt idx="96">
                  <c:v>116.06106900000003</c:v>
                </c:pt>
                <c:pt idx="97">
                  <c:v>115.82353500000001</c:v>
                </c:pt>
                <c:pt idx="98">
                  <c:v>115.586602</c:v>
                </c:pt>
                <c:pt idx="99">
                  <c:v>115.350267</c:v>
                </c:pt>
                <c:pt idx="100">
                  <c:v>115.11452800000002</c:v>
                </c:pt>
                <c:pt idx="101">
                  <c:v>114.87938099999997</c:v>
                </c:pt>
                <c:pt idx="102">
                  <c:v>114.64482500000003</c:v>
                </c:pt>
                <c:pt idx="103">
                  <c:v>114.41085600000002</c:v>
                </c:pt>
                <c:pt idx="104">
                  <c:v>114.17747399999998</c:v>
                </c:pt>
                <c:pt idx="105">
                  <c:v>113.94467400000005</c:v>
                </c:pt>
                <c:pt idx="106">
                  <c:v>113.71245500000002</c:v>
                </c:pt>
                <c:pt idx="107">
                  <c:v>113.48081400000002</c:v>
                </c:pt>
                <c:pt idx="108">
                  <c:v>113.24974899999998</c:v>
                </c:pt>
                <c:pt idx="109">
                  <c:v>113.01925600000003</c:v>
                </c:pt>
                <c:pt idx="110">
                  <c:v>112.789334</c:v>
                </c:pt>
                <c:pt idx="111">
                  <c:v>112.55998</c:v>
                </c:pt>
                <c:pt idx="112">
                  <c:v>112.331192</c:v>
                </c:pt>
                <c:pt idx="113">
                  <c:v>112.10296700000001</c:v>
                </c:pt>
                <c:pt idx="114">
                  <c:v>111.87530199999996</c:v>
                </c:pt>
                <c:pt idx="115">
                  <c:v>111.648195</c:v>
                </c:pt>
                <c:pt idx="116">
                  <c:v>111.42164400000003</c:v>
                </c:pt>
                <c:pt idx="117">
                  <c:v>111.195646</c:v>
                </c:pt>
                <c:pt idx="118">
                  <c:v>110.97019899999998</c:v>
                </c:pt>
                <c:pt idx="119">
                  <c:v>110.74529900000003</c:v>
                </c:pt>
                <c:pt idx="120">
                  <c:v>110.520945</c:v>
                </c:pt>
                <c:pt idx="121">
                  <c:v>110.29713400000003</c:v>
                </c:pt>
                <c:pt idx="122">
                  <c:v>110.073864</c:v>
                </c:pt>
                <c:pt idx="123">
                  <c:v>109.85113200000001</c:v>
                </c:pt>
                <c:pt idx="124">
                  <c:v>109.62893499999997</c:v>
                </c:pt>
                <c:pt idx="125">
                  <c:v>109.40727099999999</c:v>
                </c:pt>
                <c:pt idx="126">
                  <c:v>109.18613799999997</c:v>
                </c:pt>
                <c:pt idx="127">
                  <c:v>108.96553299999998</c:v>
                </c:pt>
                <c:pt idx="128">
                  <c:v>108.74545400000002</c:v>
                </c:pt>
                <c:pt idx="129">
                  <c:v>108.52589799999997</c:v>
                </c:pt>
                <c:pt idx="130">
                  <c:v>108.30686300000002</c:v>
                </c:pt>
                <c:pt idx="131">
                  <c:v>108.08834599999997</c:v>
                </c:pt>
                <c:pt idx="132">
                  <c:v>107.87034399999997</c:v>
                </c:pt>
                <c:pt idx="133">
                  <c:v>107.65285599999997</c:v>
                </c:pt>
                <c:pt idx="134">
                  <c:v>107.435879</c:v>
                </c:pt>
                <c:pt idx="135">
                  <c:v>107.21941000000002</c:v>
                </c:pt>
                <c:pt idx="136">
                  <c:v>107.00344699999998</c:v>
                </c:pt>
                <c:pt idx="137">
                  <c:v>106.787988</c:v>
                </c:pt>
                <c:pt idx="138">
                  <c:v>106.57302999999999</c:v>
                </c:pt>
                <c:pt idx="139">
                  <c:v>106.35856999999999</c:v>
                </c:pt>
                <c:pt idx="140">
                  <c:v>106.14460699999999</c:v>
                </c:pt>
                <c:pt idx="141">
                  <c:v>105.93113700000002</c:v>
                </c:pt>
                <c:pt idx="142">
                  <c:v>105.71815900000003</c:v>
                </c:pt>
                <c:pt idx="143">
                  <c:v>105.50566999999999</c:v>
                </c:pt>
                <c:pt idx="144">
                  <c:v>105.29366800000003</c:v>
                </c:pt>
                <c:pt idx="145">
                  <c:v>105.08215</c:v>
                </c:pt>
                <c:pt idx="146">
                  <c:v>104.87111400000002</c:v>
                </c:pt>
                <c:pt idx="147">
                  <c:v>104.660557</c:v>
                </c:pt>
                <c:pt idx="148">
                  <c:v>104.45047700000001</c:v>
                </c:pt>
                <c:pt idx="149">
                  <c:v>104.240872</c:v>
                </c:pt>
                <c:pt idx="150">
                  <c:v>104.031739</c:v>
                </c:pt>
                <c:pt idx="151">
                  <c:v>103.82307699999997</c:v>
                </c:pt>
                <c:pt idx="152">
                  <c:v>103.61488199999998</c:v>
                </c:pt>
                <c:pt idx="153">
                  <c:v>103.40715200000002</c:v>
                </c:pt>
                <c:pt idx="154">
                  <c:v>103.19988499999998</c:v>
                </c:pt>
                <c:pt idx="155">
                  <c:v>102.99307899999998</c:v>
                </c:pt>
                <c:pt idx="156">
                  <c:v>102.78673199999997</c:v>
                </c:pt>
                <c:pt idx="157">
                  <c:v>102.58083999999998</c:v>
                </c:pt>
                <c:pt idx="158">
                  <c:v>102.37540300000001</c:v>
                </c:pt>
                <c:pt idx="159">
                  <c:v>102.17041599999997</c:v>
                </c:pt>
                <c:pt idx="160">
                  <c:v>101.965879</c:v>
                </c:pt>
                <c:pt idx="161">
                  <c:v>101.76178899999998</c:v>
                </c:pt>
                <c:pt idx="162">
                  <c:v>101.558144</c:v>
                </c:pt>
                <c:pt idx="163">
                  <c:v>101.354941</c:v>
                </c:pt>
                <c:pt idx="164">
                  <c:v>101.15217799999996</c:v>
                </c:pt>
                <c:pt idx="165">
                  <c:v>100.94985300000003</c:v>
                </c:pt>
                <c:pt idx="166">
                  <c:v>100.74796300000006</c:v>
                </c:pt>
                <c:pt idx="167">
                  <c:v>100.54650700000002</c:v>
                </c:pt>
                <c:pt idx="168">
                  <c:v>100.345483</c:v>
                </c:pt>
                <c:pt idx="169">
                  <c:v>100.144887</c:v>
                </c:pt>
                <c:pt idx="170">
                  <c:v>99.944717999999995</c:v>
                </c:pt>
                <c:pt idx="171">
                  <c:v>99.744974000000028</c:v>
                </c:pt>
                <c:pt idx="172">
                  <c:v>99.545652000000004</c:v>
                </c:pt>
                <c:pt idx="173">
                  <c:v>99.34675</c:v>
                </c:pt>
                <c:pt idx="174">
                  <c:v>99.148267000000004</c:v>
                </c:pt>
                <c:pt idx="175">
                  <c:v>98.950198999999998</c:v>
                </c:pt>
                <c:pt idx="176">
                  <c:v>98.752544999999998</c:v>
                </c:pt>
                <c:pt idx="177">
                  <c:v>98.555302999999938</c:v>
                </c:pt>
                <c:pt idx="178">
                  <c:v>98.358470999999938</c:v>
                </c:pt>
                <c:pt idx="179">
                  <c:v>98.162044999999978</c:v>
                </c:pt>
                <c:pt idx="180">
                  <c:v>97.96602500000003</c:v>
                </c:pt>
                <c:pt idx="181">
                  <c:v>97.770409000000001</c:v>
                </c:pt>
                <c:pt idx="182">
                  <c:v>97.57519299999997</c:v>
                </c:pt>
                <c:pt idx="183">
                  <c:v>97.38037599999997</c:v>
                </c:pt>
                <c:pt idx="184">
                  <c:v>97.185956999999988</c:v>
                </c:pt>
                <c:pt idx="185">
                  <c:v>96.991932000000006</c:v>
                </c:pt>
                <c:pt idx="186">
                  <c:v>96.798300000000012</c:v>
                </c:pt>
                <c:pt idx="187">
                  <c:v>96.605058999999954</c:v>
                </c:pt>
                <c:pt idx="188">
                  <c:v>96.412206000000026</c:v>
                </c:pt>
                <c:pt idx="189">
                  <c:v>96.219740000000002</c:v>
                </c:pt>
                <c:pt idx="190">
                  <c:v>96.027659000000028</c:v>
                </c:pt>
                <c:pt idx="191">
                  <c:v>95.83596</c:v>
                </c:pt>
                <c:pt idx="192">
                  <c:v>95.64464300000003</c:v>
                </c:pt>
                <c:pt idx="193">
                  <c:v>95.453703000000004</c:v>
                </c:pt>
                <c:pt idx="194">
                  <c:v>95.263141000000005</c:v>
                </c:pt>
                <c:pt idx="195">
                  <c:v>95.07295299999997</c:v>
                </c:pt>
                <c:pt idx="196">
                  <c:v>94.883137999999988</c:v>
                </c:pt>
                <c:pt idx="197">
                  <c:v>94.693692999999982</c:v>
                </c:pt>
                <c:pt idx="198">
                  <c:v>94.504617999999994</c:v>
                </c:pt>
                <c:pt idx="199">
                  <c:v>94.315909000000005</c:v>
                </c:pt>
                <c:pt idx="200">
                  <c:v>94.127566000000002</c:v>
                </c:pt>
                <c:pt idx="201">
                  <c:v>93.939584999999994</c:v>
                </c:pt>
                <c:pt idx="202">
                  <c:v>93.751965999999996</c:v>
                </c:pt>
                <c:pt idx="203">
                  <c:v>93.564706000000001</c:v>
                </c:pt>
                <c:pt idx="204">
                  <c:v>93.377803</c:v>
                </c:pt>
                <c:pt idx="205">
                  <c:v>93.191255000000027</c:v>
                </c:pt>
                <c:pt idx="206">
                  <c:v>93.005061999999981</c:v>
                </c:pt>
                <c:pt idx="207">
                  <c:v>92.81922000000003</c:v>
                </c:pt>
                <c:pt idx="208">
                  <c:v>92.633726999999979</c:v>
                </c:pt>
                <c:pt idx="209">
                  <c:v>92.448582999999999</c:v>
                </c:pt>
                <c:pt idx="210">
                  <c:v>92.263784999999999</c:v>
                </c:pt>
                <c:pt idx="211">
                  <c:v>92.079331999999937</c:v>
                </c:pt>
                <c:pt idx="212">
                  <c:v>91.895221000000006</c:v>
                </c:pt>
                <c:pt idx="213">
                  <c:v>91.711450000000028</c:v>
                </c:pt>
                <c:pt idx="214">
                  <c:v>91.528019</c:v>
                </c:pt>
                <c:pt idx="215">
                  <c:v>91.344925000000046</c:v>
                </c:pt>
                <c:pt idx="216">
                  <c:v>91.162165999999999</c:v>
                </c:pt>
                <c:pt idx="217">
                  <c:v>90.979740999999976</c:v>
                </c:pt>
                <c:pt idx="218">
                  <c:v>90.797647999999995</c:v>
                </c:pt>
                <c:pt idx="219">
                  <c:v>90.615884999999977</c:v>
                </c:pt>
                <c:pt idx="220">
                  <c:v>90.434450000000027</c:v>
                </c:pt>
                <c:pt idx="221">
                  <c:v>90.253340999999978</c:v>
                </c:pt>
                <c:pt idx="222">
                  <c:v>90.072557999999972</c:v>
                </c:pt>
                <c:pt idx="223">
                  <c:v>89.892097999999976</c:v>
                </c:pt>
                <c:pt idx="224">
                  <c:v>89.711958999999993</c:v>
                </c:pt>
                <c:pt idx="225">
                  <c:v>89.532139999999998</c:v>
                </c:pt>
                <c:pt idx="226">
                  <c:v>89.352638999999954</c:v>
                </c:pt>
                <c:pt idx="227">
                  <c:v>89.173454999999976</c:v>
                </c:pt>
                <c:pt idx="228">
                  <c:v>88.994585000000029</c:v>
                </c:pt>
                <c:pt idx="229">
                  <c:v>88.816028000000003</c:v>
                </c:pt>
                <c:pt idx="230">
                  <c:v>88.63778299999997</c:v>
                </c:pt>
                <c:pt idx="231">
                  <c:v>88.459846999999982</c:v>
                </c:pt>
                <c:pt idx="232">
                  <c:v>88.282219999999995</c:v>
                </c:pt>
                <c:pt idx="233">
                  <c:v>88.104899000000003</c:v>
                </c:pt>
                <c:pt idx="234">
                  <c:v>87.92788299999998</c:v>
                </c:pt>
                <c:pt idx="235">
                  <c:v>87.751170000000002</c:v>
                </c:pt>
                <c:pt idx="236">
                  <c:v>87.574759</c:v>
                </c:pt>
                <c:pt idx="237">
                  <c:v>87.398646999999983</c:v>
                </c:pt>
                <c:pt idx="238">
                  <c:v>87.222834999999989</c:v>
                </c:pt>
                <c:pt idx="239">
                  <c:v>87.04731900000003</c:v>
                </c:pt>
                <c:pt idx="240">
                  <c:v>86.872098999999963</c:v>
                </c:pt>
                <c:pt idx="241">
                  <c:v>86.697171999999981</c:v>
                </c:pt>
                <c:pt idx="242">
                  <c:v>86.522536999999971</c:v>
                </c:pt>
                <c:pt idx="243">
                  <c:v>86.348194000000007</c:v>
                </c:pt>
                <c:pt idx="244">
                  <c:v>86.174138999999954</c:v>
                </c:pt>
                <c:pt idx="245">
                  <c:v>86.00037199999997</c:v>
                </c:pt>
                <c:pt idx="246">
                  <c:v>85.826890999999989</c:v>
                </c:pt>
                <c:pt idx="247">
                  <c:v>85.653694999999999</c:v>
                </c:pt>
                <c:pt idx="248">
                  <c:v>85.480781999999977</c:v>
                </c:pt>
                <c:pt idx="249">
                  <c:v>85.308149999999998</c:v>
                </c:pt>
                <c:pt idx="250">
                  <c:v>85.135797999999937</c:v>
                </c:pt>
                <c:pt idx="251">
                  <c:v>84.963725999999994</c:v>
                </c:pt>
                <c:pt idx="252">
                  <c:v>84.791930000000022</c:v>
                </c:pt>
                <c:pt idx="253">
                  <c:v>84.620409999999978</c:v>
                </c:pt>
                <c:pt idx="254">
                  <c:v>84.449164000000039</c:v>
                </c:pt>
                <c:pt idx="255">
                  <c:v>84.278190999999978</c:v>
                </c:pt>
                <c:pt idx="256">
                  <c:v>84.107489999999999</c:v>
                </c:pt>
                <c:pt idx="257">
                  <c:v>83.937057999999993</c:v>
                </c:pt>
                <c:pt idx="258">
                  <c:v>83.766895000000005</c:v>
                </c:pt>
                <c:pt idx="259">
                  <c:v>83.596998999999983</c:v>
                </c:pt>
                <c:pt idx="260">
                  <c:v>83.427368999999999</c:v>
                </c:pt>
                <c:pt idx="261">
                  <c:v>83.258003000000002</c:v>
                </c:pt>
                <c:pt idx="262">
                  <c:v>83.088899999999981</c:v>
                </c:pt>
                <c:pt idx="263">
                  <c:v>82.920057999999983</c:v>
                </c:pt>
                <c:pt idx="264">
                  <c:v>82.75147699999998</c:v>
                </c:pt>
                <c:pt idx="265">
                  <c:v>82.583153999999993</c:v>
                </c:pt>
                <c:pt idx="266">
                  <c:v>82.415088999999981</c:v>
                </c:pt>
                <c:pt idx="267">
                  <c:v>82.247280000000046</c:v>
                </c:pt>
                <c:pt idx="268">
                  <c:v>82.07972599999998</c:v>
                </c:pt>
                <c:pt idx="269">
                  <c:v>81.912425000000027</c:v>
                </c:pt>
                <c:pt idx="270">
                  <c:v>81.745376999999976</c:v>
                </c:pt>
                <c:pt idx="271">
                  <c:v>81.578578999999962</c:v>
                </c:pt>
                <c:pt idx="272">
                  <c:v>81.412030000000001</c:v>
                </c:pt>
                <c:pt idx="273">
                  <c:v>81.245729999999995</c:v>
                </c:pt>
                <c:pt idx="274">
                  <c:v>81.079675999999978</c:v>
                </c:pt>
                <c:pt idx="275">
                  <c:v>80.913869000000034</c:v>
                </c:pt>
                <c:pt idx="276">
                  <c:v>80.748305000000002</c:v>
                </c:pt>
                <c:pt idx="277">
                  <c:v>80.582983999999982</c:v>
                </c:pt>
                <c:pt idx="278">
                  <c:v>80.417905000000047</c:v>
                </c:pt>
                <c:pt idx="279">
                  <c:v>80.253067000000001</c:v>
                </c:pt>
                <c:pt idx="280">
                  <c:v>80.088467999999978</c:v>
                </c:pt>
                <c:pt idx="281">
                  <c:v>79.924107000000006</c:v>
                </c:pt>
                <c:pt idx="282">
                  <c:v>79.75998199999998</c:v>
                </c:pt>
                <c:pt idx="283">
                  <c:v>79.596092999999982</c:v>
                </c:pt>
                <c:pt idx="284">
                  <c:v>79.432439000000002</c:v>
                </c:pt>
                <c:pt idx="285">
                  <c:v>79.269017000000005</c:v>
                </c:pt>
                <c:pt idx="286">
                  <c:v>79.105826999999977</c:v>
                </c:pt>
              </c:numCache>
            </c:numRef>
          </c:cat>
          <c:val>
            <c:numRef>
              <c:f>Sheet5!$I$4:$I$290</c:f>
              <c:numCache>
                <c:formatCode>General</c:formatCode>
                <c:ptCount val="287"/>
                <c:pt idx="0">
                  <c:v>4.6114799999999985</c:v>
                </c:pt>
                <c:pt idx="1">
                  <c:v>4.63192</c:v>
                </c:pt>
                <c:pt idx="2">
                  <c:v>4.6525199999999973</c:v>
                </c:pt>
                <c:pt idx="3">
                  <c:v>4.6732800000000001</c:v>
                </c:pt>
                <c:pt idx="4">
                  <c:v>4.694239999999998</c:v>
                </c:pt>
                <c:pt idx="5">
                  <c:v>4.7153400000000003</c:v>
                </c:pt>
                <c:pt idx="6">
                  <c:v>4.7366400000000022</c:v>
                </c:pt>
                <c:pt idx="7">
                  <c:v>4.7580999999999998</c:v>
                </c:pt>
                <c:pt idx="8">
                  <c:v>4.779720000000002</c:v>
                </c:pt>
                <c:pt idx="9">
                  <c:v>4.80152</c:v>
                </c:pt>
                <c:pt idx="10">
                  <c:v>4.8234999999999983</c:v>
                </c:pt>
                <c:pt idx="11">
                  <c:v>4.8456400000000004</c:v>
                </c:pt>
                <c:pt idx="12">
                  <c:v>4.8679399999999964</c:v>
                </c:pt>
                <c:pt idx="13">
                  <c:v>4.890419999999998</c:v>
                </c:pt>
                <c:pt idx="14">
                  <c:v>4.9130799999999999</c:v>
                </c:pt>
                <c:pt idx="15">
                  <c:v>4.9359000000000002</c:v>
                </c:pt>
                <c:pt idx="16">
                  <c:v>4.9588799999999997</c:v>
                </c:pt>
                <c:pt idx="17">
                  <c:v>4.9820399999999996</c:v>
                </c:pt>
                <c:pt idx="18">
                  <c:v>5.0053799999999997</c:v>
                </c:pt>
                <c:pt idx="19">
                  <c:v>5.0288599999999981</c:v>
                </c:pt>
                <c:pt idx="20">
                  <c:v>5.0525399999999978</c:v>
                </c:pt>
                <c:pt idx="21">
                  <c:v>5.076360000000002</c:v>
                </c:pt>
                <c:pt idx="22">
                  <c:v>5.1003600000000002</c:v>
                </c:pt>
                <c:pt idx="23">
                  <c:v>5.1245199999999969</c:v>
                </c:pt>
                <c:pt idx="24">
                  <c:v>5.14886</c:v>
                </c:pt>
                <c:pt idx="25">
                  <c:v>5.1733599999999997</c:v>
                </c:pt>
                <c:pt idx="26">
                  <c:v>5.198039999999998</c:v>
                </c:pt>
                <c:pt idx="27">
                  <c:v>5.2228599999999981</c:v>
                </c:pt>
                <c:pt idx="28">
                  <c:v>5.2478799999999985</c:v>
                </c:pt>
                <c:pt idx="29">
                  <c:v>5.2730399999999999</c:v>
                </c:pt>
                <c:pt idx="30">
                  <c:v>5.2983799999999999</c:v>
                </c:pt>
                <c:pt idx="31">
                  <c:v>5.323859999999998</c:v>
                </c:pt>
                <c:pt idx="32">
                  <c:v>5.3495400000000002</c:v>
                </c:pt>
                <c:pt idx="33">
                  <c:v>5.3753599999999997</c:v>
                </c:pt>
                <c:pt idx="34">
                  <c:v>5.4013600000000022</c:v>
                </c:pt>
                <c:pt idx="35">
                  <c:v>5.4275199999999986</c:v>
                </c:pt>
                <c:pt idx="36">
                  <c:v>5.4538399999999996</c:v>
                </c:pt>
                <c:pt idx="37">
                  <c:v>5.4803199999999999</c:v>
                </c:pt>
                <c:pt idx="38">
                  <c:v>5.5069799999999995</c:v>
                </c:pt>
                <c:pt idx="39">
                  <c:v>5.5338000000000003</c:v>
                </c:pt>
                <c:pt idx="40">
                  <c:v>5.5607600000000001</c:v>
                </c:pt>
                <c:pt idx="41">
                  <c:v>5.5879199999999987</c:v>
                </c:pt>
                <c:pt idx="42">
                  <c:v>5.6152199999999981</c:v>
                </c:pt>
                <c:pt idx="43">
                  <c:v>5.6426799999999995</c:v>
                </c:pt>
                <c:pt idx="44">
                  <c:v>5.6703000000000001</c:v>
                </c:pt>
                <c:pt idx="45">
                  <c:v>5.6980999999999984</c:v>
                </c:pt>
                <c:pt idx="46">
                  <c:v>5.7260600000000004</c:v>
                </c:pt>
                <c:pt idx="47">
                  <c:v>5.7541599999999979</c:v>
                </c:pt>
                <c:pt idx="48">
                  <c:v>5.7824400000000002</c:v>
                </c:pt>
                <c:pt idx="49">
                  <c:v>5.8108799999999983</c:v>
                </c:pt>
                <c:pt idx="50">
                  <c:v>5.8394599999999999</c:v>
                </c:pt>
                <c:pt idx="51">
                  <c:v>5.86822</c:v>
                </c:pt>
                <c:pt idx="52">
                  <c:v>5.8971399999999976</c:v>
                </c:pt>
                <c:pt idx="53">
                  <c:v>5.9262199999999998</c:v>
                </c:pt>
                <c:pt idx="54">
                  <c:v>5.9554600000000004</c:v>
                </c:pt>
                <c:pt idx="55">
                  <c:v>5.9848400000000002</c:v>
                </c:pt>
                <c:pt idx="56">
                  <c:v>6.0143999999999984</c:v>
                </c:pt>
                <c:pt idx="57">
                  <c:v>6.0441199999999986</c:v>
                </c:pt>
                <c:pt idx="58">
                  <c:v>6.0739799999999997</c:v>
                </c:pt>
                <c:pt idx="59">
                  <c:v>6.1040199999999976</c:v>
                </c:pt>
                <c:pt idx="60">
                  <c:v>6.1341999999999981</c:v>
                </c:pt>
                <c:pt idx="61">
                  <c:v>6.1645399999999961</c:v>
                </c:pt>
                <c:pt idx="62">
                  <c:v>6.1950399999999979</c:v>
                </c:pt>
                <c:pt idx="63">
                  <c:v>6.2256999999999998</c:v>
                </c:pt>
                <c:pt idx="64">
                  <c:v>6.2565</c:v>
                </c:pt>
                <c:pt idx="65">
                  <c:v>6.2874799999999995</c:v>
                </c:pt>
                <c:pt idx="66">
                  <c:v>6.3186</c:v>
                </c:pt>
                <c:pt idx="67">
                  <c:v>6.3498799999999997</c:v>
                </c:pt>
                <c:pt idx="68">
                  <c:v>6.3813199999999997</c:v>
                </c:pt>
                <c:pt idx="69">
                  <c:v>6.412919999999998</c:v>
                </c:pt>
                <c:pt idx="70">
                  <c:v>6.4446599999999998</c:v>
                </c:pt>
                <c:pt idx="71">
                  <c:v>6.4765600000000019</c:v>
                </c:pt>
                <c:pt idx="72">
                  <c:v>6.5086199999999996</c:v>
                </c:pt>
                <c:pt idx="73">
                  <c:v>6.5408200000000001</c:v>
                </c:pt>
                <c:pt idx="74">
                  <c:v>6.5731799999999998</c:v>
                </c:pt>
                <c:pt idx="75">
                  <c:v>6.6056999999999997</c:v>
                </c:pt>
                <c:pt idx="76">
                  <c:v>6.6383599999999996</c:v>
                </c:pt>
                <c:pt idx="77">
                  <c:v>6.6711799999999997</c:v>
                </c:pt>
                <c:pt idx="78">
                  <c:v>6.7041599999999981</c:v>
                </c:pt>
                <c:pt idx="79">
                  <c:v>6.7372800000000002</c:v>
                </c:pt>
                <c:pt idx="80">
                  <c:v>6.7705399999999996</c:v>
                </c:pt>
                <c:pt idx="81">
                  <c:v>6.8039799999999984</c:v>
                </c:pt>
                <c:pt idx="82">
                  <c:v>6.837539999999998</c:v>
                </c:pt>
                <c:pt idx="83">
                  <c:v>6.8712800000000014</c:v>
                </c:pt>
                <c:pt idx="84">
                  <c:v>6.9051600000000004</c:v>
                </c:pt>
                <c:pt idx="85">
                  <c:v>6.9391800000000003</c:v>
                </c:pt>
                <c:pt idx="86">
                  <c:v>6.9733600000000013</c:v>
                </c:pt>
                <c:pt idx="87">
                  <c:v>7.0076799999999997</c:v>
                </c:pt>
                <c:pt idx="88">
                  <c:v>7.04216</c:v>
                </c:pt>
                <c:pt idx="89">
                  <c:v>7.0767800000000003</c:v>
                </c:pt>
                <c:pt idx="90">
                  <c:v>7.111539999999998</c:v>
                </c:pt>
                <c:pt idx="91">
                  <c:v>7.1464600000000003</c:v>
                </c:pt>
                <c:pt idx="92">
                  <c:v>7.1815199999999981</c:v>
                </c:pt>
                <c:pt idx="93">
                  <c:v>7.2167399999999997</c:v>
                </c:pt>
                <c:pt idx="94">
                  <c:v>7.2520999999999995</c:v>
                </c:pt>
                <c:pt idx="95">
                  <c:v>7.2876000000000003</c:v>
                </c:pt>
                <c:pt idx="96">
                  <c:v>7.3232600000000003</c:v>
                </c:pt>
                <c:pt idx="97">
                  <c:v>7.3590600000000004</c:v>
                </c:pt>
                <c:pt idx="98">
                  <c:v>7.3949999999999978</c:v>
                </c:pt>
                <c:pt idx="99">
                  <c:v>7.4310800000000015</c:v>
                </c:pt>
                <c:pt idx="100">
                  <c:v>7.46732</c:v>
                </c:pt>
                <c:pt idx="101">
                  <c:v>7.5036800000000001</c:v>
                </c:pt>
                <c:pt idx="102">
                  <c:v>7.5401999999999996</c:v>
                </c:pt>
                <c:pt idx="103">
                  <c:v>7.5768800000000001</c:v>
                </c:pt>
                <c:pt idx="104">
                  <c:v>7.6136799999999996</c:v>
                </c:pt>
                <c:pt idx="105">
                  <c:v>7.65062</c:v>
                </c:pt>
                <c:pt idx="106">
                  <c:v>7.6877199999999979</c:v>
                </c:pt>
                <c:pt idx="107">
                  <c:v>7.7249599999999976</c:v>
                </c:pt>
                <c:pt idx="108">
                  <c:v>7.7623199999999981</c:v>
                </c:pt>
                <c:pt idx="109">
                  <c:v>7.7998399999999997</c:v>
                </c:pt>
                <c:pt idx="110">
                  <c:v>7.8374999999999995</c:v>
                </c:pt>
                <c:pt idx="111">
                  <c:v>7.8753000000000002</c:v>
                </c:pt>
                <c:pt idx="112">
                  <c:v>7.9132400000000018</c:v>
                </c:pt>
                <c:pt idx="113">
                  <c:v>7.9513199999999999</c:v>
                </c:pt>
                <c:pt idx="114">
                  <c:v>7.9895399999999999</c:v>
                </c:pt>
                <c:pt idx="115">
                  <c:v>8.0278799999999997</c:v>
                </c:pt>
                <c:pt idx="116">
                  <c:v>8.0663800000000005</c:v>
                </c:pt>
                <c:pt idx="117">
                  <c:v>8.1050200000000014</c:v>
                </c:pt>
                <c:pt idx="118">
                  <c:v>8.1437799999999996</c:v>
                </c:pt>
                <c:pt idx="119">
                  <c:v>8.1827000000000005</c:v>
                </c:pt>
                <c:pt idx="120">
                  <c:v>8.2217400000000005</c:v>
                </c:pt>
                <c:pt idx="121">
                  <c:v>8.2609200000000005</c:v>
                </c:pt>
                <c:pt idx="122">
                  <c:v>8.3002400000000005</c:v>
                </c:pt>
                <c:pt idx="123">
                  <c:v>8.3397000000000006</c:v>
                </c:pt>
                <c:pt idx="124">
                  <c:v>8.3792800000000032</c:v>
                </c:pt>
                <c:pt idx="125">
                  <c:v>8.4190200000000015</c:v>
                </c:pt>
                <c:pt idx="126">
                  <c:v>8.4588800000000006</c:v>
                </c:pt>
                <c:pt idx="127">
                  <c:v>8.4988799999999998</c:v>
                </c:pt>
                <c:pt idx="128">
                  <c:v>8.5389999999999997</c:v>
                </c:pt>
                <c:pt idx="129">
                  <c:v>8.5792600000000014</c:v>
                </c:pt>
                <c:pt idx="130">
                  <c:v>8.6196600000000014</c:v>
                </c:pt>
                <c:pt idx="131">
                  <c:v>8.6601800000000004</c:v>
                </c:pt>
                <c:pt idx="132">
                  <c:v>8.7008400000000012</c:v>
                </c:pt>
                <c:pt idx="133">
                  <c:v>8.7416400000000003</c:v>
                </c:pt>
                <c:pt idx="134">
                  <c:v>8.7825600000000001</c:v>
                </c:pt>
                <c:pt idx="135">
                  <c:v>8.82362</c:v>
                </c:pt>
                <c:pt idx="136">
                  <c:v>8.8648000000000007</c:v>
                </c:pt>
                <c:pt idx="137">
                  <c:v>8.9061200000000014</c:v>
                </c:pt>
                <c:pt idx="138">
                  <c:v>8.9475800000000003</c:v>
                </c:pt>
                <c:pt idx="139">
                  <c:v>8.98916</c:v>
                </c:pt>
                <c:pt idx="140">
                  <c:v>9.0308600000000006</c:v>
                </c:pt>
                <c:pt idx="141">
                  <c:v>9.0727000000000046</c:v>
                </c:pt>
                <c:pt idx="142">
                  <c:v>9.1146600000000024</c:v>
                </c:pt>
                <c:pt idx="143">
                  <c:v>9.1567400000000028</c:v>
                </c:pt>
                <c:pt idx="144">
                  <c:v>9.1989599999999996</c:v>
                </c:pt>
                <c:pt idx="145">
                  <c:v>9.2413199999999946</c:v>
                </c:pt>
                <c:pt idx="146">
                  <c:v>9.2837800000000001</c:v>
                </c:pt>
                <c:pt idx="147">
                  <c:v>9.3263800000000003</c:v>
                </c:pt>
                <c:pt idx="148">
                  <c:v>9.3691000000000049</c:v>
                </c:pt>
                <c:pt idx="149">
                  <c:v>9.4119600000000005</c:v>
                </c:pt>
                <c:pt idx="150">
                  <c:v>9.4549400000000006</c:v>
                </c:pt>
                <c:pt idx="151">
                  <c:v>9.4980400000000014</c:v>
                </c:pt>
                <c:pt idx="152">
                  <c:v>9.5412599999999994</c:v>
                </c:pt>
                <c:pt idx="153">
                  <c:v>9.5846</c:v>
                </c:pt>
                <c:pt idx="154">
                  <c:v>9.6280800000000006</c:v>
                </c:pt>
                <c:pt idx="155">
                  <c:v>9.671660000000001</c:v>
                </c:pt>
                <c:pt idx="156">
                  <c:v>9.7153799999999997</c:v>
                </c:pt>
                <c:pt idx="157">
                  <c:v>9.7592200000000009</c:v>
                </c:pt>
                <c:pt idx="158">
                  <c:v>9.8031800000000029</c:v>
                </c:pt>
                <c:pt idx="159">
                  <c:v>9.8472600000000003</c:v>
                </c:pt>
                <c:pt idx="160">
                  <c:v>9.8914600000000004</c:v>
                </c:pt>
                <c:pt idx="161">
                  <c:v>9.9357800000000029</c:v>
                </c:pt>
                <c:pt idx="162">
                  <c:v>9.980220000000001</c:v>
                </c:pt>
                <c:pt idx="163">
                  <c:v>10.024800000000001</c:v>
                </c:pt>
                <c:pt idx="164">
                  <c:v>10.069480000000004</c:v>
                </c:pt>
                <c:pt idx="165">
                  <c:v>10.114280000000001</c:v>
                </c:pt>
                <c:pt idx="166">
                  <c:v>10.159180000000003</c:v>
                </c:pt>
                <c:pt idx="167">
                  <c:v>10.204219999999999</c:v>
                </c:pt>
                <c:pt idx="168">
                  <c:v>10.249379999999999</c:v>
                </c:pt>
                <c:pt idx="169">
                  <c:v>10.294640000000001</c:v>
                </c:pt>
                <c:pt idx="170">
                  <c:v>10.340020000000001</c:v>
                </c:pt>
                <c:pt idx="171">
                  <c:v>10.385520000000003</c:v>
                </c:pt>
                <c:pt idx="172">
                  <c:v>10.431140000000001</c:v>
                </c:pt>
                <c:pt idx="173">
                  <c:v>10.476880000000003</c:v>
                </c:pt>
                <c:pt idx="174">
                  <c:v>10.52272</c:v>
                </c:pt>
                <c:pt idx="175">
                  <c:v>10.568680000000002</c:v>
                </c:pt>
                <c:pt idx="176">
                  <c:v>10.61476</c:v>
                </c:pt>
                <c:pt idx="177">
                  <c:v>10.66094</c:v>
                </c:pt>
                <c:pt idx="178">
                  <c:v>10.707240000000001</c:v>
                </c:pt>
                <c:pt idx="179">
                  <c:v>10.753640000000004</c:v>
                </c:pt>
                <c:pt idx="180">
                  <c:v>10.800180000000003</c:v>
                </c:pt>
                <c:pt idx="181">
                  <c:v>10.8468</c:v>
                </c:pt>
                <c:pt idx="182">
                  <c:v>10.893560000000004</c:v>
                </c:pt>
                <c:pt idx="183">
                  <c:v>10.9404</c:v>
                </c:pt>
                <c:pt idx="184">
                  <c:v>10.98738</c:v>
                </c:pt>
                <c:pt idx="185">
                  <c:v>11.03444</c:v>
                </c:pt>
                <c:pt idx="186">
                  <c:v>11.08164</c:v>
                </c:pt>
                <c:pt idx="187">
                  <c:v>11.128919999999999</c:v>
                </c:pt>
                <c:pt idx="188">
                  <c:v>11.17632</c:v>
                </c:pt>
                <c:pt idx="189">
                  <c:v>11.223840000000001</c:v>
                </c:pt>
                <c:pt idx="190">
                  <c:v>11.27144</c:v>
                </c:pt>
                <c:pt idx="191">
                  <c:v>11.31916</c:v>
                </c:pt>
                <c:pt idx="192">
                  <c:v>11.367000000000004</c:v>
                </c:pt>
                <c:pt idx="193">
                  <c:v>11.41494</c:v>
                </c:pt>
                <c:pt idx="194">
                  <c:v>11.462980000000003</c:v>
                </c:pt>
                <c:pt idx="195">
                  <c:v>11.51112</c:v>
                </c:pt>
                <c:pt idx="196">
                  <c:v>11.55936</c:v>
                </c:pt>
                <c:pt idx="197">
                  <c:v>11.60772</c:v>
                </c:pt>
                <c:pt idx="198">
                  <c:v>11.65616</c:v>
                </c:pt>
                <c:pt idx="199">
                  <c:v>11.70472</c:v>
                </c:pt>
                <c:pt idx="200">
                  <c:v>11.75338</c:v>
                </c:pt>
                <c:pt idx="201">
                  <c:v>11.802160000000002</c:v>
                </c:pt>
                <c:pt idx="202">
                  <c:v>11.85102</c:v>
                </c:pt>
                <c:pt idx="203">
                  <c:v>11.899980000000003</c:v>
                </c:pt>
                <c:pt idx="204">
                  <c:v>11.94904</c:v>
                </c:pt>
                <c:pt idx="205">
                  <c:v>11.998200000000001</c:v>
                </c:pt>
                <c:pt idx="206">
                  <c:v>12.04748</c:v>
                </c:pt>
                <c:pt idx="207">
                  <c:v>12.09684</c:v>
                </c:pt>
                <c:pt idx="208">
                  <c:v>12.1463</c:v>
                </c:pt>
                <c:pt idx="209">
                  <c:v>12.19586</c:v>
                </c:pt>
                <c:pt idx="210">
                  <c:v>12.245520000000001</c:v>
                </c:pt>
                <c:pt idx="211">
                  <c:v>12.29528</c:v>
                </c:pt>
                <c:pt idx="212">
                  <c:v>12.34512</c:v>
                </c:pt>
                <c:pt idx="213">
                  <c:v>12.395080000000004</c:v>
                </c:pt>
                <c:pt idx="214">
                  <c:v>12.445120000000001</c:v>
                </c:pt>
                <c:pt idx="215">
                  <c:v>12.49526</c:v>
                </c:pt>
                <c:pt idx="216">
                  <c:v>12.545480000000003</c:v>
                </c:pt>
                <c:pt idx="217">
                  <c:v>12.59582</c:v>
                </c:pt>
                <c:pt idx="218">
                  <c:v>12.646240000000001</c:v>
                </c:pt>
                <c:pt idx="219">
                  <c:v>12.69674</c:v>
                </c:pt>
                <c:pt idx="220">
                  <c:v>12.747359999999997</c:v>
                </c:pt>
                <c:pt idx="221">
                  <c:v>12.79806</c:v>
                </c:pt>
                <c:pt idx="222">
                  <c:v>12.848840000000001</c:v>
                </c:pt>
                <c:pt idx="223">
                  <c:v>12.89972</c:v>
                </c:pt>
                <c:pt idx="224">
                  <c:v>12.950700000000005</c:v>
                </c:pt>
                <c:pt idx="225">
                  <c:v>13.001760000000001</c:v>
                </c:pt>
                <c:pt idx="226">
                  <c:v>13.052900000000005</c:v>
                </c:pt>
                <c:pt idx="227">
                  <c:v>13.104140000000001</c:v>
                </c:pt>
                <c:pt idx="228">
                  <c:v>13.155480000000006</c:v>
                </c:pt>
                <c:pt idx="229">
                  <c:v>13.206900000000001</c:v>
                </c:pt>
                <c:pt idx="230">
                  <c:v>13.2584</c:v>
                </c:pt>
                <c:pt idx="231">
                  <c:v>13.309980000000003</c:v>
                </c:pt>
                <c:pt idx="232">
                  <c:v>13.361660000000002</c:v>
                </c:pt>
                <c:pt idx="233">
                  <c:v>13.413440000000003</c:v>
                </c:pt>
                <c:pt idx="234">
                  <c:v>13.465280000000003</c:v>
                </c:pt>
                <c:pt idx="235">
                  <c:v>13.51722</c:v>
                </c:pt>
                <c:pt idx="236">
                  <c:v>13.569240000000002</c:v>
                </c:pt>
                <c:pt idx="237">
                  <c:v>13.62134</c:v>
                </c:pt>
                <c:pt idx="238">
                  <c:v>13.67352</c:v>
                </c:pt>
                <c:pt idx="239">
                  <c:v>13.7258</c:v>
                </c:pt>
                <c:pt idx="240">
                  <c:v>13.77814</c:v>
                </c:pt>
                <c:pt idx="241">
                  <c:v>13.830580000000003</c:v>
                </c:pt>
                <c:pt idx="242">
                  <c:v>13.883100000000002</c:v>
                </c:pt>
                <c:pt idx="243">
                  <c:v>13.935680000000003</c:v>
                </c:pt>
                <c:pt idx="244">
                  <c:v>13.98836</c:v>
                </c:pt>
                <c:pt idx="245">
                  <c:v>14.041119999999999</c:v>
                </c:pt>
                <c:pt idx="246">
                  <c:v>14.093960000000001</c:v>
                </c:pt>
                <c:pt idx="247">
                  <c:v>14.146879999999999</c:v>
                </c:pt>
                <c:pt idx="248">
                  <c:v>14.199860000000001</c:v>
                </c:pt>
                <c:pt idx="249">
                  <c:v>14.252940000000002</c:v>
                </c:pt>
                <c:pt idx="250">
                  <c:v>14.306080000000003</c:v>
                </c:pt>
                <c:pt idx="251">
                  <c:v>14.359300000000005</c:v>
                </c:pt>
                <c:pt idx="252">
                  <c:v>14.412600000000005</c:v>
                </c:pt>
                <c:pt idx="253">
                  <c:v>14.465980000000004</c:v>
                </c:pt>
                <c:pt idx="254">
                  <c:v>14.519440000000005</c:v>
                </c:pt>
                <c:pt idx="255">
                  <c:v>14.57296</c:v>
                </c:pt>
                <c:pt idx="256">
                  <c:v>14.62656</c:v>
                </c:pt>
                <c:pt idx="257">
                  <c:v>14.68024</c:v>
                </c:pt>
                <c:pt idx="258">
                  <c:v>14.733980000000001</c:v>
                </c:pt>
                <c:pt idx="259">
                  <c:v>14.787800000000001</c:v>
                </c:pt>
                <c:pt idx="260">
                  <c:v>14.841700000000001</c:v>
                </c:pt>
                <c:pt idx="261">
                  <c:v>14.895660000000005</c:v>
                </c:pt>
                <c:pt idx="262">
                  <c:v>14.9497</c:v>
                </c:pt>
                <c:pt idx="263">
                  <c:v>15.0038</c:v>
                </c:pt>
                <c:pt idx="264">
                  <c:v>15.05796</c:v>
                </c:pt>
                <c:pt idx="265">
                  <c:v>15.112220000000001</c:v>
                </c:pt>
                <c:pt idx="266">
                  <c:v>15.16652</c:v>
                </c:pt>
                <c:pt idx="267">
                  <c:v>15.2209</c:v>
                </c:pt>
                <c:pt idx="268">
                  <c:v>15.27534</c:v>
                </c:pt>
                <c:pt idx="269">
                  <c:v>15.32986</c:v>
                </c:pt>
                <c:pt idx="270">
                  <c:v>15.384440000000003</c:v>
                </c:pt>
                <c:pt idx="271">
                  <c:v>15.4391</c:v>
                </c:pt>
                <c:pt idx="272">
                  <c:v>15.4938</c:v>
                </c:pt>
                <c:pt idx="273">
                  <c:v>15.548579999999999</c:v>
                </c:pt>
                <c:pt idx="274">
                  <c:v>15.60342</c:v>
                </c:pt>
                <c:pt idx="275">
                  <c:v>15.658340000000001</c:v>
                </c:pt>
                <c:pt idx="276">
                  <c:v>15.7133</c:v>
                </c:pt>
                <c:pt idx="277">
                  <c:v>15.76834</c:v>
                </c:pt>
                <c:pt idx="278">
                  <c:v>15.82342</c:v>
                </c:pt>
                <c:pt idx="279">
                  <c:v>15.878580000000003</c:v>
                </c:pt>
                <c:pt idx="280">
                  <c:v>15.9338</c:v>
                </c:pt>
                <c:pt idx="281">
                  <c:v>15.989080000000003</c:v>
                </c:pt>
                <c:pt idx="282">
                  <c:v>16.044419999999988</c:v>
                </c:pt>
                <c:pt idx="283">
                  <c:v>16.099820000000001</c:v>
                </c:pt>
                <c:pt idx="284">
                  <c:v>16.155280000000001</c:v>
                </c:pt>
                <c:pt idx="285">
                  <c:v>16.210799999999988</c:v>
                </c:pt>
                <c:pt idx="286">
                  <c:v>16.266359999999988</c:v>
                </c:pt>
              </c:numCache>
            </c:numRef>
          </c:val>
        </c:ser>
        <c:ser>
          <c:idx val="8"/>
          <c:order val="8"/>
          <c:marker>
            <c:symbol val="none"/>
          </c:marker>
          <c:cat>
            <c:numRef>
              <c:f>Sheet5!$A$4:$A$290</c:f>
              <c:numCache>
                <c:formatCode>0.0_ </c:formatCode>
                <c:ptCount val="287"/>
                <c:pt idx="0">
                  <c:v>141.97503399999999</c:v>
                </c:pt>
                <c:pt idx="1">
                  <c:v>141.67128399999999</c:v>
                </c:pt>
                <c:pt idx="2">
                  <c:v>141.36825600000006</c:v>
                </c:pt>
                <c:pt idx="3">
                  <c:v>141.06595000000002</c:v>
                </c:pt>
                <c:pt idx="4">
                  <c:v>140.76436799999999</c:v>
                </c:pt>
                <c:pt idx="5">
                  <c:v>140.46350999999999</c:v>
                </c:pt>
                <c:pt idx="6">
                  <c:v>140.16337799999999</c:v>
                </c:pt>
                <c:pt idx="7">
                  <c:v>139.86397199999999</c:v>
                </c:pt>
                <c:pt idx="8">
                  <c:v>139.565293</c:v>
                </c:pt>
                <c:pt idx="9">
                  <c:v>139.26734200000001</c:v>
                </c:pt>
                <c:pt idx="10">
                  <c:v>138.97011900000001</c:v>
                </c:pt>
                <c:pt idx="11">
                  <c:v>138.67362499999993</c:v>
                </c:pt>
                <c:pt idx="12">
                  <c:v>138.37786</c:v>
                </c:pt>
                <c:pt idx="13">
                  <c:v>138.08282400000004</c:v>
                </c:pt>
                <c:pt idx="14">
                  <c:v>137.78851900000001</c:v>
                </c:pt>
                <c:pt idx="15">
                  <c:v>137.49494300000001</c:v>
                </c:pt>
                <c:pt idx="16">
                  <c:v>137.20209800000001</c:v>
                </c:pt>
                <c:pt idx="17">
                  <c:v>136.90998399999998</c:v>
                </c:pt>
                <c:pt idx="18">
                  <c:v>136.61859999999999</c:v>
                </c:pt>
                <c:pt idx="19">
                  <c:v>136.32794600000011</c:v>
                </c:pt>
                <c:pt idx="20">
                  <c:v>136.03802300000001</c:v>
                </c:pt>
                <c:pt idx="21">
                  <c:v>135.748831</c:v>
                </c:pt>
                <c:pt idx="22">
                  <c:v>135.46036800000005</c:v>
                </c:pt>
                <c:pt idx="23">
                  <c:v>135.17263499999999</c:v>
                </c:pt>
                <c:pt idx="24">
                  <c:v>134.88563100000005</c:v>
                </c:pt>
                <c:pt idx="25">
                  <c:v>134.599356</c:v>
                </c:pt>
                <c:pt idx="26">
                  <c:v>134.31380999999999</c:v>
                </c:pt>
                <c:pt idx="27">
                  <c:v>134.02899300000001</c:v>
                </c:pt>
                <c:pt idx="28">
                  <c:v>133.74490199999994</c:v>
                </c:pt>
                <c:pt idx="29">
                  <c:v>133.46153900000004</c:v>
                </c:pt>
                <c:pt idx="30">
                  <c:v>133.178901</c:v>
                </c:pt>
                <c:pt idx="31">
                  <c:v>132.89699000000005</c:v>
                </c:pt>
                <c:pt idx="32">
                  <c:v>132.61580299999994</c:v>
                </c:pt>
                <c:pt idx="33">
                  <c:v>132.33534000000006</c:v>
                </c:pt>
                <c:pt idx="34">
                  <c:v>132.0556</c:v>
                </c:pt>
                <c:pt idx="35">
                  <c:v>131.77658199999993</c:v>
                </c:pt>
                <c:pt idx="36">
                  <c:v>131.49828500000001</c:v>
                </c:pt>
                <c:pt idx="37">
                  <c:v>131.220708</c:v>
                </c:pt>
                <c:pt idx="38">
                  <c:v>130.94385099999994</c:v>
                </c:pt>
                <c:pt idx="39">
                  <c:v>130.667711</c:v>
                </c:pt>
                <c:pt idx="40">
                  <c:v>130.39228800000006</c:v>
                </c:pt>
                <c:pt idx="41">
                  <c:v>130.11758099999994</c:v>
                </c:pt>
                <c:pt idx="42">
                  <c:v>129.84358799999998</c:v>
                </c:pt>
                <c:pt idx="43">
                  <c:v>129.57030800000001</c:v>
                </c:pt>
                <c:pt idx="44">
                  <c:v>129.29773900000001</c:v>
                </c:pt>
                <c:pt idx="45">
                  <c:v>129.025881</c:v>
                </c:pt>
                <c:pt idx="46">
                  <c:v>128.75473199999999</c:v>
                </c:pt>
                <c:pt idx="47">
                  <c:v>128.48429100000001</c:v>
                </c:pt>
                <c:pt idx="48">
                  <c:v>128.21455499999988</c:v>
                </c:pt>
                <c:pt idx="49">
                  <c:v>127.94552400000005</c:v>
                </c:pt>
                <c:pt idx="50">
                  <c:v>127.677196</c:v>
                </c:pt>
                <c:pt idx="51">
                  <c:v>127.40956900000003</c:v>
                </c:pt>
                <c:pt idx="52">
                  <c:v>127.142642</c:v>
                </c:pt>
                <c:pt idx="53">
                  <c:v>126.87641199999997</c:v>
                </c:pt>
                <c:pt idx="54">
                  <c:v>126.61087999999998</c:v>
                </c:pt>
                <c:pt idx="55">
                  <c:v>126.346042</c:v>
                </c:pt>
                <c:pt idx="56">
                  <c:v>126.081896</c:v>
                </c:pt>
                <c:pt idx="57">
                  <c:v>125.81844199999998</c:v>
                </c:pt>
                <c:pt idx="58">
                  <c:v>125.55567699999997</c:v>
                </c:pt>
                <c:pt idx="59">
                  <c:v>125.29360000000003</c:v>
                </c:pt>
                <c:pt idx="60">
                  <c:v>125.032208</c:v>
                </c:pt>
                <c:pt idx="61">
                  <c:v>124.7715</c:v>
                </c:pt>
                <c:pt idx="62">
                  <c:v>124.51147300000002</c:v>
                </c:pt>
                <c:pt idx="63">
                  <c:v>124.252126</c:v>
                </c:pt>
                <c:pt idx="64">
                  <c:v>123.99345700000002</c:v>
                </c:pt>
                <c:pt idx="65">
                  <c:v>123.73546399999999</c:v>
                </c:pt>
                <c:pt idx="66">
                  <c:v>123.478145</c:v>
                </c:pt>
                <c:pt idx="67">
                  <c:v>123.221497</c:v>
                </c:pt>
                <c:pt idx="68">
                  <c:v>122.96552000000003</c:v>
                </c:pt>
                <c:pt idx="69">
                  <c:v>122.71020900000005</c:v>
                </c:pt>
                <c:pt idx="70">
                  <c:v>122.45556500000002</c:v>
                </c:pt>
                <c:pt idx="71">
                  <c:v>122.20158300000003</c:v>
                </c:pt>
                <c:pt idx="72">
                  <c:v>121.94826300000005</c:v>
                </c:pt>
                <c:pt idx="73">
                  <c:v>121.69560199999998</c:v>
                </c:pt>
                <c:pt idx="74">
                  <c:v>121.44359700000003</c:v>
                </c:pt>
                <c:pt idx="75">
                  <c:v>121.19224800000001</c:v>
                </c:pt>
                <c:pt idx="76">
                  <c:v>120.94155100000003</c:v>
                </c:pt>
                <c:pt idx="77">
                  <c:v>120.69150300000003</c:v>
                </c:pt>
                <c:pt idx="78">
                  <c:v>120.44210400000003</c:v>
                </c:pt>
                <c:pt idx="79">
                  <c:v>120.19335100000001</c:v>
                </c:pt>
                <c:pt idx="80">
                  <c:v>119.94524100000002</c:v>
                </c:pt>
                <c:pt idx="81">
                  <c:v>119.69777199999997</c:v>
                </c:pt>
                <c:pt idx="82">
                  <c:v>119.450942</c:v>
                </c:pt>
                <c:pt idx="83">
                  <c:v>119.204748</c:v>
                </c:pt>
                <c:pt idx="84">
                  <c:v>118.959188</c:v>
                </c:pt>
                <c:pt idx="85">
                  <c:v>118.71426000000004</c:v>
                </c:pt>
                <c:pt idx="86">
                  <c:v>118.46996200000002</c:v>
                </c:pt>
                <c:pt idx="87">
                  <c:v>118.226291</c:v>
                </c:pt>
                <c:pt idx="88">
                  <c:v>117.98324400000003</c:v>
                </c:pt>
                <c:pt idx="89">
                  <c:v>117.74081900000003</c:v>
                </c:pt>
                <c:pt idx="90">
                  <c:v>117.49901500000003</c:v>
                </c:pt>
                <c:pt idx="91">
                  <c:v>117.257828</c:v>
                </c:pt>
                <c:pt idx="92">
                  <c:v>117.01725600000003</c:v>
                </c:pt>
                <c:pt idx="93">
                  <c:v>116.77729600000002</c:v>
                </c:pt>
                <c:pt idx="94">
                  <c:v>116.537947</c:v>
                </c:pt>
                <c:pt idx="95">
                  <c:v>116.29920500000003</c:v>
                </c:pt>
                <c:pt idx="96">
                  <c:v>116.06106900000003</c:v>
                </c:pt>
                <c:pt idx="97">
                  <c:v>115.82353500000001</c:v>
                </c:pt>
                <c:pt idx="98">
                  <c:v>115.586602</c:v>
                </c:pt>
                <c:pt idx="99">
                  <c:v>115.350267</c:v>
                </c:pt>
                <c:pt idx="100">
                  <c:v>115.11452800000002</c:v>
                </c:pt>
                <c:pt idx="101">
                  <c:v>114.87938099999997</c:v>
                </c:pt>
                <c:pt idx="102">
                  <c:v>114.64482500000003</c:v>
                </c:pt>
                <c:pt idx="103">
                  <c:v>114.41085600000002</c:v>
                </c:pt>
                <c:pt idx="104">
                  <c:v>114.17747399999998</c:v>
                </c:pt>
                <c:pt idx="105">
                  <c:v>113.94467400000005</c:v>
                </c:pt>
                <c:pt idx="106">
                  <c:v>113.71245500000002</c:v>
                </c:pt>
                <c:pt idx="107">
                  <c:v>113.48081400000002</c:v>
                </c:pt>
                <c:pt idx="108">
                  <c:v>113.24974899999998</c:v>
                </c:pt>
                <c:pt idx="109">
                  <c:v>113.01925600000003</c:v>
                </c:pt>
                <c:pt idx="110">
                  <c:v>112.789334</c:v>
                </c:pt>
                <c:pt idx="111">
                  <c:v>112.55998</c:v>
                </c:pt>
                <c:pt idx="112">
                  <c:v>112.331192</c:v>
                </c:pt>
                <c:pt idx="113">
                  <c:v>112.10296700000001</c:v>
                </c:pt>
                <c:pt idx="114">
                  <c:v>111.87530199999996</c:v>
                </c:pt>
                <c:pt idx="115">
                  <c:v>111.648195</c:v>
                </c:pt>
                <c:pt idx="116">
                  <c:v>111.42164400000003</c:v>
                </c:pt>
                <c:pt idx="117">
                  <c:v>111.195646</c:v>
                </c:pt>
                <c:pt idx="118">
                  <c:v>110.97019899999998</c:v>
                </c:pt>
                <c:pt idx="119">
                  <c:v>110.74529900000003</c:v>
                </c:pt>
                <c:pt idx="120">
                  <c:v>110.520945</c:v>
                </c:pt>
                <c:pt idx="121">
                  <c:v>110.29713400000003</c:v>
                </c:pt>
                <c:pt idx="122">
                  <c:v>110.073864</c:v>
                </c:pt>
                <c:pt idx="123">
                  <c:v>109.85113200000001</c:v>
                </c:pt>
                <c:pt idx="124">
                  <c:v>109.62893499999997</c:v>
                </c:pt>
                <c:pt idx="125">
                  <c:v>109.40727099999999</c:v>
                </c:pt>
                <c:pt idx="126">
                  <c:v>109.18613799999997</c:v>
                </c:pt>
                <c:pt idx="127">
                  <c:v>108.96553299999998</c:v>
                </c:pt>
                <c:pt idx="128">
                  <c:v>108.74545400000002</c:v>
                </c:pt>
                <c:pt idx="129">
                  <c:v>108.52589799999997</c:v>
                </c:pt>
                <c:pt idx="130">
                  <c:v>108.30686300000002</c:v>
                </c:pt>
                <c:pt idx="131">
                  <c:v>108.08834599999997</c:v>
                </c:pt>
                <c:pt idx="132">
                  <c:v>107.87034399999997</c:v>
                </c:pt>
                <c:pt idx="133">
                  <c:v>107.65285599999997</c:v>
                </c:pt>
                <c:pt idx="134">
                  <c:v>107.435879</c:v>
                </c:pt>
                <c:pt idx="135">
                  <c:v>107.21941000000002</c:v>
                </c:pt>
                <c:pt idx="136">
                  <c:v>107.00344699999998</c:v>
                </c:pt>
                <c:pt idx="137">
                  <c:v>106.787988</c:v>
                </c:pt>
                <c:pt idx="138">
                  <c:v>106.57302999999999</c:v>
                </c:pt>
                <c:pt idx="139">
                  <c:v>106.35856999999999</c:v>
                </c:pt>
                <c:pt idx="140">
                  <c:v>106.14460699999999</c:v>
                </c:pt>
                <c:pt idx="141">
                  <c:v>105.93113700000002</c:v>
                </c:pt>
                <c:pt idx="142">
                  <c:v>105.71815900000003</c:v>
                </c:pt>
                <c:pt idx="143">
                  <c:v>105.50566999999999</c:v>
                </c:pt>
                <c:pt idx="144">
                  <c:v>105.29366800000003</c:v>
                </c:pt>
                <c:pt idx="145">
                  <c:v>105.08215</c:v>
                </c:pt>
                <c:pt idx="146">
                  <c:v>104.87111400000002</c:v>
                </c:pt>
                <c:pt idx="147">
                  <c:v>104.660557</c:v>
                </c:pt>
                <c:pt idx="148">
                  <c:v>104.45047700000001</c:v>
                </c:pt>
                <c:pt idx="149">
                  <c:v>104.240872</c:v>
                </c:pt>
                <c:pt idx="150">
                  <c:v>104.031739</c:v>
                </c:pt>
                <c:pt idx="151">
                  <c:v>103.82307699999997</c:v>
                </c:pt>
                <c:pt idx="152">
                  <c:v>103.61488199999998</c:v>
                </c:pt>
                <c:pt idx="153">
                  <c:v>103.40715200000002</c:v>
                </c:pt>
                <c:pt idx="154">
                  <c:v>103.19988499999998</c:v>
                </c:pt>
                <c:pt idx="155">
                  <c:v>102.99307899999998</c:v>
                </c:pt>
                <c:pt idx="156">
                  <c:v>102.78673199999997</c:v>
                </c:pt>
                <c:pt idx="157">
                  <c:v>102.58083999999998</c:v>
                </c:pt>
                <c:pt idx="158">
                  <c:v>102.37540300000001</c:v>
                </c:pt>
                <c:pt idx="159">
                  <c:v>102.17041599999997</c:v>
                </c:pt>
                <c:pt idx="160">
                  <c:v>101.965879</c:v>
                </c:pt>
                <c:pt idx="161">
                  <c:v>101.76178899999998</c:v>
                </c:pt>
                <c:pt idx="162">
                  <c:v>101.558144</c:v>
                </c:pt>
                <c:pt idx="163">
                  <c:v>101.354941</c:v>
                </c:pt>
                <c:pt idx="164">
                  <c:v>101.15217799999996</c:v>
                </c:pt>
                <c:pt idx="165">
                  <c:v>100.94985300000003</c:v>
                </c:pt>
                <c:pt idx="166">
                  <c:v>100.74796300000006</c:v>
                </c:pt>
                <c:pt idx="167">
                  <c:v>100.54650700000002</c:v>
                </c:pt>
                <c:pt idx="168">
                  <c:v>100.345483</c:v>
                </c:pt>
                <c:pt idx="169">
                  <c:v>100.144887</c:v>
                </c:pt>
                <c:pt idx="170">
                  <c:v>99.944717999999995</c:v>
                </c:pt>
                <c:pt idx="171">
                  <c:v>99.744974000000028</c:v>
                </c:pt>
                <c:pt idx="172">
                  <c:v>99.545652000000004</c:v>
                </c:pt>
                <c:pt idx="173">
                  <c:v>99.34675</c:v>
                </c:pt>
                <c:pt idx="174">
                  <c:v>99.148267000000004</c:v>
                </c:pt>
                <c:pt idx="175">
                  <c:v>98.950198999999998</c:v>
                </c:pt>
                <c:pt idx="176">
                  <c:v>98.752544999999998</c:v>
                </c:pt>
                <c:pt idx="177">
                  <c:v>98.555302999999938</c:v>
                </c:pt>
                <c:pt idx="178">
                  <c:v>98.358470999999938</c:v>
                </c:pt>
                <c:pt idx="179">
                  <c:v>98.162044999999978</c:v>
                </c:pt>
                <c:pt idx="180">
                  <c:v>97.96602500000003</c:v>
                </c:pt>
                <c:pt idx="181">
                  <c:v>97.770409000000001</c:v>
                </c:pt>
                <c:pt idx="182">
                  <c:v>97.57519299999997</c:v>
                </c:pt>
                <c:pt idx="183">
                  <c:v>97.38037599999997</c:v>
                </c:pt>
                <c:pt idx="184">
                  <c:v>97.185956999999988</c:v>
                </c:pt>
                <c:pt idx="185">
                  <c:v>96.991932000000006</c:v>
                </c:pt>
                <c:pt idx="186">
                  <c:v>96.798300000000012</c:v>
                </c:pt>
                <c:pt idx="187">
                  <c:v>96.605058999999954</c:v>
                </c:pt>
                <c:pt idx="188">
                  <c:v>96.412206000000026</c:v>
                </c:pt>
                <c:pt idx="189">
                  <c:v>96.219740000000002</c:v>
                </c:pt>
                <c:pt idx="190">
                  <c:v>96.027659000000028</c:v>
                </c:pt>
                <c:pt idx="191">
                  <c:v>95.83596</c:v>
                </c:pt>
                <c:pt idx="192">
                  <c:v>95.64464300000003</c:v>
                </c:pt>
                <c:pt idx="193">
                  <c:v>95.453703000000004</c:v>
                </c:pt>
                <c:pt idx="194">
                  <c:v>95.263141000000005</c:v>
                </c:pt>
                <c:pt idx="195">
                  <c:v>95.07295299999997</c:v>
                </c:pt>
                <c:pt idx="196">
                  <c:v>94.883137999999988</c:v>
                </c:pt>
                <c:pt idx="197">
                  <c:v>94.693692999999982</c:v>
                </c:pt>
                <c:pt idx="198">
                  <c:v>94.504617999999994</c:v>
                </c:pt>
                <c:pt idx="199">
                  <c:v>94.315909000000005</c:v>
                </c:pt>
                <c:pt idx="200">
                  <c:v>94.127566000000002</c:v>
                </c:pt>
                <c:pt idx="201">
                  <c:v>93.939584999999994</c:v>
                </c:pt>
                <c:pt idx="202">
                  <c:v>93.751965999999996</c:v>
                </c:pt>
                <c:pt idx="203">
                  <c:v>93.564706000000001</c:v>
                </c:pt>
                <c:pt idx="204">
                  <c:v>93.377803</c:v>
                </c:pt>
                <c:pt idx="205">
                  <c:v>93.191255000000027</c:v>
                </c:pt>
                <c:pt idx="206">
                  <c:v>93.005061999999981</c:v>
                </c:pt>
                <c:pt idx="207">
                  <c:v>92.81922000000003</c:v>
                </c:pt>
                <c:pt idx="208">
                  <c:v>92.633726999999979</c:v>
                </c:pt>
                <c:pt idx="209">
                  <c:v>92.448582999999999</c:v>
                </c:pt>
                <c:pt idx="210">
                  <c:v>92.263784999999999</c:v>
                </c:pt>
                <c:pt idx="211">
                  <c:v>92.079331999999937</c:v>
                </c:pt>
                <c:pt idx="212">
                  <c:v>91.895221000000006</c:v>
                </c:pt>
                <c:pt idx="213">
                  <c:v>91.711450000000028</c:v>
                </c:pt>
                <c:pt idx="214">
                  <c:v>91.528019</c:v>
                </c:pt>
                <c:pt idx="215">
                  <c:v>91.344925000000046</c:v>
                </c:pt>
                <c:pt idx="216">
                  <c:v>91.162165999999999</c:v>
                </c:pt>
                <c:pt idx="217">
                  <c:v>90.979740999999976</c:v>
                </c:pt>
                <c:pt idx="218">
                  <c:v>90.797647999999995</c:v>
                </c:pt>
                <c:pt idx="219">
                  <c:v>90.615884999999977</c:v>
                </c:pt>
                <c:pt idx="220">
                  <c:v>90.434450000000027</c:v>
                </c:pt>
                <c:pt idx="221">
                  <c:v>90.253340999999978</c:v>
                </c:pt>
                <c:pt idx="222">
                  <c:v>90.072557999999972</c:v>
                </c:pt>
                <c:pt idx="223">
                  <c:v>89.892097999999976</c:v>
                </c:pt>
                <c:pt idx="224">
                  <c:v>89.711958999999993</c:v>
                </c:pt>
                <c:pt idx="225">
                  <c:v>89.532139999999998</c:v>
                </c:pt>
                <c:pt idx="226">
                  <c:v>89.352638999999954</c:v>
                </c:pt>
                <c:pt idx="227">
                  <c:v>89.173454999999976</c:v>
                </c:pt>
                <c:pt idx="228">
                  <c:v>88.994585000000029</c:v>
                </c:pt>
                <c:pt idx="229">
                  <c:v>88.816028000000003</c:v>
                </c:pt>
                <c:pt idx="230">
                  <c:v>88.63778299999997</c:v>
                </c:pt>
                <c:pt idx="231">
                  <c:v>88.459846999999982</c:v>
                </c:pt>
                <c:pt idx="232">
                  <c:v>88.282219999999995</c:v>
                </c:pt>
                <c:pt idx="233">
                  <c:v>88.104899000000003</c:v>
                </c:pt>
                <c:pt idx="234">
                  <c:v>87.92788299999998</c:v>
                </c:pt>
                <c:pt idx="235">
                  <c:v>87.751170000000002</c:v>
                </c:pt>
                <c:pt idx="236">
                  <c:v>87.574759</c:v>
                </c:pt>
                <c:pt idx="237">
                  <c:v>87.398646999999983</c:v>
                </c:pt>
                <c:pt idx="238">
                  <c:v>87.222834999999989</c:v>
                </c:pt>
                <c:pt idx="239">
                  <c:v>87.04731900000003</c:v>
                </c:pt>
                <c:pt idx="240">
                  <c:v>86.872098999999963</c:v>
                </c:pt>
                <c:pt idx="241">
                  <c:v>86.697171999999981</c:v>
                </c:pt>
                <c:pt idx="242">
                  <c:v>86.522536999999971</c:v>
                </c:pt>
                <c:pt idx="243">
                  <c:v>86.348194000000007</c:v>
                </c:pt>
                <c:pt idx="244">
                  <c:v>86.174138999999954</c:v>
                </c:pt>
                <c:pt idx="245">
                  <c:v>86.00037199999997</c:v>
                </c:pt>
                <c:pt idx="246">
                  <c:v>85.826890999999989</c:v>
                </c:pt>
                <c:pt idx="247">
                  <c:v>85.653694999999999</c:v>
                </c:pt>
                <c:pt idx="248">
                  <c:v>85.480781999999977</c:v>
                </c:pt>
                <c:pt idx="249">
                  <c:v>85.308149999999998</c:v>
                </c:pt>
                <c:pt idx="250">
                  <c:v>85.135797999999937</c:v>
                </c:pt>
                <c:pt idx="251">
                  <c:v>84.963725999999994</c:v>
                </c:pt>
                <c:pt idx="252">
                  <c:v>84.791930000000022</c:v>
                </c:pt>
                <c:pt idx="253">
                  <c:v>84.620409999999978</c:v>
                </c:pt>
                <c:pt idx="254">
                  <c:v>84.449164000000039</c:v>
                </c:pt>
                <c:pt idx="255">
                  <c:v>84.278190999999978</c:v>
                </c:pt>
                <c:pt idx="256">
                  <c:v>84.107489999999999</c:v>
                </c:pt>
                <c:pt idx="257">
                  <c:v>83.937057999999993</c:v>
                </c:pt>
                <c:pt idx="258">
                  <c:v>83.766895000000005</c:v>
                </c:pt>
                <c:pt idx="259">
                  <c:v>83.596998999999983</c:v>
                </c:pt>
                <c:pt idx="260">
                  <c:v>83.427368999999999</c:v>
                </c:pt>
                <c:pt idx="261">
                  <c:v>83.258003000000002</c:v>
                </c:pt>
                <c:pt idx="262">
                  <c:v>83.088899999999981</c:v>
                </c:pt>
                <c:pt idx="263">
                  <c:v>82.920057999999983</c:v>
                </c:pt>
                <c:pt idx="264">
                  <c:v>82.75147699999998</c:v>
                </c:pt>
                <c:pt idx="265">
                  <c:v>82.583153999999993</c:v>
                </c:pt>
                <c:pt idx="266">
                  <c:v>82.415088999999981</c:v>
                </c:pt>
                <c:pt idx="267">
                  <c:v>82.247280000000046</c:v>
                </c:pt>
                <c:pt idx="268">
                  <c:v>82.07972599999998</c:v>
                </c:pt>
                <c:pt idx="269">
                  <c:v>81.912425000000027</c:v>
                </c:pt>
                <c:pt idx="270">
                  <c:v>81.745376999999976</c:v>
                </c:pt>
                <c:pt idx="271">
                  <c:v>81.578578999999962</c:v>
                </c:pt>
                <c:pt idx="272">
                  <c:v>81.412030000000001</c:v>
                </c:pt>
                <c:pt idx="273">
                  <c:v>81.245729999999995</c:v>
                </c:pt>
                <c:pt idx="274">
                  <c:v>81.079675999999978</c:v>
                </c:pt>
                <c:pt idx="275">
                  <c:v>80.913869000000034</c:v>
                </c:pt>
                <c:pt idx="276">
                  <c:v>80.748305000000002</c:v>
                </c:pt>
                <c:pt idx="277">
                  <c:v>80.582983999999982</c:v>
                </c:pt>
                <c:pt idx="278">
                  <c:v>80.417905000000047</c:v>
                </c:pt>
                <c:pt idx="279">
                  <c:v>80.253067000000001</c:v>
                </c:pt>
                <c:pt idx="280">
                  <c:v>80.088467999999978</c:v>
                </c:pt>
                <c:pt idx="281">
                  <c:v>79.924107000000006</c:v>
                </c:pt>
                <c:pt idx="282">
                  <c:v>79.75998199999998</c:v>
                </c:pt>
                <c:pt idx="283">
                  <c:v>79.596092999999982</c:v>
                </c:pt>
                <c:pt idx="284">
                  <c:v>79.432439000000002</c:v>
                </c:pt>
                <c:pt idx="285">
                  <c:v>79.269017000000005</c:v>
                </c:pt>
                <c:pt idx="286">
                  <c:v>79.105826999999977</c:v>
                </c:pt>
              </c:numCache>
            </c:numRef>
          </c:cat>
          <c:val>
            <c:numRef>
              <c:f>Sheet5!$J$4:$J$290</c:f>
              <c:numCache>
                <c:formatCode>General</c:formatCode>
                <c:ptCount val="287"/>
                <c:pt idx="0">
                  <c:v>4.5780399999999997</c:v>
                </c:pt>
                <c:pt idx="1">
                  <c:v>4.59842</c:v>
                </c:pt>
                <c:pt idx="2">
                  <c:v>4.6189799999999979</c:v>
                </c:pt>
                <c:pt idx="3">
                  <c:v>4.6397000000000004</c:v>
                </c:pt>
                <c:pt idx="4">
                  <c:v>4.6605999999999979</c:v>
                </c:pt>
                <c:pt idx="5">
                  <c:v>4.6816800000000001</c:v>
                </c:pt>
                <c:pt idx="6">
                  <c:v>4.702919999999998</c:v>
                </c:pt>
                <c:pt idx="7">
                  <c:v>4.724339999999998</c:v>
                </c:pt>
                <c:pt idx="8">
                  <c:v>4.7459199999999981</c:v>
                </c:pt>
                <c:pt idx="9">
                  <c:v>4.7676799999999995</c:v>
                </c:pt>
                <c:pt idx="10">
                  <c:v>4.7896000000000019</c:v>
                </c:pt>
                <c:pt idx="11">
                  <c:v>4.8117000000000001</c:v>
                </c:pt>
                <c:pt idx="12">
                  <c:v>4.8339600000000003</c:v>
                </c:pt>
                <c:pt idx="13">
                  <c:v>4.8563999999999998</c:v>
                </c:pt>
                <c:pt idx="14">
                  <c:v>4.8789999999999996</c:v>
                </c:pt>
                <c:pt idx="15">
                  <c:v>4.9017800000000014</c:v>
                </c:pt>
                <c:pt idx="16">
                  <c:v>4.924719999999998</c:v>
                </c:pt>
                <c:pt idx="17">
                  <c:v>4.9478400000000002</c:v>
                </c:pt>
                <c:pt idx="18">
                  <c:v>4.9711200000000018</c:v>
                </c:pt>
                <c:pt idx="19">
                  <c:v>4.9945599999999981</c:v>
                </c:pt>
                <c:pt idx="20">
                  <c:v>5.0181799999999983</c:v>
                </c:pt>
                <c:pt idx="21">
                  <c:v>5.0419600000000004</c:v>
                </c:pt>
                <c:pt idx="22">
                  <c:v>5.0658999999999983</c:v>
                </c:pt>
                <c:pt idx="23">
                  <c:v>5.09002</c:v>
                </c:pt>
                <c:pt idx="24">
                  <c:v>5.1142999999999983</c:v>
                </c:pt>
                <c:pt idx="25">
                  <c:v>5.1387600000000004</c:v>
                </c:pt>
                <c:pt idx="26">
                  <c:v>5.1633799999999983</c:v>
                </c:pt>
                <c:pt idx="27">
                  <c:v>5.1881599999999981</c:v>
                </c:pt>
                <c:pt idx="28">
                  <c:v>5.21312</c:v>
                </c:pt>
                <c:pt idx="29">
                  <c:v>5.2382200000000019</c:v>
                </c:pt>
                <c:pt idx="30">
                  <c:v>5.2634999999999996</c:v>
                </c:pt>
                <c:pt idx="31">
                  <c:v>5.2889600000000003</c:v>
                </c:pt>
                <c:pt idx="32">
                  <c:v>5.3145599999999975</c:v>
                </c:pt>
                <c:pt idx="33">
                  <c:v>5.3403400000000003</c:v>
                </c:pt>
                <c:pt idx="34">
                  <c:v>5.3662799999999997</c:v>
                </c:pt>
                <c:pt idx="35">
                  <c:v>5.3923799999999984</c:v>
                </c:pt>
                <c:pt idx="36">
                  <c:v>5.4186600000000018</c:v>
                </c:pt>
                <c:pt idx="37">
                  <c:v>5.4451000000000001</c:v>
                </c:pt>
                <c:pt idx="38">
                  <c:v>5.4716800000000019</c:v>
                </c:pt>
                <c:pt idx="39">
                  <c:v>5.4984400000000004</c:v>
                </c:pt>
                <c:pt idx="40">
                  <c:v>5.52536</c:v>
                </c:pt>
                <c:pt idx="41">
                  <c:v>5.55246</c:v>
                </c:pt>
                <c:pt idx="42">
                  <c:v>5.5797000000000017</c:v>
                </c:pt>
                <c:pt idx="43">
                  <c:v>5.6071199999999974</c:v>
                </c:pt>
                <c:pt idx="44">
                  <c:v>5.6346799999999995</c:v>
                </c:pt>
                <c:pt idx="45">
                  <c:v>5.6624199999999973</c:v>
                </c:pt>
                <c:pt idx="46">
                  <c:v>5.690319999999998</c:v>
                </c:pt>
                <c:pt idx="47">
                  <c:v>5.7183599999999997</c:v>
                </c:pt>
                <c:pt idx="48">
                  <c:v>5.7465799999999998</c:v>
                </c:pt>
                <c:pt idx="49">
                  <c:v>5.7749600000000001</c:v>
                </c:pt>
                <c:pt idx="50">
                  <c:v>5.8034999999999997</c:v>
                </c:pt>
                <c:pt idx="51">
                  <c:v>5.8322000000000003</c:v>
                </c:pt>
                <c:pt idx="52">
                  <c:v>5.8610600000000002</c:v>
                </c:pt>
                <c:pt idx="53">
                  <c:v>5.8900600000000001</c:v>
                </c:pt>
                <c:pt idx="54">
                  <c:v>5.9192400000000021</c:v>
                </c:pt>
                <c:pt idx="55">
                  <c:v>5.9485799999999998</c:v>
                </c:pt>
                <c:pt idx="56">
                  <c:v>5.9780800000000003</c:v>
                </c:pt>
                <c:pt idx="57">
                  <c:v>6.0077199999999982</c:v>
                </c:pt>
                <c:pt idx="58">
                  <c:v>6.0375399999999981</c:v>
                </c:pt>
                <c:pt idx="59">
                  <c:v>6.0674999999999981</c:v>
                </c:pt>
                <c:pt idx="60">
                  <c:v>6.09762</c:v>
                </c:pt>
                <c:pt idx="61">
                  <c:v>6.1278999999999977</c:v>
                </c:pt>
                <c:pt idx="62">
                  <c:v>6.1583399999999981</c:v>
                </c:pt>
                <c:pt idx="63">
                  <c:v>6.1889399999999979</c:v>
                </c:pt>
                <c:pt idx="64">
                  <c:v>6.2196800000000003</c:v>
                </c:pt>
                <c:pt idx="65">
                  <c:v>6.2505799999999985</c:v>
                </c:pt>
                <c:pt idx="66">
                  <c:v>6.2816600000000022</c:v>
                </c:pt>
                <c:pt idx="67">
                  <c:v>6.3128599999999979</c:v>
                </c:pt>
                <c:pt idx="68">
                  <c:v>6.3442400000000001</c:v>
                </c:pt>
                <c:pt idx="69">
                  <c:v>6.3757599999999996</c:v>
                </c:pt>
                <c:pt idx="70">
                  <c:v>6.4074400000000002</c:v>
                </c:pt>
                <c:pt idx="71">
                  <c:v>6.4392800000000019</c:v>
                </c:pt>
                <c:pt idx="72">
                  <c:v>6.4712600000000036</c:v>
                </c:pt>
                <c:pt idx="73">
                  <c:v>6.5034000000000001</c:v>
                </c:pt>
                <c:pt idx="74">
                  <c:v>6.5357000000000003</c:v>
                </c:pt>
                <c:pt idx="75">
                  <c:v>6.568159999999998</c:v>
                </c:pt>
                <c:pt idx="76">
                  <c:v>6.6007600000000002</c:v>
                </c:pt>
                <c:pt idx="77">
                  <c:v>6.6334999999999997</c:v>
                </c:pt>
                <c:pt idx="78">
                  <c:v>6.6663999999999985</c:v>
                </c:pt>
                <c:pt idx="79">
                  <c:v>6.6994600000000002</c:v>
                </c:pt>
                <c:pt idx="80">
                  <c:v>6.7326600000000019</c:v>
                </c:pt>
                <c:pt idx="81">
                  <c:v>6.7660200000000001</c:v>
                </c:pt>
                <c:pt idx="82">
                  <c:v>6.7995400000000004</c:v>
                </c:pt>
                <c:pt idx="83">
                  <c:v>6.8331799999999996</c:v>
                </c:pt>
                <c:pt idx="84">
                  <c:v>6.8669999999999982</c:v>
                </c:pt>
                <c:pt idx="85">
                  <c:v>6.9009600000000004</c:v>
                </c:pt>
                <c:pt idx="86">
                  <c:v>6.9350600000000018</c:v>
                </c:pt>
                <c:pt idx="87">
                  <c:v>6.9693199999999997</c:v>
                </c:pt>
                <c:pt idx="88">
                  <c:v>7.0037200000000004</c:v>
                </c:pt>
                <c:pt idx="89">
                  <c:v>7.038260000000002</c:v>
                </c:pt>
                <c:pt idx="90">
                  <c:v>7.0729600000000001</c:v>
                </c:pt>
                <c:pt idx="91">
                  <c:v>7.1078199999999976</c:v>
                </c:pt>
                <c:pt idx="92">
                  <c:v>7.1427999999999985</c:v>
                </c:pt>
                <c:pt idx="93">
                  <c:v>7.1779399999999987</c:v>
                </c:pt>
                <c:pt idx="94">
                  <c:v>7.2132399999999999</c:v>
                </c:pt>
                <c:pt idx="95">
                  <c:v>7.2486600000000019</c:v>
                </c:pt>
                <c:pt idx="96">
                  <c:v>7.2842399999999996</c:v>
                </c:pt>
                <c:pt idx="97">
                  <c:v>7.31996</c:v>
                </c:pt>
                <c:pt idx="98">
                  <c:v>7.3558399999999979</c:v>
                </c:pt>
                <c:pt idx="99">
                  <c:v>7.3918400000000002</c:v>
                </c:pt>
                <c:pt idx="100">
                  <c:v>7.4279999999999982</c:v>
                </c:pt>
                <c:pt idx="101">
                  <c:v>7.4642999999999997</c:v>
                </c:pt>
                <c:pt idx="102">
                  <c:v>7.5007599999999996</c:v>
                </c:pt>
                <c:pt idx="103">
                  <c:v>7.5373400000000004</c:v>
                </c:pt>
                <c:pt idx="104">
                  <c:v>7.5740600000000002</c:v>
                </c:pt>
                <c:pt idx="105">
                  <c:v>7.6109399999999976</c:v>
                </c:pt>
                <c:pt idx="106">
                  <c:v>7.6479599999999976</c:v>
                </c:pt>
                <c:pt idx="107">
                  <c:v>7.6851199999999986</c:v>
                </c:pt>
                <c:pt idx="108">
                  <c:v>7.7224199999999978</c:v>
                </c:pt>
                <c:pt idx="109">
                  <c:v>7.7598599999999998</c:v>
                </c:pt>
                <c:pt idx="110">
                  <c:v>7.7974399999999982</c:v>
                </c:pt>
                <c:pt idx="111">
                  <c:v>7.8351600000000001</c:v>
                </c:pt>
                <c:pt idx="112">
                  <c:v>7.8730200000000004</c:v>
                </c:pt>
                <c:pt idx="113">
                  <c:v>7.9110199999999997</c:v>
                </c:pt>
                <c:pt idx="114">
                  <c:v>7.9491600000000018</c:v>
                </c:pt>
                <c:pt idx="115">
                  <c:v>7.9874400000000003</c:v>
                </c:pt>
                <c:pt idx="116">
                  <c:v>8.0258400000000005</c:v>
                </c:pt>
                <c:pt idx="117">
                  <c:v>8.0644000000000027</c:v>
                </c:pt>
                <c:pt idx="118">
                  <c:v>8.1031000000000013</c:v>
                </c:pt>
                <c:pt idx="119">
                  <c:v>8.1419199999999972</c:v>
                </c:pt>
                <c:pt idx="120">
                  <c:v>8.1808800000000002</c:v>
                </c:pt>
                <c:pt idx="121">
                  <c:v>8.2199799999999996</c:v>
                </c:pt>
                <c:pt idx="122">
                  <c:v>8.2592200000000009</c:v>
                </c:pt>
                <c:pt idx="123">
                  <c:v>8.2986000000000004</c:v>
                </c:pt>
                <c:pt idx="124">
                  <c:v>8.33812</c:v>
                </c:pt>
                <c:pt idx="125">
                  <c:v>8.3777600000000003</c:v>
                </c:pt>
                <c:pt idx="126">
                  <c:v>8.4175400000000007</c:v>
                </c:pt>
                <c:pt idx="127">
                  <c:v>8.4574400000000036</c:v>
                </c:pt>
                <c:pt idx="128">
                  <c:v>8.4975000000000005</c:v>
                </c:pt>
                <c:pt idx="129">
                  <c:v>8.5376800000000017</c:v>
                </c:pt>
                <c:pt idx="130">
                  <c:v>8.5779800000000002</c:v>
                </c:pt>
                <c:pt idx="131">
                  <c:v>8.6184400000000014</c:v>
                </c:pt>
                <c:pt idx="132">
                  <c:v>8.6590200000000035</c:v>
                </c:pt>
                <c:pt idx="133">
                  <c:v>8.699720000000001</c:v>
                </c:pt>
                <c:pt idx="134">
                  <c:v>8.7405600000000003</c:v>
                </c:pt>
                <c:pt idx="135">
                  <c:v>8.7815400000000015</c:v>
                </c:pt>
                <c:pt idx="136">
                  <c:v>8.8226400000000051</c:v>
                </c:pt>
                <c:pt idx="137">
                  <c:v>8.8638600000000007</c:v>
                </c:pt>
                <c:pt idx="138">
                  <c:v>8.9052400000000027</c:v>
                </c:pt>
                <c:pt idx="139">
                  <c:v>8.9467200000000009</c:v>
                </c:pt>
                <c:pt idx="140">
                  <c:v>8.9883400000000009</c:v>
                </c:pt>
                <c:pt idx="141">
                  <c:v>9.0301000000000009</c:v>
                </c:pt>
                <c:pt idx="142">
                  <c:v>9.0719800000000017</c:v>
                </c:pt>
                <c:pt idx="143">
                  <c:v>9.1139799999999997</c:v>
                </c:pt>
                <c:pt idx="144">
                  <c:v>9.1561000000000003</c:v>
                </c:pt>
                <c:pt idx="145">
                  <c:v>9.1983599999999992</c:v>
                </c:pt>
                <c:pt idx="146">
                  <c:v>9.2407599999999999</c:v>
                </c:pt>
                <c:pt idx="147">
                  <c:v>9.2832600000000003</c:v>
                </c:pt>
                <c:pt idx="148">
                  <c:v>9.3259000000000007</c:v>
                </c:pt>
                <c:pt idx="149">
                  <c:v>9.3686600000000002</c:v>
                </c:pt>
                <c:pt idx="150">
                  <c:v>9.4115600000000015</c:v>
                </c:pt>
                <c:pt idx="151">
                  <c:v>9.4545600000000007</c:v>
                </c:pt>
                <c:pt idx="152">
                  <c:v>9.4977</c:v>
                </c:pt>
                <c:pt idx="153">
                  <c:v>9.5409600000000001</c:v>
                </c:pt>
                <c:pt idx="154">
                  <c:v>9.584340000000001</c:v>
                </c:pt>
                <c:pt idx="155">
                  <c:v>9.6278400000000008</c:v>
                </c:pt>
                <c:pt idx="156">
                  <c:v>9.6714600000000015</c:v>
                </c:pt>
                <c:pt idx="157">
                  <c:v>9.7152200000000004</c:v>
                </c:pt>
                <c:pt idx="158">
                  <c:v>9.7590800000000026</c:v>
                </c:pt>
                <c:pt idx="159">
                  <c:v>9.8030800000000031</c:v>
                </c:pt>
                <c:pt idx="160">
                  <c:v>9.8471799999999998</c:v>
                </c:pt>
                <c:pt idx="161">
                  <c:v>9.8914200000000001</c:v>
                </c:pt>
                <c:pt idx="162">
                  <c:v>9.9357800000000029</c:v>
                </c:pt>
                <c:pt idx="163">
                  <c:v>9.9802400000000002</c:v>
                </c:pt>
                <c:pt idx="164">
                  <c:v>10.02482</c:v>
                </c:pt>
                <c:pt idx="165">
                  <c:v>10.069540000000003</c:v>
                </c:pt>
                <c:pt idx="166">
                  <c:v>10.11436</c:v>
                </c:pt>
                <c:pt idx="167">
                  <c:v>10.1593</c:v>
                </c:pt>
                <c:pt idx="168">
                  <c:v>10.204359999999999</c:v>
                </c:pt>
                <c:pt idx="169">
                  <c:v>10.24954</c:v>
                </c:pt>
                <c:pt idx="170">
                  <c:v>10.294840000000001</c:v>
                </c:pt>
                <c:pt idx="171">
                  <c:v>10.34024</c:v>
                </c:pt>
                <c:pt idx="172">
                  <c:v>10.385760000000005</c:v>
                </c:pt>
                <c:pt idx="173">
                  <c:v>10.4314</c:v>
                </c:pt>
                <c:pt idx="174">
                  <c:v>10.47714</c:v>
                </c:pt>
                <c:pt idx="175">
                  <c:v>10.523020000000001</c:v>
                </c:pt>
                <c:pt idx="176">
                  <c:v>10.569000000000004</c:v>
                </c:pt>
                <c:pt idx="177">
                  <c:v>10.615080000000004</c:v>
                </c:pt>
                <c:pt idx="178">
                  <c:v>10.66128</c:v>
                </c:pt>
                <c:pt idx="179">
                  <c:v>10.707600000000001</c:v>
                </c:pt>
                <c:pt idx="180">
                  <c:v>10.75404</c:v>
                </c:pt>
                <c:pt idx="181">
                  <c:v>10.800580000000004</c:v>
                </c:pt>
                <c:pt idx="182">
                  <c:v>10.84722</c:v>
                </c:pt>
                <c:pt idx="183">
                  <c:v>10.893980000000004</c:v>
                </c:pt>
                <c:pt idx="184">
                  <c:v>10.94084</c:v>
                </c:pt>
                <c:pt idx="185">
                  <c:v>10.987820000000001</c:v>
                </c:pt>
                <c:pt idx="186">
                  <c:v>11.03492</c:v>
                </c:pt>
                <c:pt idx="187">
                  <c:v>11.08212</c:v>
                </c:pt>
                <c:pt idx="188">
                  <c:v>11.12942</c:v>
                </c:pt>
                <c:pt idx="189">
                  <c:v>11.176820000000001</c:v>
                </c:pt>
                <c:pt idx="190">
                  <c:v>11.22434</c:v>
                </c:pt>
                <c:pt idx="191">
                  <c:v>11.27196</c:v>
                </c:pt>
                <c:pt idx="192">
                  <c:v>11.319700000000005</c:v>
                </c:pt>
                <c:pt idx="193">
                  <c:v>11.367540000000004</c:v>
                </c:pt>
                <c:pt idx="194">
                  <c:v>11.415480000000006</c:v>
                </c:pt>
                <c:pt idx="195">
                  <c:v>11.463520000000004</c:v>
                </c:pt>
                <c:pt idx="196">
                  <c:v>11.511660000000001</c:v>
                </c:pt>
                <c:pt idx="197">
                  <c:v>11.55992</c:v>
                </c:pt>
                <c:pt idx="198">
                  <c:v>11.608280000000001</c:v>
                </c:pt>
                <c:pt idx="199">
                  <c:v>11.656740000000005</c:v>
                </c:pt>
                <c:pt idx="200">
                  <c:v>11.705300000000001</c:v>
                </c:pt>
                <c:pt idx="201">
                  <c:v>11.753960000000001</c:v>
                </c:pt>
                <c:pt idx="202">
                  <c:v>11.802720000000004</c:v>
                </c:pt>
                <c:pt idx="203">
                  <c:v>11.851580000000004</c:v>
                </c:pt>
                <c:pt idx="204">
                  <c:v>11.90056</c:v>
                </c:pt>
                <c:pt idx="205">
                  <c:v>11.949620000000001</c:v>
                </c:pt>
                <c:pt idx="206">
                  <c:v>11.99878</c:v>
                </c:pt>
                <c:pt idx="207">
                  <c:v>12.04804</c:v>
                </c:pt>
                <c:pt idx="208">
                  <c:v>12.0974</c:v>
                </c:pt>
                <c:pt idx="209">
                  <c:v>12.14686</c:v>
                </c:pt>
                <c:pt idx="210">
                  <c:v>12.19642</c:v>
                </c:pt>
                <c:pt idx="211">
                  <c:v>12.24606</c:v>
                </c:pt>
                <c:pt idx="212">
                  <c:v>12.295820000000001</c:v>
                </c:pt>
                <c:pt idx="213">
                  <c:v>12.345660000000002</c:v>
                </c:pt>
                <c:pt idx="214">
                  <c:v>12.395600000000004</c:v>
                </c:pt>
                <c:pt idx="215">
                  <c:v>12.445640000000004</c:v>
                </c:pt>
                <c:pt idx="216">
                  <c:v>12.495760000000002</c:v>
                </c:pt>
                <c:pt idx="217">
                  <c:v>12.546000000000001</c:v>
                </c:pt>
                <c:pt idx="218">
                  <c:v>12.59632</c:v>
                </c:pt>
                <c:pt idx="219">
                  <c:v>12.64672</c:v>
                </c:pt>
                <c:pt idx="220">
                  <c:v>12.69722</c:v>
                </c:pt>
                <c:pt idx="221">
                  <c:v>12.747819999999999</c:v>
                </c:pt>
                <c:pt idx="222">
                  <c:v>12.798500000000001</c:v>
                </c:pt>
                <c:pt idx="223">
                  <c:v>12.84928</c:v>
                </c:pt>
                <c:pt idx="224">
                  <c:v>12.90014</c:v>
                </c:pt>
                <c:pt idx="225">
                  <c:v>12.9511</c:v>
                </c:pt>
                <c:pt idx="226">
                  <c:v>13.002140000000002</c:v>
                </c:pt>
                <c:pt idx="227">
                  <c:v>13.053280000000004</c:v>
                </c:pt>
                <c:pt idx="228">
                  <c:v>13.1045</c:v>
                </c:pt>
                <c:pt idx="229">
                  <c:v>13.15582</c:v>
                </c:pt>
                <c:pt idx="230">
                  <c:v>13.20722</c:v>
                </c:pt>
                <c:pt idx="231">
                  <c:v>13.258700000000001</c:v>
                </c:pt>
                <c:pt idx="232">
                  <c:v>13.310280000000002</c:v>
                </c:pt>
                <c:pt idx="233">
                  <c:v>13.361940000000002</c:v>
                </c:pt>
                <c:pt idx="234">
                  <c:v>13.413680000000003</c:v>
                </c:pt>
                <c:pt idx="235">
                  <c:v>13.465500000000004</c:v>
                </c:pt>
                <c:pt idx="236">
                  <c:v>13.51742</c:v>
                </c:pt>
                <c:pt idx="237">
                  <c:v>13.569420000000004</c:v>
                </c:pt>
                <c:pt idx="238">
                  <c:v>13.621500000000001</c:v>
                </c:pt>
                <c:pt idx="239">
                  <c:v>13.67366</c:v>
                </c:pt>
                <c:pt idx="240">
                  <c:v>13.725900000000001</c:v>
                </c:pt>
                <c:pt idx="241">
                  <c:v>13.778219999999999</c:v>
                </c:pt>
                <c:pt idx="242">
                  <c:v>13.830640000000002</c:v>
                </c:pt>
                <c:pt idx="243">
                  <c:v>13.88312</c:v>
                </c:pt>
                <c:pt idx="244">
                  <c:v>13.935700000000002</c:v>
                </c:pt>
                <c:pt idx="245">
                  <c:v>13.988340000000001</c:v>
                </c:pt>
                <c:pt idx="246">
                  <c:v>14.04106</c:v>
                </c:pt>
                <c:pt idx="247">
                  <c:v>14.09388</c:v>
                </c:pt>
                <c:pt idx="248">
                  <c:v>14.14676</c:v>
                </c:pt>
                <c:pt idx="249">
                  <c:v>14.199720000000001</c:v>
                </c:pt>
                <c:pt idx="250">
                  <c:v>14.25276</c:v>
                </c:pt>
                <c:pt idx="251">
                  <c:v>14.305880000000004</c:v>
                </c:pt>
                <c:pt idx="252">
                  <c:v>14.359060000000005</c:v>
                </c:pt>
                <c:pt idx="253">
                  <c:v>14.41234</c:v>
                </c:pt>
                <c:pt idx="254">
                  <c:v>14.465680000000006</c:v>
                </c:pt>
                <c:pt idx="255">
                  <c:v>14.5191</c:v>
                </c:pt>
                <c:pt idx="256">
                  <c:v>14.572580000000004</c:v>
                </c:pt>
                <c:pt idx="257">
                  <c:v>14.626140000000001</c:v>
                </c:pt>
                <c:pt idx="258">
                  <c:v>14.679780000000003</c:v>
                </c:pt>
                <c:pt idx="259">
                  <c:v>14.73348</c:v>
                </c:pt>
                <c:pt idx="260">
                  <c:v>14.787280000000001</c:v>
                </c:pt>
                <c:pt idx="261">
                  <c:v>14.84112</c:v>
                </c:pt>
                <c:pt idx="262">
                  <c:v>14.895040000000003</c:v>
                </c:pt>
                <c:pt idx="263">
                  <c:v>14.94904</c:v>
                </c:pt>
                <c:pt idx="264">
                  <c:v>15.0031</c:v>
                </c:pt>
                <c:pt idx="265">
                  <c:v>15.05724</c:v>
                </c:pt>
                <c:pt idx="266">
                  <c:v>15.11144</c:v>
                </c:pt>
                <c:pt idx="267">
                  <c:v>15.165700000000005</c:v>
                </c:pt>
                <c:pt idx="268">
                  <c:v>15.220040000000001</c:v>
                </c:pt>
                <c:pt idx="269">
                  <c:v>15.27444</c:v>
                </c:pt>
                <c:pt idx="270">
                  <c:v>15.328900000000001</c:v>
                </c:pt>
                <c:pt idx="271">
                  <c:v>15.383440000000004</c:v>
                </c:pt>
                <c:pt idx="272">
                  <c:v>15.438040000000001</c:v>
                </c:pt>
                <c:pt idx="273">
                  <c:v>15.49272</c:v>
                </c:pt>
                <c:pt idx="274">
                  <c:v>15.54744</c:v>
                </c:pt>
                <c:pt idx="275">
                  <c:v>15.60224</c:v>
                </c:pt>
                <c:pt idx="276">
                  <c:v>15.6571</c:v>
                </c:pt>
                <c:pt idx="277">
                  <c:v>15.712020000000001</c:v>
                </c:pt>
                <c:pt idx="278">
                  <c:v>15.767000000000001</c:v>
                </c:pt>
                <c:pt idx="279">
                  <c:v>15.822040000000005</c:v>
                </c:pt>
                <c:pt idx="280">
                  <c:v>15.877140000000002</c:v>
                </c:pt>
                <c:pt idx="281">
                  <c:v>15.9323</c:v>
                </c:pt>
                <c:pt idx="282">
                  <c:v>15.987540000000005</c:v>
                </c:pt>
                <c:pt idx="283">
                  <c:v>16.042819999999988</c:v>
                </c:pt>
                <c:pt idx="284">
                  <c:v>16.09816</c:v>
                </c:pt>
                <c:pt idx="285">
                  <c:v>16.153559999999999</c:v>
                </c:pt>
                <c:pt idx="286">
                  <c:v>16.209019999999988</c:v>
                </c:pt>
              </c:numCache>
            </c:numRef>
          </c:val>
        </c:ser>
        <c:ser>
          <c:idx val="9"/>
          <c:order val="9"/>
          <c:marker>
            <c:symbol val="none"/>
          </c:marker>
          <c:cat>
            <c:numRef>
              <c:f>Sheet5!$A$4:$A$290</c:f>
              <c:numCache>
                <c:formatCode>0.0_ </c:formatCode>
                <c:ptCount val="287"/>
                <c:pt idx="0">
                  <c:v>141.97503399999999</c:v>
                </c:pt>
                <c:pt idx="1">
                  <c:v>141.67128399999999</c:v>
                </c:pt>
                <c:pt idx="2">
                  <c:v>141.36825600000006</c:v>
                </c:pt>
                <c:pt idx="3">
                  <c:v>141.06595000000002</c:v>
                </c:pt>
                <c:pt idx="4">
                  <c:v>140.76436799999999</c:v>
                </c:pt>
                <c:pt idx="5">
                  <c:v>140.46350999999999</c:v>
                </c:pt>
                <c:pt idx="6">
                  <c:v>140.16337799999999</c:v>
                </c:pt>
                <c:pt idx="7">
                  <c:v>139.86397199999999</c:v>
                </c:pt>
                <c:pt idx="8">
                  <c:v>139.565293</c:v>
                </c:pt>
                <c:pt idx="9">
                  <c:v>139.26734200000001</c:v>
                </c:pt>
                <c:pt idx="10">
                  <c:v>138.97011900000001</c:v>
                </c:pt>
                <c:pt idx="11">
                  <c:v>138.67362499999993</c:v>
                </c:pt>
                <c:pt idx="12">
                  <c:v>138.37786</c:v>
                </c:pt>
                <c:pt idx="13">
                  <c:v>138.08282400000004</c:v>
                </c:pt>
                <c:pt idx="14">
                  <c:v>137.78851900000001</c:v>
                </c:pt>
                <c:pt idx="15">
                  <c:v>137.49494300000001</c:v>
                </c:pt>
                <c:pt idx="16">
                  <c:v>137.20209800000001</c:v>
                </c:pt>
                <c:pt idx="17">
                  <c:v>136.90998399999998</c:v>
                </c:pt>
                <c:pt idx="18">
                  <c:v>136.61859999999999</c:v>
                </c:pt>
                <c:pt idx="19">
                  <c:v>136.32794600000011</c:v>
                </c:pt>
                <c:pt idx="20">
                  <c:v>136.03802300000001</c:v>
                </c:pt>
                <c:pt idx="21">
                  <c:v>135.748831</c:v>
                </c:pt>
                <c:pt idx="22">
                  <c:v>135.46036800000005</c:v>
                </c:pt>
                <c:pt idx="23">
                  <c:v>135.17263499999999</c:v>
                </c:pt>
                <c:pt idx="24">
                  <c:v>134.88563100000005</c:v>
                </c:pt>
                <c:pt idx="25">
                  <c:v>134.599356</c:v>
                </c:pt>
                <c:pt idx="26">
                  <c:v>134.31380999999999</c:v>
                </c:pt>
                <c:pt idx="27">
                  <c:v>134.02899300000001</c:v>
                </c:pt>
                <c:pt idx="28">
                  <c:v>133.74490199999994</c:v>
                </c:pt>
                <c:pt idx="29">
                  <c:v>133.46153900000004</c:v>
                </c:pt>
                <c:pt idx="30">
                  <c:v>133.178901</c:v>
                </c:pt>
                <c:pt idx="31">
                  <c:v>132.89699000000005</c:v>
                </c:pt>
                <c:pt idx="32">
                  <c:v>132.61580299999994</c:v>
                </c:pt>
                <c:pt idx="33">
                  <c:v>132.33534000000006</c:v>
                </c:pt>
                <c:pt idx="34">
                  <c:v>132.0556</c:v>
                </c:pt>
                <c:pt idx="35">
                  <c:v>131.77658199999993</c:v>
                </c:pt>
                <c:pt idx="36">
                  <c:v>131.49828500000001</c:v>
                </c:pt>
                <c:pt idx="37">
                  <c:v>131.220708</c:v>
                </c:pt>
                <c:pt idx="38">
                  <c:v>130.94385099999994</c:v>
                </c:pt>
                <c:pt idx="39">
                  <c:v>130.667711</c:v>
                </c:pt>
                <c:pt idx="40">
                  <c:v>130.39228800000006</c:v>
                </c:pt>
                <c:pt idx="41">
                  <c:v>130.11758099999994</c:v>
                </c:pt>
                <c:pt idx="42">
                  <c:v>129.84358799999998</c:v>
                </c:pt>
                <c:pt idx="43">
                  <c:v>129.57030800000001</c:v>
                </c:pt>
                <c:pt idx="44">
                  <c:v>129.29773900000001</c:v>
                </c:pt>
                <c:pt idx="45">
                  <c:v>129.025881</c:v>
                </c:pt>
                <c:pt idx="46">
                  <c:v>128.75473199999999</c:v>
                </c:pt>
                <c:pt idx="47">
                  <c:v>128.48429100000001</c:v>
                </c:pt>
                <c:pt idx="48">
                  <c:v>128.21455499999988</c:v>
                </c:pt>
                <c:pt idx="49">
                  <c:v>127.94552400000005</c:v>
                </c:pt>
                <c:pt idx="50">
                  <c:v>127.677196</c:v>
                </c:pt>
                <c:pt idx="51">
                  <c:v>127.40956900000003</c:v>
                </c:pt>
                <c:pt idx="52">
                  <c:v>127.142642</c:v>
                </c:pt>
                <c:pt idx="53">
                  <c:v>126.87641199999997</c:v>
                </c:pt>
                <c:pt idx="54">
                  <c:v>126.61087999999998</c:v>
                </c:pt>
                <c:pt idx="55">
                  <c:v>126.346042</c:v>
                </c:pt>
                <c:pt idx="56">
                  <c:v>126.081896</c:v>
                </c:pt>
                <c:pt idx="57">
                  <c:v>125.81844199999998</c:v>
                </c:pt>
                <c:pt idx="58">
                  <c:v>125.55567699999997</c:v>
                </c:pt>
                <c:pt idx="59">
                  <c:v>125.29360000000003</c:v>
                </c:pt>
                <c:pt idx="60">
                  <c:v>125.032208</c:v>
                </c:pt>
                <c:pt idx="61">
                  <c:v>124.7715</c:v>
                </c:pt>
                <c:pt idx="62">
                  <c:v>124.51147300000002</c:v>
                </c:pt>
                <c:pt idx="63">
                  <c:v>124.252126</c:v>
                </c:pt>
                <c:pt idx="64">
                  <c:v>123.99345700000002</c:v>
                </c:pt>
                <c:pt idx="65">
                  <c:v>123.73546399999999</c:v>
                </c:pt>
                <c:pt idx="66">
                  <c:v>123.478145</c:v>
                </c:pt>
                <c:pt idx="67">
                  <c:v>123.221497</c:v>
                </c:pt>
                <c:pt idx="68">
                  <c:v>122.96552000000003</c:v>
                </c:pt>
                <c:pt idx="69">
                  <c:v>122.71020900000005</c:v>
                </c:pt>
                <c:pt idx="70">
                  <c:v>122.45556500000002</c:v>
                </c:pt>
                <c:pt idx="71">
                  <c:v>122.20158300000003</c:v>
                </c:pt>
                <c:pt idx="72">
                  <c:v>121.94826300000005</c:v>
                </c:pt>
                <c:pt idx="73">
                  <c:v>121.69560199999998</c:v>
                </c:pt>
                <c:pt idx="74">
                  <c:v>121.44359700000003</c:v>
                </c:pt>
                <c:pt idx="75">
                  <c:v>121.19224800000001</c:v>
                </c:pt>
                <c:pt idx="76">
                  <c:v>120.94155100000003</c:v>
                </c:pt>
                <c:pt idx="77">
                  <c:v>120.69150300000003</c:v>
                </c:pt>
                <c:pt idx="78">
                  <c:v>120.44210400000003</c:v>
                </c:pt>
                <c:pt idx="79">
                  <c:v>120.19335100000001</c:v>
                </c:pt>
                <c:pt idx="80">
                  <c:v>119.94524100000002</c:v>
                </c:pt>
                <c:pt idx="81">
                  <c:v>119.69777199999997</c:v>
                </c:pt>
                <c:pt idx="82">
                  <c:v>119.450942</c:v>
                </c:pt>
                <c:pt idx="83">
                  <c:v>119.204748</c:v>
                </c:pt>
                <c:pt idx="84">
                  <c:v>118.959188</c:v>
                </c:pt>
                <c:pt idx="85">
                  <c:v>118.71426000000004</c:v>
                </c:pt>
                <c:pt idx="86">
                  <c:v>118.46996200000002</c:v>
                </c:pt>
                <c:pt idx="87">
                  <c:v>118.226291</c:v>
                </c:pt>
                <c:pt idx="88">
                  <c:v>117.98324400000003</c:v>
                </c:pt>
                <c:pt idx="89">
                  <c:v>117.74081900000003</c:v>
                </c:pt>
                <c:pt idx="90">
                  <c:v>117.49901500000003</c:v>
                </c:pt>
                <c:pt idx="91">
                  <c:v>117.257828</c:v>
                </c:pt>
                <c:pt idx="92">
                  <c:v>117.01725600000003</c:v>
                </c:pt>
                <c:pt idx="93">
                  <c:v>116.77729600000002</c:v>
                </c:pt>
                <c:pt idx="94">
                  <c:v>116.537947</c:v>
                </c:pt>
                <c:pt idx="95">
                  <c:v>116.29920500000003</c:v>
                </c:pt>
                <c:pt idx="96">
                  <c:v>116.06106900000003</c:v>
                </c:pt>
                <c:pt idx="97">
                  <c:v>115.82353500000001</c:v>
                </c:pt>
                <c:pt idx="98">
                  <c:v>115.586602</c:v>
                </c:pt>
                <c:pt idx="99">
                  <c:v>115.350267</c:v>
                </c:pt>
                <c:pt idx="100">
                  <c:v>115.11452800000002</c:v>
                </c:pt>
                <c:pt idx="101">
                  <c:v>114.87938099999997</c:v>
                </c:pt>
                <c:pt idx="102">
                  <c:v>114.64482500000003</c:v>
                </c:pt>
                <c:pt idx="103">
                  <c:v>114.41085600000002</c:v>
                </c:pt>
                <c:pt idx="104">
                  <c:v>114.17747399999998</c:v>
                </c:pt>
                <c:pt idx="105">
                  <c:v>113.94467400000005</c:v>
                </c:pt>
                <c:pt idx="106">
                  <c:v>113.71245500000002</c:v>
                </c:pt>
                <c:pt idx="107">
                  <c:v>113.48081400000002</c:v>
                </c:pt>
                <c:pt idx="108">
                  <c:v>113.24974899999998</c:v>
                </c:pt>
                <c:pt idx="109">
                  <c:v>113.01925600000003</c:v>
                </c:pt>
                <c:pt idx="110">
                  <c:v>112.789334</c:v>
                </c:pt>
                <c:pt idx="111">
                  <c:v>112.55998</c:v>
                </c:pt>
                <c:pt idx="112">
                  <c:v>112.331192</c:v>
                </c:pt>
                <c:pt idx="113">
                  <c:v>112.10296700000001</c:v>
                </c:pt>
                <c:pt idx="114">
                  <c:v>111.87530199999996</c:v>
                </c:pt>
                <c:pt idx="115">
                  <c:v>111.648195</c:v>
                </c:pt>
                <c:pt idx="116">
                  <c:v>111.42164400000003</c:v>
                </c:pt>
                <c:pt idx="117">
                  <c:v>111.195646</c:v>
                </c:pt>
                <c:pt idx="118">
                  <c:v>110.97019899999998</c:v>
                </c:pt>
                <c:pt idx="119">
                  <c:v>110.74529900000003</c:v>
                </c:pt>
                <c:pt idx="120">
                  <c:v>110.520945</c:v>
                </c:pt>
                <c:pt idx="121">
                  <c:v>110.29713400000003</c:v>
                </c:pt>
                <c:pt idx="122">
                  <c:v>110.073864</c:v>
                </c:pt>
                <c:pt idx="123">
                  <c:v>109.85113200000001</c:v>
                </c:pt>
                <c:pt idx="124">
                  <c:v>109.62893499999997</c:v>
                </c:pt>
                <c:pt idx="125">
                  <c:v>109.40727099999999</c:v>
                </c:pt>
                <c:pt idx="126">
                  <c:v>109.18613799999997</c:v>
                </c:pt>
                <c:pt idx="127">
                  <c:v>108.96553299999998</c:v>
                </c:pt>
                <c:pt idx="128">
                  <c:v>108.74545400000002</c:v>
                </c:pt>
                <c:pt idx="129">
                  <c:v>108.52589799999997</c:v>
                </c:pt>
                <c:pt idx="130">
                  <c:v>108.30686300000002</c:v>
                </c:pt>
                <c:pt idx="131">
                  <c:v>108.08834599999997</c:v>
                </c:pt>
                <c:pt idx="132">
                  <c:v>107.87034399999997</c:v>
                </c:pt>
                <c:pt idx="133">
                  <c:v>107.65285599999997</c:v>
                </c:pt>
                <c:pt idx="134">
                  <c:v>107.435879</c:v>
                </c:pt>
                <c:pt idx="135">
                  <c:v>107.21941000000002</c:v>
                </c:pt>
                <c:pt idx="136">
                  <c:v>107.00344699999998</c:v>
                </c:pt>
                <c:pt idx="137">
                  <c:v>106.787988</c:v>
                </c:pt>
                <c:pt idx="138">
                  <c:v>106.57302999999999</c:v>
                </c:pt>
                <c:pt idx="139">
                  <c:v>106.35856999999999</c:v>
                </c:pt>
                <c:pt idx="140">
                  <c:v>106.14460699999999</c:v>
                </c:pt>
                <c:pt idx="141">
                  <c:v>105.93113700000002</c:v>
                </c:pt>
                <c:pt idx="142">
                  <c:v>105.71815900000003</c:v>
                </c:pt>
                <c:pt idx="143">
                  <c:v>105.50566999999999</c:v>
                </c:pt>
                <c:pt idx="144">
                  <c:v>105.29366800000003</c:v>
                </c:pt>
                <c:pt idx="145">
                  <c:v>105.08215</c:v>
                </c:pt>
                <c:pt idx="146">
                  <c:v>104.87111400000002</c:v>
                </c:pt>
                <c:pt idx="147">
                  <c:v>104.660557</c:v>
                </c:pt>
                <c:pt idx="148">
                  <c:v>104.45047700000001</c:v>
                </c:pt>
                <c:pt idx="149">
                  <c:v>104.240872</c:v>
                </c:pt>
                <c:pt idx="150">
                  <c:v>104.031739</c:v>
                </c:pt>
                <c:pt idx="151">
                  <c:v>103.82307699999997</c:v>
                </c:pt>
                <c:pt idx="152">
                  <c:v>103.61488199999998</c:v>
                </c:pt>
                <c:pt idx="153">
                  <c:v>103.40715200000002</c:v>
                </c:pt>
                <c:pt idx="154">
                  <c:v>103.19988499999998</c:v>
                </c:pt>
                <c:pt idx="155">
                  <c:v>102.99307899999998</c:v>
                </c:pt>
                <c:pt idx="156">
                  <c:v>102.78673199999997</c:v>
                </c:pt>
                <c:pt idx="157">
                  <c:v>102.58083999999998</c:v>
                </c:pt>
                <c:pt idx="158">
                  <c:v>102.37540300000001</c:v>
                </c:pt>
                <c:pt idx="159">
                  <c:v>102.17041599999997</c:v>
                </c:pt>
                <c:pt idx="160">
                  <c:v>101.965879</c:v>
                </c:pt>
                <c:pt idx="161">
                  <c:v>101.76178899999998</c:v>
                </c:pt>
                <c:pt idx="162">
                  <c:v>101.558144</c:v>
                </c:pt>
                <c:pt idx="163">
                  <c:v>101.354941</c:v>
                </c:pt>
                <c:pt idx="164">
                  <c:v>101.15217799999996</c:v>
                </c:pt>
                <c:pt idx="165">
                  <c:v>100.94985300000003</c:v>
                </c:pt>
                <c:pt idx="166">
                  <c:v>100.74796300000006</c:v>
                </c:pt>
                <c:pt idx="167">
                  <c:v>100.54650700000002</c:v>
                </c:pt>
                <c:pt idx="168">
                  <c:v>100.345483</c:v>
                </c:pt>
                <c:pt idx="169">
                  <c:v>100.144887</c:v>
                </c:pt>
                <c:pt idx="170">
                  <c:v>99.944717999999995</c:v>
                </c:pt>
                <c:pt idx="171">
                  <c:v>99.744974000000028</c:v>
                </c:pt>
                <c:pt idx="172">
                  <c:v>99.545652000000004</c:v>
                </c:pt>
                <c:pt idx="173">
                  <c:v>99.34675</c:v>
                </c:pt>
                <c:pt idx="174">
                  <c:v>99.148267000000004</c:v>
                </c:pt>
                <c:pt idx="175">
                  <c:v>98.950198999999998</c:v>
                </c:pt>
                <c:pt idx="176">
                  <c:v>98.752544999999998</c:v>
                </c:pt>
                <c:pt idx="177">
                  <c:v>98.555302999999938</c:v>
                </c:pt>
                <c:pt idx="178">
                  <c:v>98.358470999999938</c:v>
                </c:pt>
                <c:pt idx="179">
                  <c:v>98.162044999999978</c:v>
                </c:pt>
                <c:pt idx="180">
                  <c:v>97.96602500000003</c:v>
                </c:pt>
                <c:pt idx="181">
                  <c:v>97.770409000000001</c:v>
                </c:pt>
                <c:pt idx="182">
                  <c:v>97.57519299999997</c:v>
                </c:pt>
                <c:pt idx="183">
                  <c:v>97.38037599999997</c:v>
                </c:pt>
                <c:pt idx="184">
                  <c:v>97.185956999999988</c:v>
                </c:pt>
                <c:pt idx="185">
                  <c:v>96.991932000000006</c:v>
                </c:pt>
                <c:pt idx="186">
                  <c:v>96.798300000000012</c:v>
                </c:pt>
                <c:pt idx="187">
                  <c:v>96.605058999999954</c:v>
                </c:pt>
                <c:pt idx="188">
                  <c:v>96.412206000000026</c:v>
                </c:pt>
                <c:pt idx="189">
                  <c:v>96.219740000000002</c:v>
                </c:pt>
                <c:pt idx="190">
                  <c:v>96.027659000000028</c:v>
                </c:pt>
                <c:pt idx="191">
                  <c:v>95.83596</c:v>
                </c:pt>
                <c:pt idx="192">
                  <c:v>95.64464300000003</c:v>
                </c:pt>
                <c:pt idx="193">
                  <c:v>95.453703000000004</c:v>
                </c:pt>
                <c:pt idx="194">
                  <c:v>95.263141000000005</c:v>
                </c:pt>
                <c:pt idx="195">
                  <c:v>95.07295299999997</c:v>
                </c:pt>
                <c:pt idx="196">
                  <c:v>94.883137999999988</c:v>
                </c:pt>
                <c:pt idx="197">
                  <c:v>94.693692999999982</c:v>
                </c:pt>
                <c:pt idx="198">
                  <c:v>94.504617999999994</c:v>
                </c:pt>
                <c:pt idx="199">
                  <c:v>94.315909000000005</c:v>
                </c:pt>
                <c:pt idx="200">
                  <c:v>94.127566000000002</c:v>
                </c:pt>
                <c:pt idx="201">
                  <c:v>93.939584999999994</c:v>
                </c:pt>
                <c:pt idx="202">
                  <c:v>93.751965999999996</c:v>
                </c:pt>
                <c:pt idx="203">
                  <c:v>93.564706000000001</c:v>
                </c:pt>
                <c:pt idx="204">
                  <c:v>93.377803</c:v>
                </c:pt>
                <c:pt idx="205">
                  <c:v>93.191255000000027</c:v>
                </c:pt>
                <c:pt idx="206">
                  <c:v>93.005061999999981</c:v>
                </c:pt>
                <c:pt idx="207">
                  <c:v>92.81922000000003</c:v>
                </c:pt>
                <c:pt idx="208">
                  <c:v>92.633726999999979</c:v>
                </c:pt>
                <c:pt idx="209">
                  <c:v>92.448582999999999</c:v>
                </c:pt>
                <c:pt idx="210">
                  <c:v>92.263784999999999</c:v>
                </c:pt>
                <c:pt idx="211">
                  <c:v>92.079331999999937</c:v>
                </c:pt>
                <c:pt idx="212">
                  <c:v>91.895221000000006</c:v>
                </c:pt>
                <c:pt idx="213">
                  <c:v>91.711450000000028</c:v>
                </c:pt>
                <c:pt idx="214">
                  <c:v>91.528019</c:v>
                </c:pt>
                <c:pt idx="215">
                  <c:v>91.344925000000046</c:v>
                </c:pt>
                <c:pt idx="216">
                  <c:v>91.162165999999999</c:v>
                </c:pt>
                <c:pt idx="217">
                  <c:v>90.979740999999976</c:v>
                </c:pt>
                <c:pt idx="218">
                  <c:v>90.797647999999995</c:v>
                </c:pt>
                <c:pt idx="219">
                  <c:v>90.615884999999977</c:v>
                </c:pt>
                <c:pt idx="220">
                  <c:v>90.434450000000027</c:v>
                </c:pt>
                <c:pt idx="221">
                  <c:v>90.253340999999978</c:v>
                </c:pt>
                <c:pt idx="222">
                  <c:v>90.072557999999972</c:v>
                </c:pt>
                <c:pt idx="223">
                  <c:v>89.892097999999976</c:v>
                </c:pt>
                <c:pt idx="224">
                  <c:v>89.711958999999993</c:v>
                </c:pt>
                <c:pt idx="225">
                  <c:v>89.532139999999998</c:v>
                </c:pt>
                <c:pt idx="226">
                  <c:v>89.352638999999954</c:v>
                </c:pt>
                <c:pt idx="227">
                  <c:v>89.173454999999976</c:v>
                </c:pt>
                <c:pt idx="228">
                  <c:v>88.994585000000029</c:v>
                </c:pt>
                <c:pt idx="229">
                  <c:v>88.816028000000003</c:v>
                </c:pt>
                <c:pt idx="230">
                  <c:v>88.63778299999997</c:v>
                </c:pt>
                <c:pt idx="231">
                  <c:v>88.459846999999982</c:v>
                </c:pt>
                <c:pt idx="232">
                  <c:v>88.282219999999995</c:v>
                </c:pt>
                <c:pt idx="233">
                  <c:v>88.104899000000003</c:v>
                </c:pt>
                <c:pt idx="234">
                  <c:v>87.92788299999998</c:v>
                </c:pt>
                <c:pt idx="235">
                  <c:v>87.751170000000002</c:v>
                </c:pt>
                <c:pt idx="236">
                  <c:v>87.574759</c:v>
                </c:pt>
                <c:pt idx="237">
                  <c:v>87.398646999999983</c:v>
                </c:pt>
                <c:pt idx="238">
                  <c:v>87.222834999999989</c:v>
                </c:pt>
                <c:pt idx="239">
                  <c:v>87.04731900000003</c:v>
                </c:pt>
                <c:pt idx="240">
                  <c:v>86.872098999999963</c:v>
                </c:pt>
                <c:pt idx="241">
                  <c:v>86.697171999999981</c:v>
                </c:pt>
                <c:pt idx="242">
                  <c:v>86.522536999999971</c:v>
                </c:pt>
                <c:pt idx="243">
                  <c:v>86.348194000000007</c:v>
                </c:pt>
                <c:pt idx="244">
                  <c:v>86.174138999999954</c:v>
                </c:pt>
                <c:pt idx="245">
                  <c:v>86.00037199999997</c:v>
                </c:pt>
                <c:pt idx="246">
                  <c:v>85.826890999999989</c:v>
                </c:pt>
                <c:pt idx="247">
                  <c:v>85.653694999999999</c:v>
                </c:pt>
                <c:pt idx="248">
                  <c:v>85.480781999999977</c:v>
                </c:pt>
                <c:pt idx="249">
                  <c:v>85.308149999999998</c:v>
                </c:pt>
                <c:pt idx="250">
                  <c:v>85.135797999999937</c:v>
                </c:pt>
                <c:pt idx="251">
                  <c:v>84.963725999999994</c:v>
                </c:pt>
                <c:pt idx="252">
                  <c:v>84.791930000000022</c:v>
                </c:pt>
                <c:pt idx="253">
                  <c:v>84.620409999999978</c:v>
                </c:pt>
                <c:pt idx="254">
                  <c:v>84.449164000000039</c:v>
                </c:pt>
                <c:pt idx="255">
                  <c:v>84.278190999999978</c:v>
                </c:pt>
                <c:pt idx="256">
                  <c:v>84.107489999999999</c:v>
                </c:pt>
                <c:pt idx="257">
                  <c:v>83.937057999999993</c:v>
                </c:pt>
                <c:pt idx="258">
                  <c:v>83.766895000000005</c:v>
                </c:pt>
                <c:pt idx="259">
                  <c:v>83.596998999999983</c:v>
                </c:pt>
                <c:pt idx="260">
                  <c:v>83.427368999999999</c:v>
                </c:pt>
                <c:pt idx="261">
                  <c:v>83.258003000000002</c:v>
                </c:pt>
                <c:pt idx="262">
                  <c:v>83.088899999999981</c:v>
                </c:pt>
                <c:pt idx="263">
                  <c:v>82.920057999999983</c:v>
                </c:pt>
                <c:pt idx="264">
                  <c:v>82.75147699999998</c:v>
                </c:pt>
                <c:pt idx="265">
                  <c:v>82.583153999999993</c:v>
                </c:pt>
                <c:pt idx="266">
                  <c:v>82.415088999999981</c:v>
                </c:pt>
                <c:pt idx="267">
                  <c:v>82.247280000000046</c:v>
                </c:pt>
                <c:pt idx="268">
                  <c:v>82.07972599999998</c:v>
                </c:pt>
                <c:pt idx="269">
                  <c:v>81.912425000000027</c:v>
                </c:pt>
                <c:pt idx="270">
                  <c:v>81.745376999999976</c:v>
                </c:pt>
                <c:pt idx="271">
                  <c:v>81.578578999999962</c:v>
                </c:pt>
                <c:pt idx="272">
                  <c:v>81.412030000000001</c:v>
                </c:pt>
                <c:pt idx="273">
                  <c:v>81.245729999999995</c:v>
                </c:pt>
                <c:pt idx="274">
                  <c:v>81.079675999999978</c:v>
                </c:pt>
                <c:pt idx="275">
                  <c:v>80.913869000000034</c:v>
                </c:pt>
                <c:pt idx="276">
                  <c:v>80.748305000000002</c:v>
                </c:pt>
                <c:pt idx="277">
                  <c:v>80.582983999999982</c:v>
                </c:pt>
                <c:pt idx="278">
                  <c:v>80.417905000000047</c:v>
                </c:pt>
                <c:pt idx="279">
                  <c:v>80.253067000000001</c:v>
                </c:pt>
                <c:pt idx="280">
                  <c:v>80.088467999999978</c:v>
                </c:pt>
                <c:pt idx="281">
                  <c:v>79.924107000000006</c:v>
                </c:pt>
                <c:pt idx="282">
                  <c:v>79.75998199999998</c:v>
                </c:pt>
                <c:pt idx="283">
                  <c:v>79.596092999999982</c:v>
                </c:pt>
                <c:pt idx="284">
                  <c:v>79.432439000000002</c:v>
                </c:pt>
                <c:pt idx="285">
                  <c:v>79.269017000000005</c:v>
                </c:pt>
                <c:pt idx="286">
                  <c:v>79.105826999999977</c:v>
                </c:pt>
              </c:numCache>
            </c:numRef>
          </c:cat>
          <c:val>
            <c:numRef>
              <c:f>Sheet5!$K$4:$K$290</c:f>
              <c:numCache>
                <c:formatCode>General</c:formatCode>
                <c:ptCount val="287"/>
                <c:pt idx="0">
                  <c:v>4.5472400000000004</c:v>
                </c:pt>
                <c:pt idx="1">
                  <c:v>4.5675999999999979</c:v>
                </c:pt>
                <c:pt idx="2">
                  <c:v>4.58812</c:v>
                </c:pt>
                <c:pt idx="3">
                  <c:v>4.6087999999999996</c:v>
                </c:pt>
                <c:pt idx="4">
                  <c:v>4.6296600000000003</c:v>
                </c:pt>
                <c:pt idx="5">
                  <c:v>4.6506999999999996</c:v>
                </c:pt>
                <c:pt idx="6">
                  <c:v>4.6718999999999999</c:v>
                </c:pt>
                <c:pt idx="7">
                  <c:v>4.6932799999999997</c:v>
                </c:pt>
                <c:pt idx="8">
                  <c:v>4.7148199999999978</c:v>
                </c:pt>
                <c:pt idx="9">
                  <c:v>4.7365399999999998</c:v>
                </c:pt>
                <c:pt idx="10">
                  <c:v>4.7584200000000001</c:v>
                </c:pt>
                <c:pt idx="11">
                  <c:v>4.7804799999999998</c:v>
                </c:pt>
                <c:pt idx="12">
                  <c:v>4.8026999999999997</c:v>
                </c:pt>
                <c:pt idx="13">
                  <c:v>4.8250999999999982</c:v>
                </c:pt>
                <c:pt idx="14">
                  <c:v>4.8476600000000003</c:v>
                </c:pt>
                <c:pt idx="15">
                  <c:v>4.8703799999999999</c:v>
                </c:pt>
                <c:pt idx="16">
                  <c:v>4.8932799999999999</c:v>
                </c:pt>
                <c:pt idx="17">
                  <c:v>4.9163399999999999</c:v>
                </c:pt>
                <c:pt idx="18">
                  <c:v>4.9395800000000003</c:v>
                </c:pt>
                <c:pt idx="19">
                  <c:v>4.9629799999999982</c:v>
                </c:pt>
                <c:pt idx="20">
                  <c:v>4.9865599999999999</c:v>
                </c:pt>
                <c:pt idx="21">
                  <c:v>5.0103</c:v>
                </c:pt>
                <c:pt idx="22">
                  <c:v>5.0342000000000002</c:v>
                </c:pt>
                <c:pt idx="23">
                  <c:v>5.0582599999999998</c:v>
                </c:pt>
                <c:pt idx="24">
                  <c:v>5.0824999999999996</c:v>
                </c:pt>
                <c:pt idx="25">
                  <c:v>5.1069199999999979</c:v>
                </c:pt>
                <c:pt idx="26">
                  <c:v>5.1314799999999998</c:v>
                </c:pt>
                <c:pt idx="27">
                  <c:v>5.1562200000000002</c:v>
                </c:pt>
                <c:pt idx="28">
                  <c:v>5.1811199999999982</c:v>
                </c:pt>
                <c:pt idx="29">
                  <c:v>5.2061999999999999</c:v>
                </c:pt>
                <c:pt idx="30">
                  <c:v>5.2314200000000017</c:v>
                </c:pt>
                <c:pt idx="31">
                  <c:v>5.2568200000000003</c:v>
                </c:pt>
                <c:pt idx="32">
                  <c:v>5.2823799999999999</c:v>
                </c:pt>
                <c:pt idx="33">
                  <c:v>5.308119999999998</c:v>
                </c:pt>
                <c:pt idx="34">
                  <c:v>5.3339999999999996</c:v>
                </c:pt>
                <c:pt idx="35">
                  <c:v>5.360059999999998</c:v>
                </c:pt>
                <c:pt idx="36">
                  <c:v>5.3862800000000002</c:v>
                </c:pt>
                <c:pt idx="37">
                  <c:v>5.4126599999999998</c:v>
                </c:pt>
                <c:pt idx="38">
                  <c:v>5.4392000000000023</c:v>
                </c:pt>
                <c:pt idx="39">
                  <c:v>5.4659199999999979</c:v>
                </c:pt>
                <c:pt idx="40">
                  <c:v>5.4927799999999998</c:v>
                </c:pt>
                <c:pt idx="41">
                  <c:v>5.5198200000000002</c:v>
                </c:pt>
                <c:pt idx="42">
                  <c:v>5.5470199999999981</c:v>
                </c:pt>
                <c:pt idx="43">
                  <c:v>5.5743799999999997</c:v>
                </c:pt>
                <c:pt idx="44">
                  <c:v>5.6018999999999997</c:v>
                </c:pt>
                <c:pt idx="45">
                  <c:v>5.629579999999998</c:v>
                </c:pt>
                <c:pt idx="46">
                  <c:v>5.6574199999999975</c:v>
                </c:pt>
                <c:pt idx="47">
                  <c:v>5.6854199999999979</c:v>
                </c:pt>
                <c:pt idx="48">
                  <c:v>5.7135799999999985</c:v>
                </c:pt>
                <c:pt idx="49">
                  <c:v>5.7419000000000002</c:v>
                </c:pt>
                <c:pt idx="50">
                  <c:v>5.7703800000000003</c:v>
                </c:pt>
                <c:pt idx="51">
                  <c:v>5.7990399999999998</c:v>
                </c:pt>
                <c:pt idx="52">
                  <c:v>5.8278399999999975</c:v>
                </c:pt>
                <c:pt idx="53">
                  <c:v>5.8567999999999998</c:v>
                </c:pt>
                <c:pt idx="54">
                  <c:v>5.8859199999999978</c:v>
                </c:pt>
                <c:pt idx="55">
                  <c:v>5.9151999999999996</c:v>
                </c:pt>
                <c:pt idx="56">
                  <c:v>5.9446399999999997</c:v>
                </c:pt>
                <c:pt idx="57">
                  <c:v>5.9742199999999999</c:v>
                </c:pt>
                <c:pt idx="58">
                  <c:v>6.0039799999999985</c:v>
                </c:pt>
                <c:pt idx="59">
                  <c:v>6.0338799999999999</c:v>
                </c:pt>
                <c:pt idx="60">
                  <c:v>6.063959999999998</c:v>
                </c:pt>
                <c:pt idx="61">
                  <c:v>6.0941799999999979</c:v>
                </c:pt>
                <c:pt idx="62">
                  <c:v>6.1245599999999962</c:v>
                </c:pt>
                <c:pt idx="63">
                  <c:v>6.1550999999999982</c:v>
                </c:pt>
                <c:pt idx="64">
                  <c:v>6.1857799999999985</c:v>
                </c:pt>
                <c:pt idx="65">
                  <c:v>6.2166399999999999</c:v>
                </c:pt>
                <c:pt idx="66">
                  <c:v>6.2476399999999996</c:v>
                </c:pt>
                <c:pt idx="67">
                  <c:v>6.2788000000000004</c:v>
                </c:pt>
                <c:pt idx="68">
                  <c:v>6.3100999999999985</c:v>
                </c:pt>
                <c:pt idx="69">
                  <c:v>6.3415799999999996</c:v>
                </c:pt>
                <c:pt idx="70">
                  <c:v>6.3731999999999998</c:v>
                </c:pt>
                <c:pt idx="71">
                  <c:v>6.40496</c:v>
                </c:pt>
                <c:pt idx="72">
                  <c:v>6.4369000000000014</c:v>
                </c:pt>
                <c:pt idx="73">
                  <c:v>6.4689799999999984</c:v>
                </c:pt>
                <c:pt idx="74">
                  <c:v>6.5011999999999999</c:v>
                </c:pt>
                <c:pt idx="75">
                  <c:v>6.5335999999999999</c:v>
                </c:pt>
                <c:pt idx="76">
                  <c:v>6.566119999999998</c:v>
                </c:pt>
                <c:pt idx="77">
                  <c:v>6.5988199999999981</c:v>
                </c:pt>
                <c:pt idx="78">
                  <c:v>6.6316600000000019</c:v>
                </c:pt>
                <c:pt idx="79">
                  <c:v>6.6646599999999978</c:v>
                </c:pt>
                <c:pt idx="80">
                  <c:v>6.6977999999999982</c:v>
                </c:pt>
                <c:pt idx="81">
                  <c:v>6.7310800000000004</c:v>
                </c:pt>
                <c:pt idx="82">
                  <c:v>6.7645399999999976</c:v>
                </c:pt>
                <c:pt idx="83">
                  <c:v>6.7981199999999982</c:v>
                </c:pt>
                <c:pt idx="84">
                  <c:v>6.8318599999999998</c:v>
                </c:pt>
                <c:pt idx="85">
                  <c:v>6.8657599999999981</c:v>
                </c:pt>
                <c:pt idx="86">
                  <c:v>6.8997999999999999</c:v>
                </c:pt>
                <c:pt idx="87">
                  <c:v>6.9340000000000002</c:v>
                </c:pt>
                <c:pt idx="88">
                  <c:v>6.9683200000000003</c:v>
                </c:pt>
                <c:pt idx="89">
                  <c:v>7.002819999999998</c:v>
                </c:pt>
                <c:pt idx="90">
                  <c:v>7.0374400000000001</c:v>
                </c:pt>
                <c:pt idx="91">
                  <c:v>7.0722199999999997</c:v>
                </c:pt>
                <c:pt idx="92">
                  <c:v>7.1071599999999986</c:v>
                </c:pt>
                <c:pt idx="93">
                  <c:v>7.14222</c:v>
                </c:pt>
                <c:pt idx="94">
                  <c:v>7.177439999999998</c:v>
                </c:pt>
                <c:pt idx="95">
                  <c:v>7.212819999999998</c:v>
                </c:pt>
                <c:pt idx="96">
                  <c:v>7.2483199999999997</c:v>
                </c:pt>
                <c:pt idx="97">
                  <c:v>7.2839799999999997</c:v>
                </c:pt>
                <c:pt idx="98">
                  <c:v>7.3197799999999997</c:v>
                </c:pt>
                <c:pt idx="99">
                  <c:v>7.355719999999998</c:v>
                </c:pt>
                <c:pt idx="100">
                  <c:v>7.3918200000000001</c:v>
                </c:pt>
                <c:pt idx="101">
                  <c:v>7.4280400000000002</c:v>
                </c:pt>
                <c:pt idx="102">
                  <c:v>7.4644199999999978</c:v>
                </c:pt>
                <c:pt idx="103">
                  <c:v>7.5009399999999982</c:v>
                </c:pt>
                <c:pt idx="104">
                  <c:v>7.5376000000000003</c:v>
                </c:pt>
                <c:pt idx="105">
                  <c:v>7.5743999999999998</c:v>
                </c:pt>
                <c:pt idx="106">
                  <c:v>7.6113400000000002</c:v>
                </c:pt>
                <c:pt idx="107">
                  <c:v>7.6484399999999981</c:v>
                </c:pt>
                <c:pt idx="108">
                  <c:v>7.6856600000000004</c:v>
                </c:pt>
                <c:pt idx="109">
                  <c:v>7.7230400000000001</c:v>
                </c:pt>
                <c:pt idx="110">
                  <c:v>7.760539999999998</c:v>
                </c:pt>
                <c:pt idx="111">
                  <c:v>7.7981799999999986</c:v>
                </c:pt>
                <c:pt idx="112">
                  <c:v>7.8359799999999984</c:v>
                </c:pt>
                <c:pt idx="113">
                  <c:v>7.8738999999999999</c:v>
                </c:pt>
                <c:pt idx="114">
                  <c:v>7.9119799999999998</c:v>
                </c:pt>
                <c:pt idx="115">
                  <c:v>7.9501799999999996</c:v>
                </c:pt>
                <c:pt idx="116">
                  <c:v>7.9885200000000003</c:v>
                </c:pt>
                <c:pt idx="117">
                  <c:v>8.027000000000001</c:v>
                </c:pt>
                <c:pt idx="118">
                  <c:v>8.0656200000000027</c:v>
                </c:pt>
                <c:pt idx="119">
                  <c:v>8.104379999999999</c:v>
                </c:pt>
                <c:pt idx="120">
                  <c:v>8.1432599999999997</c:v>
                </c:pt>
                <c:pt idx="121">
                  <c:v>8.1823000000000015</c:v>
                </c:pt>
                <c:pt idx="122">
                  <c:v>8.2214600000000004</c:v>
                </c:pt>
                <c:pt idx="123">
                  <c:v>8.2607600000000012</c:v>
                </c:pt>
                <c:pt idx="124">
                  <c:v>8.3002000000000002</c:v>
                </c:pt>
                <c:pt idx="125">
                  <c:v>8.3397600000000001</c:v>
                </c:pt>
                <c:pt idx="126">
                  <c:v>8.379460000000007</c:v>
                </c:pt>
                <c:pt idx="127">
                  <c:v>8.4193000000000016</c:v>
                </c:pt>
                <c:pt idx="128">
                  <c:v>8.4592800000000032</c:v>
                </c:pt>
                <c:pt idx="129">
                  <c:v>8.4993800000000004</c:v>
                </c:pt>
                <c:pt idx="130">
                  <c:v>8.5396200000000011</c:v>
                </c:pt>
                <c:pt idx="131">
                  <c:v>8.5799800000000008</c:v>
                </c:pt>
                <c:pt idx="132">
                  <c:v>8.6204800000000006</c:v>
                </c:pt>
                <c:pt idx="133">
                  <c:v>8.6611200000000004</c:v>
                </c:pt>
                <c:pt idx="134">
                  <c:v>8.7018799999999992</c:v>
                </c:pt>
                <c:pt idx="135">
                  <c:v>8.7427799999999998</c:v>
                </c:pt>
                <c:pt idx="136">
                  <c:v>8.7838000000000012</c:v>
                </c:pt>
                <c:pt idx="137">
                  <c:v>8.8249600000000008</c:v>
                </c:pt>
                <c:pt idx="138">
                  <c:v>8.8662400000000048</c:v>
                </c:pt>
                <c:pt idx="139">
                  <c:v>8.9076600000000035</c:v>
                </c:pt>
                <c:pt idx="140">
                  <c:v>8.9492000000000012</c:v>
                </c:pt>
                <c:pt idx="141">
                  <c:v>8.9908600000000014</c:v>
                </c:pt>
                <c:pt idx="142">
                  <c:v>9.0326600000000035</c:v>
                </c:pt>
                <c:pt idx="143">
                  <c:v>9.0745800000000028</c:v>
                </c:pt>
                <c:pt idx="144">
                  <c:v>9.1166400000000003</c:v>
                </c:pt>
                <c:pt idx="145">
                  <c:v>9.1588200000000004</c:v>
                </c:pt>
                <c:pt idx="146">
                  <c:v>9.2011199999999995</c:v>
                </c:pt>
                <c:pt idx="147">
                  <c:v>9.2435600000000004</c:v>
                </c:pt>
                <c:pt idx="148">
                  <c:v>9.2861000000000011</c:v>
                </c:pt>
                <c:pt idx="149">
                  <c:v>9.3287800000000001</c:v>
                </c:pt>
                <c:pt idx="150">
                  <c:v>9.3716000000000008</c:v>
                </c:pt>
                <c:pt idx="151">
                  <c:v>9.4145200000000013</c:v>
                </c:pt>
                <c:pt idx="152">
                  <c:v>9.4575800000000054</c:v>
                </c:pt>
                <c:pt idx="153">
                  <c:v>9.5007600000000014</c:v>
                </c:pt>
                <c:pt idx="154">
                  <c:v>9.54406</c:v>
                </c:pt>
                <c:pt idx="155">
                  <c:v>9.5874800000000029</c:v>
                </c:pt>
                <c:pt idx="156">
                  <c:v>9.6310199999999995</c:v>
                </c:pt>
                <c:pt idx="157">
                  <c:v>9.6746800000000004</c:v>
                </c:pt>
                <c:pt idx="158">
                  <c:v>9.7184799999999996</c:v>
                </c:pt>
                <c:pt idx="159">
                  <c:v>9.7623800000000003</c:v>
                </c:pt>
                <c:pt idx="160">
                  <c:v>9.8064000000000036</c:v>
                </c:pt>
                <c:pt idx="161">
                  <c:v>9.8505600000000051</c:v>
                </c:pt>
                <c:pt idx="162">
                  <c:v>9.8948200000000011</c:v>
                </c:pt>
                <c:pt idx="163">
                  <c:v>9.9392000000000014</c:v>
                </c:pt>
                <c:pt idx="164">
                  <c:v>9.9837200000000035</c:v>
                </c:pt>
                <c:pt idx="165">
                  <c:v>10.02834</c:v>
                </c:pt>
                <c:pt idx="166">
                  <c:v>10.073080000000003</c:v>
                </c:pt>
                <c:pt idx="167">
                  <c:v>10.11792</c:v>
                </c:pt>
                <c:pt idx="168">
                  <c:v>10.1629</c:v>
                </c:pt>
                <c:pt idx="169">
                  <c:v>10.208</c:v>
                </c:pt>
                <c:pt idx="170">
                  <c:v>10.2532</c:v>
                </c:pt>
                <c:pt idx="171">
                  <c:v>10.29852</c:v>
                </c:pt>
                <c:pt idx="172">
                  <c:v>10.343960000000001</c:v>
                </c:pt>
                <c:pt idx="173">
                  <c:v>10.389500000000004</c:v>
                </c:pt>
                <c:pt idx="174">
                  <c:v>10.435180000000004</c:v>
                </c:pt>
                <c:pt idx="175">
                  <c:v>10.48094</c:v>
                </c:pt>
                <c:pt idx="176">
                  <c:v>10.52684</c:v>
                </c:pt>
                <c:pt idx="177">
                  <c:v>10.572840000000005</c:v>
                </c:pt>
                <c:pt idx="178">
                  <c:v>10.61896</c:v>
                </c:pt>
                <c:pt idx="179">
                  <c:v>10.665180000000003</c:v>
                </c:pt>
                <c:pt idx="180">
                  <c:v>10.71152</c:v>
                </c:pt>
                <c:pt idx="181">
                  <c:v>10.75798</c:v>
                </c:pt>
                <c:pt idx="182">
                  <c:v>10.804540000000005</c:v>
                </c:pt>
                <c:pt idx="183">
                  <c:v>10.85122</c:v>
                </c:pt>
                <c:pt idx="184">
                  <c:v>10.898</c:v>
                </c:pt>
                <c:pt idx="185">
                  <c:v>10.944879999999999</c:v>
                </c:pt>
                <c:pt idx="186">
                  <c:v>10.99188</c:v>
                </c:pt>
                <c:pt idx="187">
                  <c:v>11.038979999999999</c:v>
                </c:pt>
                <c:pt idx="188">
                  <c:v>11.0862</c:v>
                </c:pt>
                <c:pt idx="189">
                  <c:v>11.133520000000001</c:v>
                </c:pt>
                <c:pt idx="190">
                  <c:v>11.18094</c:v>
                </c:pt>
                <c:pt idx="191">
                  <c:v>11.228479999999999</c:v>
                </c:pt>
                <c:pt idx="192">
                  <c:v>11.276120000000001</c:v>
                </c:pt>
                <c:pt idx="193">
                  <c:v>11.32386</c:v>
                </c:pt>
                <c:pt idx="194">
                  <c:v>11.37172</c:v>
                </c:pt>
                <c:pt idx="195">
                  <c:v>11.41966</c:v>
                </c:pt>
                <c:pt idx="196">
                  <c:v>11.46772</c:v>
                </c:pt>
                <c:pt idx="197">
                  <c:v>11.515880000000003</c:v>
                </c:pt>
                <c:pt idx="198">
                  <c:v>11.564160000000001</c:v>
                </c:pt>
                <c:pt idx="199">
                  <c:v>11.61252</c:v>
                </c:pt>
                <c:pt idx="200">
                  <c:v>11.66098</c:v>
                </c:pt>
                <c:pt idx="201">
                  <c:v>11.70956</c:v>
                </c:pt>
                <c:pt idx="202">
                  <c:v>11.75822</c:v>
                </c:pt>
                <c:pt idx="203">
                  <c:v>11.807</c:v>
                </c:pt>
                <c:pt idx="204">
                  <c:v>11.855880000000006</c:v>
                </c:pt>
                <c:pt idx="205">
                  <c:v>11.90484</c:v>
                </c:pt>
                <c:pt idx="206">
                  <c:v>11.95392</c:v>
                </c:pt>
                <c:pt idx="207">
                  <c:v>12.003080000000002</c:v>
                </c:pt>
                <c:pt idx="208">
                  <c:v>12.05236</c:v>
                </c:pt>
                <c:pt idx="209">
                  <c:v>12.10172</c:v>
                </c:pt>
                <c:pt idx="210">
                  <c:v>12.15118</c:v>
                </c:pt>
                <c:pt idx="211">
                  <c:v>12.20074</c:v>
                </c:pt>
                <c:pt idx="212">
                  <c:v>12.250400000000004</c:v>
                </c:pt>
                <c:pt idx="213">
                  <c:v>12.300140000000004</c:v>
                </c:pt>
                <c:pt idx="214">
                  <c:v>12.34998</c:v>
                </c:pt>
                <c:pt idx="215">
                  <c:v>12.39992</c:v>
                </c:pt>
                <c:pt idx="216">
                  <c:v>12.449960000000001</c:v>
                </c:pt>
                <c:pt idx="217">
                  <c:v>12.5001</c:v>
                </c:pt>
                <c:pt idx="218">
                  <c:v>12.550320000000001</c:v>
                </c:pt>
                <c:pt idx="219">
                  <c:v>12.600620000000001</c:v>
                </c:pt>
                <c:pt idx="220">
                  <c:v>12.65104</c:v>
                </c:pt>
                <c:pt idx="221">
                  <c:v>12.70154</c:v>
                </c:pt>
                <c:pt idx="222">
                  <c:v>12.75212</c:v>
                </c:pt>
                <c:pt idx="223">
                  <c:v>12.802800000000003</c:v>
                </c:pt>
                <c:pt idx="224">
                  <c:v>12.853580000000006</c:v>
                </c:pt>
                <c:pt idx="225">
                  <c:v>12.904440000000005</c:v>
                </c:pt>
                <c:pt idx="226">
                  <c:v>12.955380000000003</c:v>
                </c:pt>
                <c:pt idx="227">
                  <c:v>13.00642</c:v>
                </c:pt>
                <c:pt idx="228">
                  <c:v>13.057540000000005</c:v>
                </c:pt>
                <c:pt idx="229">
                  <c:v>13.10876</c:v>
                </c:pt>
                <c:pt idx="230">
                  <c:v>13.16006</c:v>
                </c:pt>
                <c:pt idx="231">
                  <c:v>13.21144</c:v>
                </c:pt>
                <c:pt idx="232">
                  <c:v>13.262920000000001</c:v>
                </c:pt>
                <c:pt idx="233">
                  <c:v>13.314480000000003</c:v>
                </c:pt>
                <c:pt idx="234">
                  <c:v>13.36612</c:v>
                </c:pt>
                <c:pt idx="235">
                  <c:v>13.417860000000001</c:v>
                </c:pt>
                <c:pt idx="236">
                  <c:v>13.469680000000004</c:v>
                </c:pt>
                <c:pt idx="237">
                  <c:v>13.521560000000001</c:v>
                </c:pt>
                <c:pt idx="238">
                  <c:v>13.573560000000002</c:v>
                </c:pt>
                <c:pt idx="239">
                  <c:v>13.62562</c:v>
                </c:pt>
                <c:pt idx="240">
                  <c:v>13.677760000000001</c:v>
                </c:pt>
                <c:pt idx="241">
                  <c:v>13.729979999999999</c:v>
                </c:pt>
                <c:pt idx="242">
                  <c:v>13.782300000000001</c:v>
                </c:pt>
                <c:pt idx="243">
                  <c:v>13.834680000000002</c:v>
                </c:pt>
                <c:pt idx="244">
                  <c:v>13.88716</c:v>
                </c:pt>
                <c:pt idx="245">
                  <c:v>13.9397</c:v>
                </c:pt>
                <c:pt idx="246">
                  <c:v>13.992320000000001</c:v>
                </c:pt>
                <c:pt idx="247">
                  <c:v>14.04504</c:v>
                </c:pt>
                <c:pt idx="248">
                  <c:v>14.09782</c:v>
                </c:pt>
                <c:pt idx="249">
                  <c:v>14.150680000000003</c:v>
                </c:pt>
                <c:pt idx="250">
                  <c:v>14.203620000000001</c:v>
                </c:pt>
                <c:pt idx="251">
                  <c:v>14.256640000000004</c:v>
                </c:pt>
                <c:pt idx="252">
                  <c:v>14.30972</c:v>
                </c:pt>
                <c:pt idx="253">
                  <c:v>14.362880000000006</c:v>
                </c:pt>
                <c:pt idx="254">
                  <c:v>14.416120000000001</c:v>
                </c:pt>
                <c:pt idx="255">
                  <c:v>14.469440000000006</c:v>
                </c:pt>
                <c:pt idx="256">
                  <c:v>14.52284</c:v>
                </c:pt>
                <c:pt idx="257">
                  <c:v>14.5763</c:v>
                </c:pt>
                <c:pt idx="258">
                  <c:v>14.62982</c:v>
                </c:pt>
                <c:pt idx="259">
                  <c:v>14.683440000000004</c:v>
                </c:pt>
                <c:pt idx="260">
                  <c:v>14.737119999999999</c:v>
                </c:pt>
                <c:pt idx="261">
                  <c:v>14.79086</c:v>
                </c:pt>
                <c:pt idx="262">
                  <c:v>14.84468</c:v>
                </c:pt>
                <c:pt idx="263">
                  <c:v>14.898580000000004</c:v>
                </c:pt>
                <c:pt idx="264">
                  <c:v>14.952540000000006</c:v>
                </c:pt>
                <c:pt idx="265">
                  <c:v>15.00656</c:v>
                </c:pt>
                <c:pt idx="266">
                  <c:v>15.06066</c:v>
                </c:pt>
                <c:pt idx="267">
                  <c:v>15.11482</c:v>
                </c:pt>
                <c:pt idx="268">
                  <c:v>15.16906</c:v>
                </c:pt>
                <c:pt idx="269">
                  <c:v>15.22336</c:v>
                </c:pt>
                <c:pt idx="270">
                  <c:v>15.27772</c:v>
                </c:pt>
                <c:pt idx="271">
                  <c:v>15.33216</c:v>
                </c:pt>
                <c:pt idx="272">
                  <c:v>15.386660000000004</c:v>
                </c:pt>
                <c:pt idx="273">
                  <c:v>15.44122</c:v>
                </c:pt>
                <c:pt idx="274">
                  <c:v>15.495840000000005</c:v>
                </c:pt>
                <c:pt idx="275">
                  <c:v>15.550540000000003</c:v>
                </c:pt>
                <c:pt idx="276">
                  <c:v>15.60528</c:v>
                </c:pt>
                <c:pt idx="277">
                  <c:v>15.6601</c:v>
                </c:pt>
                <c:pt idx="278">
                  <c:v>15.714980000000001</c:v>
                </c:pt>
                <c:pt idx="279">
                  <c:v>15.769920000000001</c:v>
                </c:pt>
                <c:pt idx="280">
                  <c:v>15.824920000000001</c:v>
                </c:pt>
                <c:pt idx="281">
                  <c:v>15.879980000000003</c:v>
                </c:pt>
                <c:pt idx="282">
                  <c:v>15.9351</c:v>
                </c:pt>
                <c:pt idx="283">
                  <c:v>15.99028</c:v>
                </c:pt>
                <c:pt idx="284">
                  <c:v>16.045519999999989</c:v>
                </c:pt>
                <c:pt idx="285">
                  <c:v>16.100819999999999</c:v>
                </c:pt>
                <c:pt idx="286">
                  <c:v>16.156160000000007</c:v>
                </c:pt>
              </c:numCache>
            </c:numRef>
          </c:val>
        </c:ser>
        <c:marker val="1"/>
        <c:axId val="45213568"/>
        <c:axId val="45215104"/>
      </c:lineChart>
      <c:catAx>
        <c:axId val="45213568"/>
        <c:scaling>
          <c:orientation val="minMax"/>
        </c:scaling>
        <c:axPos val="b"/>
        <c:numFmt formatCode="0.0_ " sourceLinked="1"/>
        <c:majorTickMark val="none"/>
        <c:tickLblPos val="nextTo"/>
        <c:crossAx val="45215104"/>
        <c:crosses val="autoZero"/>
        <c:auto val="1"/>
        <c:lblAlgn val="ctr"/>
        <c:lblOffset val="100"/>
      </c:catAx>
      <c:valAx>
        <c:axId val="452151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 b="0">
                    <a:latin typeface="HY헤드라인M" pitchFamily="18" charset="-127"/>
                    <a:ea typeface="HY헤드라인M" pitchFamily="18" charset="-127"/>
                  </a:defRPr>
                </a:pPr>
                <a:r>
                  <a:rPr lang="en-US" altLang="ko-KR" sz="1400" b="0">
                    <a:latin typeface="HY헤드라인M" pitchFamily="18" charset="-127"/>
                    <a:ea typeface="HY헤드라인M" pitchFamily="18" charset="-127"/>
                  </a:rPr>
                  <a:t>Energy</a:t>
                </a:r>
                <a:r>
                  <a:rPr lang="en-US" altLang="ko-KR" sz="1400" b="0" baseline="0">
                    <a:latin typeface="HY헤드라인M" pitchFamily="18" charset="-127"/>
                    <a:ea typeface="HY헤드라인M" pitchFamily="18" charset="-127"/>
                  </a:rPr>
                  <a:t> (MeV)</a:t>
                </a:r>
                <a:endParaRPr lang="ko-KR" altLang="en-US" sz="1400" b="0">
                  <a:latin typeface="HY헤드라인M" pitchFamily="18" charset="-127"/>
                  <a:ea typeface="HY헤드라인M" pitchFamily="18" charset="-127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45213568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A23E2-EA47-49FF-9F18-825B223F1EC5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2C7D1-D6CB-48F8-8EB2-3CA6EAE4E6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Trigger condition for</a:t>
            </a:r>
            <a:r>
              <a:rPr lang="en-US" altLang="ko-KR" baseline="0" dirty="0" smtClean="0"/>
              <a:t> x-ray bursts : 0.1 ~ 0.2 GK 10^6 ~ 10^7 g/cm^3, but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IN NOVAE peak temperature 0.2 ~ 0.35 GK 500 ~ 5000 g/cm^3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2C7D1-D6CB-48F8-8EB2-3CA6EAE4E65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58C5-B69F-4174-9F3C-F849CD5BA9B4}" type="datetimeFigureOut">
              <a:rPr lang="ko-KR" altLang="en-US" smtClean="0"/>
              <a:pPr/>
              <a:t>2012-12-15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8F06C-BFAF-426D-9F30-6D5B89AB40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87624" y="1628800"/>
            <a:ext cx="669674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861574" y="1973909"/>
            <a:ext cx="542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Charged particle detection system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76" y="2435574"/>
            <a:ext cx="3950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- Silicon array development 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8120" y="3717032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2012. 12. 15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132" y="4194544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Jun Young, Moon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6360" y="4715852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IIFI, Chung-</a:t>
            </a:r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Ang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univ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941168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To have spectra of better quality, three factors must be improved.</a:t>
            </a:r>
          </a:p>
        </p:txBody>
      </p:sp>
      <p:pic>
        <p:nvPicPr>
          <p:cNvPr id="3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755576" y="5058441"/>
            <a:ext cx="207384" cy="1714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8688" y="5346473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Higher intrinsic energy resolution,</a:t>
            </a:r>
            <a:endParaRPr lang="ko-KR" altLang="en-US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5670062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Higher angular resolution</a:t>
            </a:r>
            <a:endParaRPr lang="ko-KR" altLang="en-US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7410" y="6011996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Lower energy spread of beam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836712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From the energies and angles of deuterons, Q-value spectrum is obtained.</a:t>
            </a:r>
          </a:p>
        </p:txBody>
      </p:sp>
      <p:pic>
        <p:nvPicPr>
          <p:cNvPr id="9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683568" y="935879"/>
            <a:ext cx="207384" cy="171487"/>
          </a:xfrm>
          <a:prstGeom prst="rect">
            <a:avLst/>
          </a:prstGeom>
          <a:noFill/>
        </p:spPr>
      </p:pic>
      <p:pic>
        <p:nvPicPr>
          <p:cNvPr id="10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880" y="1405233"/>
            <a:ext cx="5732463" cy="669925"/>
          </a:xfrm>
          <a:prstGeom prst="rect">
            <a:avLst/>
          </a:prstGeom>
          <a:noFill/>
        </p:spPr>
      </p:pic>
      <p:sp>
        <p:nvSpPr>
          <p:cNvPr id="11" name="타원 10"/>
          <p:cNvSpPr/>
          <p:nvPr/>
        </p:nvSpPr>
        <p:spPr>
          <a:xfrm>
            <a:off x="6772451" y="1442746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797344" y="1449237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4399139" y="3613199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5928559" y="3650703"/>
            <a:ext cx="1710940" cy="7608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 flipV="1">
            <a:off x="5300739" y="2683314"/>
            <a:ext cx="584690" cy="91263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4039099" y="3618825"/>
            <a:ext cx="4392488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4255123" y="3549817"/>
            <a:ext cx="144016" cy="144016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839299" y="3549817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191227" y="2539298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7665377" y="4400900"/>
            <a:ext cx="144016" cy="14401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TextBox 16"/>
          <p:cNvSpPr txBox="1"/>
          <p:nvPr/>
        </p:nvSpPr>
        <p:spPr>
          <a:xfrm>
            <a:off x="5911307" y="317807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Symbol" pitchFamily="18" charset="2"/>
              </a:rPr>
              <a:t>q</a:t>
            </a:r>
            <a:endParaRPr lang="ko-KR" altLang="en-US" dirty="0">
              <a:latin typeface="Symbol" pitchFamily="18" charset="2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6397535" y="353811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latin typeface="Symbol" pitchFamily="18" charset="2"/>
              </a:rPr>
              <a:t>y</a:t>
            </a:r>
            <a:endParaRPr lang="ko-KR" altLang="en-US" dirty="0">
              <a:latin typeface="Symbol" pitchFamily="18" charset="2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4327131" y="314598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E</a:t>
            </a:r>
            <a:r>
              <a:rPr lang="en-US" altLang="ko-KR" baseline="-25000" dirty="0" smtClean="0"/>
              <a:t>15O</a:t>
            </a:r>
            <a:endParaRPr lang="ko-KR" altLang="en-US" baseline="-25000" dirty="0"/>
          </a:p>
        </p:txBody>
      </p:sp>
      <p:sp>
        <p:nvSpPr>
          <p:cNvPr id="24" name="TextBox 21"/>
          <p:cNvSpPr txBox="1"/>
          <p:nvPr/>
        </p:nvSpPr>
        <p:spPr>
          <a:xfrm>
            <a:off x="5407251" y="3628044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aseline="30000" dirty="0" smtClean="0"/>
              <a:t>6</a:t>
            </a:r>
            <a:r>
              <a:rPr lang="en-US" altLang="ko-KR" sz="1400" dirty="0" smtClean="0"/>
              <a:t>Li</a:t>
            </a:r>
            <a:endParaRPr lang="ko-KR" altLang="en-US" sz="1400" dirty="0"/>
          </a:p>
        </p:txBody>
      </p:sp>
      <p:sp>
        <p:nvSpPr>
          <p:cNvPr id="25" name="TextBox 22"/>
          <p:cNvSpPr txBox="1"/>
          <p:nvPr/>
        </p:nvSpPr>
        <p:spPr>
          <a:xfrm>
            <a:off x="4183115" y="3693833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aseline="30000" dirty="0" smtClean="0"/>
              <a:t>15</a:t>
            </a:r>
            <a:r>
              <a:rPr lang="en-US" altLang="ko-KR" sz="1400" dirty="0" smtClean="0"/>
              <a:t>O</a:t>
            </a:r>
            <a:endParaRPr lang="ko-KR" altLang="en-US" sz="1400" dirty="0"/>
          </a:p>
        </p:txBody>
      </p:sp>
      <p:sp>
        <p:nvSpPr>
          <p:cNvPr id="26" name="TextBox 24"/>
          <p:cNvSpPr txBox="1"/>
          <p:nvPr/>
        </p:nvSpPr>
        <p:spPr>
          <a:xfrm>
            <a:off x="5084715" y="2288177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 smtClean="0"/>
              <a:t>d</a:t>
            </a:r>
            <a:endParaRPr lang="ko-KR" altLang="en-US" sz="1200" dirty="0"/>
          </a:p>
        </p:txBody>
      </p:sp>
      <p:sp>
        <p:nvSpPr>
          <p:cNvPr id="27" name="TextBox 25"/>
          <p:cNvSpPr txBox="1"/>
          <p:nvPr/>
        </p:nvSpPr>
        <p:spPr>
          <a:xfrm>
            <a:off x="7423475" y="4527664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aseline="30000" dirty="0" smtClean="0"/>
              <a:t>19</a:t>
            </a:r>
            <a:r>
              <a:rPr lang="en-US" altLang="ko-KR" sz="1200" dirty="0" smtClean="0"/>
              <a:t>Ne</a:t>
            </a:r>
            <a:endParaRPr lang="ko-KR" altLang="en-US" sz="1200" dirty="0"/>
          </a:p>
        </p:txBody>
      </p:sp>
      <p:sp>
        <p:nvSpPr>
          <p:cNvPr id="28" name="TextBox 33"/>
          <p:cNvSpPr txBox="1"/>
          <p:nvPr/>
        </p:nvSpPr>
        <p:spPr>
          <a:xfrm>
            <a:off x="5309365" y="2277144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E</a:t>
            </a:r>
            <a:r>
              <a:rPr lang="en-US" altLang="ko-KR" baseline="-25000" dirty="0" smtClean="0"/>
              <a:t>d</a:t>
            </a:r>
            <a:endParaRPr lang="ko-KR" altLang="en-US" baseline="-25000" dirty="0"/>
          </a:p>
        </p:txBody>
      </p:sp>
      <p:cxnSp>
        <p:nvCxnSpPr>
          <p:cNvPr id="29" name="직선 화살표 연결선 28"/>
          <p:cNvCxnSpPr/>
          <p:nvPr/>
        </p:nvCxnSpPr>
        <p:spPr>
          <a:xfrm>
            <a:off x="930069" y="2422049"/>
            <a:ext cx="0" cy="151216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930069" y="3934217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6"/>
          <p:cNvSpPr txBox="1"/>
          <p:nvPr/>
        </p:nvSpPr>
        <p:spPr>
          <a:xfrm>
            <a:off x="1796619" y="4150241"/>
            <a:ext cx="1149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/>
              <a:t>Q</a:t>
            </a:r>
            <a:r>
              <a:rPr lang="en-US" altLang="ko-KR" sz="1100" baseline="-25000" dirty="0" smtClean="0"/>
              <a:t>0</a:t>
            </a:r>
            <a:r>
              <a:rPr lang="en-US" altLang="ko-KR" sz="1100" dirty="0" smtClean="0"/>
              <a:t> = 2.06 </a:t>
            </a:r>
            <a:r>
              <a:rPr lang="en-US" altLang="ko-KR" sz="1100" dirty="0" err="1" smtClean="0"/>
              <a:t>MeV</a:t>
            </a:r>
            <a:endParaRPr lang="en-US" altLang="ko-KR" sz="1100" dirty="0" smtClean="0"/>
          </a:p>
          <a:p>
            <a:r>
              <a:rPr lang="en-US" altLang="ko-KR" sz="1100" dirty="0" smtClean="0"/>
              <a:t>|Q - Q</a:t>
            </a:r>
            <a:r>
              <a:rPr lang="en-US" altLang="ko-KR" sz="1100" baseline="-25000" dirty="0" smtClean="0"/>
              <a:t>0</a:t>
            </a:r>
            <a:r>
              <a:rPr lang="en-US" altLang="ko-KR" sz="1100" dirty="0" smtClean="0"/>
              <a:t>|= Ex</a:t>
            </a:r>
          </a:p>
        </p:txBody>
      </p:sp>
      <p:sp>
        <p:nvSpPr>
          <p:cNvPr id="32" name="TextBox 37"/>
          <p:cNvSpPr txBox="1"/>
          <p:nvPr/>
        </p:nvSpPr>
        <p:spPr>
          <a:xfrm>
            <a:off x="3378341" y="3951907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/>
              <a:t>Q - Q</a:t>
            </a:r>
            <a:r>
              <a:rPr lang="en-US" altLang="ko-KR" sz="1100" baseline="-25000" dirty="0" smtClean="0"/>
              <a:t>0</a:t>
            </a:r>
            <a:r>
              <a:rPr lang="en-US" altLang="ko-KR" sz="1100" dirty="0" smtClean="0"/>
              <a:t> 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2748375" y="3934217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/>
              <a:t>0</a:t>
            </a:r>
          </a:p>
        </p:txBody>
      </p:sp>
      <p:sp>
        <p:nvSpPr>
          <p:cNvPr id="34" name="자유형 33"/>
          <p:cNvSpPr/>
          <p:nvPr/>
        </p:nvSpPr>
        <p:spPr>
          <a:xfrm>
            <a:off x="1135178" y="2615014"/>
            <a:ext cx="1910282" cy="1371600"/>
          </a:xfrm>
          <a:custGeom>
            <a:avLst/>
            <a:gdLst>
              <a:gd name="connsiteX0" fmla="*/ 0 w 1910282"/>
              <a:gd name="connsiteY0" fmla="*/ 1270503 h 1371600"/>
              <a:gd name="connsiteX1" fmla="*/ 90535 w 1910282"/>
              <a:gd name="connsiteY1" fmla="*/ 1125648 h 1371600"/>
              <a:gd name="connsiteX2" fmla="*/ 162963 w 1910282"/>
              <a:gd name="connsiteY2" fmla="*/ 1279557 h 1371600"/>
              <a:gd name="connsiteX3" fmla="*/ 262551 w 1910282"/>
              <a:gd name="connsiteY3" fmla="*/ 691082 h 1371600"/>
              <a:gd name="connsiteX4" fmla="*/ 425513 w 1910282"/>
              <a:gd name="connsiteY4" fmla="*/ 1288610 h 1371600"/>
              <a:gd name="connsiteX5" fmla="*/ 506994 w 1910282"/>
              <a:gd name="connsiteY5" fmla="*/ 301783 h 1371600"/>
              <a:gd name="connsiteX6" fmla="*/ 669957 w 1910282"/>
              <a:gd name="connsiteY6" fmla="*/ 1288610 h 1371600"/>
              <a:gd name="connsiteX7" fmla="*/ 841973 w 1910282"/>
              <a:gd name="connsiteY7" fmla="*/ 799723 h 1371600"/>
              <a:gd name="connsiteX8" fmla="*/ 1013989 w 1910282"/>
              <a:gd name="connsiteY8" fmla="*/ 1270503 h 1371600"/>
              <a:gd name="connsiteX9" fmla="*/ 1131684 w 1910282"/>
              <a:gd name="connsiteY9" fmla="*/ 446638 h 1371600"/>
              <a:gd name="connsiteX10" fmla="*/ 1213165 w 1910282"/>
              <a:gd name="connsiteY10" fmla="*/ 1270503 h 1371600"/>
              <a:gd name="connsiteX11" fmla="*/ 1367074 w 1910282"/>
              <a:gd name="connsiteY11" fmla="*/ 691082 h 1371600"/>
              <a:gd name="connsiteX12" fmla="*/ 1511929 w 1910282"/>
              <a:gd name="connsiteY12" fmla="*/ 1243343 h 1371600"/>
              <a:gd name="connsiteX13" fmla="*/ 1656785 w 1910282"/>
              <a:gd name="connsiteY13" fmla="*/ 3018 h 1371600"/>
              <a:gd name="connsiteX14" fmla="*/ 1910282 w 1910282"/>
              <a:gd name="connsiteY14" fmla="*/ 126145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10282" h="1371600">
                <a:moveTo>
                  <a:pt x="0" y="1270503"/>
                </a:moveTo>
                <a:cubicBezTo>
                  <a:pt x="31687" y="1197321"/>
                  <a:pt x="63375" y="1124139"/>
                  <a:pt x="90535" y="1125648"/>
                </a:cubicBezTo>
                <a:cubicBezTo>
                  <a:pt x="117695" y="1127157"/>
                  <a:pt x="134294" y="1351985"/>
                  <a:pt x="162963" y="1279557"/>
                </a:cubicBezTo>
                <a:cubicBezTo>
                  <a:pt x="191632" y="1207129"/>
                  <a:pt x="218793" y="689573"/>
                  <a:pt x="262551" y="691082"/>
                </a:cubicBezTo>
                <a:cubicBezTo>
                  <a:pt x="306309" y="692591"/>
                  <a:pt x="384773" y="1353493"/>
                  <a:pt x="425513" y="1288610"/>
                </a:cubicBezTo>
                <a:cubicBezTo>
                  <a:pt x="466253" y="1223727"/>
                  <a:pt x="466253" y="301783"/>
                  <a:pt x="506994" y="301783"/>
                </a:cubicBezTo>
                <a:cubicBezTo>
                  <a:pt x="547735" y="301783"/>
                  <a:pt x="614127" y="1205620"/>
                  <a:pt x="669957" y="1288610"/>
                </a:cubicBezTo>
                <a:cubicBezTo>
                  <a:pt x="725787" y="1371600"/>
                  <a:pt x="784634" y="802741"/>
                  <a:pt x="841973" y="799723"/>
                </a:cubicBezTo>
                <a:cubicBezTo>
                  <a:pt x="899312" y="796705"/>
                  <a:pt x="965704" y="1329351"/>
                  <a:pt x="1013989" y="1270503"/>
                </a:cubicBezTo>
                <a:cubicBezTo>
                  <a:pt x="1062274" y="1211656"/>
                  <a:pt x="1098488" y="446638"/>
                  <a:pt x="1131684" y="446638"/>
                </a:cubicBezTo>
                <a:cubicBezTo>
                  <a:pt x="1164880" y="446638"/>
                  <a:pt x="1173933" y="1229762"/>
                  <a:pt x="1213165" y="1270503"/>
                </a:cubicBezTo>
                <a:cubicBezTo>
                  <a:pt x="1252397" y="1311244"/>
                  <a:pt x="1317280" y="695609"/>
                  <a:pt x="1367074" y="691082"/>
                </a:cubicBezTo>
                <a:cubicBezTo>
                  <a:pt x="1416868" y="686555"/>
                  <a:pt x="1463644" y="1358020"/>
                  <a:pt x="1511929" y="1243343"/>
                </a:cubicBezTo>
                <a:cubicBezTo>
                  <a:pt x="1560214" y="1128666"/>
                  <a:pt x="1590393" y="0"/>
                  <a:pt x="1656785" y="3018"/>
                </a:cubicBezTo>
                <a:cubicBezTo>
                  <a:pt x="1723177" y="6036"/>
                  <a:pt x="1816729" y="633743"/>
                  <a:pt x="1910282" y="1261450"/>
                </a:cubicBezTo>
              </a:path>
            </a:pathLst>
          </a:cu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5" name="직선 화살표 연결선 34"/>
          <p:cNvCxnSpPr/>
          <p:nvPr/>
        </p:nvCxnSpPr>
        <p:spPr>
          <a:xfrm flipH="1">
            <a:off x="1434125" y="2638073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6"/>
          <p:cNvSpPr txBox="1"/>
          <p:nvPr/>
        </p:nvSpPr>
        <p:spPr>
          <a:xfrm>
            <a:off x="1326321" y="2359094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/>
              <a:t>Higher states</a:t>
            </a:r>
          </a:p>
        </p:txBody>
      </p:sp>
      <p:sp>
        <p:nvSpPr>
          <p:cNvPr id="37" name="타원 36"/>
          <p:cNvSpPr/>
          <p:nvPr/>
        </p:nvSpPr>
        <p:spPr>
          <a:xfrm>
            <a:off x="3158999" y="1475731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467544" y="3284984"/>
            <a:ext cx="7632848" cy="3600400"/>
            <a:chOff x="467544" y="1844824"/>
            <a:chExt cx="7632848" cy="3600400"/>
          </a:xfrm>
        </p:grpSpPr>
        <p:graphicFrame>
          <p:nvGraphicFramePr>
            <p:cNvPr id="5" name="차트 4"/>
            <p:cNvGraphicFramePr/>
            <p:nvPr/>
          </p:nvGraphicFramePr>
          <p:xfrm>
            <a:off x="467544" y="1844824"/>
            <a:ext cx="3600400" cy="36003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차트 5"/>
            <p:cNvGraphicFramePr/>
            <p:nvPr/>
          </p:nvGraphicFramePr>
          <p:xfrm>
            <a:off x="4355976" y="1844824"/>
            <a:ext cx="3744416" cy="36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8" name="차트 7"/>
          <p:cNvGraphicFramePr/>
          <p:nvPr/>
        </p:nvGraphicFramePr>
        <p:xfrm>
          <a:off x="467544" y="260648"/>
          <a:ext cx="3672407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476672"/>
            <a:ext cx="34657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A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419708"/>
            <a:ext cx="33214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B0F0"/>
                </a:solidFill>
              </a:rPr>
              <a:t>B</a:t>
            </a:r>
            <a:endParaRPr lang="ko-KR" altLang="en-US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1866" y="3401602"/>
            <a:ext cx="33214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C000"/>
                </a:solidFill>
              </a:rPr>
              <a:t>C</a:t>
            </a:r>
            <a:endParaRPr lang="ko-KR" altLang="en-US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485725"/>
            <a:ext cx="4424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The spread of 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4.033-MeV peak </a:t>
            </a:r>
          </a:p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in Q-value spectrum is affected as shown.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8931" y="1124744"/>
            <a:ext cx="4352474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Condition : </a:t>
            </a:r>
          </a:p>
          <a:p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       E(</a:t>
            </a:r>
            <a:r>
              <a:rPr lang="en-US" altLang="ko-KR" sz="1300" baseline="30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O) = 5 </a:t>
            </a:r>
            <a:r>
              <a:rPr lang="en-US" altLang="ko-KR" sz="1300" dirty="0" err="1" smtClean="0">
                <a:latin typeface="HY헤드라인M" pitchFamily="18" charset="-127"/>
                <a:ea typeface="HY헤드라인M" pitchFamily="18" charset="-127"/>
              </a:rPr>
              <a:t>MeV</a:t>
            </a: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/u, </a:t>
            </a:r>
          </a:p>
          <a:p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       FWHM : the averaged value over 79 ~ 142 deg.</a:t>
            </a:r>
          </a:p>
          <a:p>
            <a:endParaRPr lang="en-US" altLang="ko-KR" sz="1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>
              <a:buAutoNum type="alphaUcParenBoth"/>
            </a:pP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: Beam spread = 1%, Intrinsic </a:t>
            </a:r>
            <a:r>
              <a:rPr lang="en-US" altLang="ko-KR" sz="1300" dirty="0" err="1" smtClean="0">
                <a:latin typeface="HY헤드라인M" pitchFamily="18" charset="-127"/>
                <a:ea typeface="HY헤드라인M" pitchFamily="18" charset="-127"/>
              </a:rPr>
              <a:t>resol</a:t>
            </a: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. = 0.5 %</a:t>
            </a:r>
          </a:p>
          <a:p>
            <a:pPr marL="342900" indent="-342900">
              <a:buAutoNum type="alphaUcParenBoth"/>
            </a:pP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: Beam spread = 1%, Angular </a:t>
            </a:r>
            <a:r>
              <a:rPr lang="en-US" altLang="ko-KR" sz="1300" dirty="0" err="1" smtClean="0">
                <a:latin typeface="HY헤드라인M" pitchFamily="18" charset="-127"/>
                <a:ea typeface="HY헤드라인M" pitchFamily="18" charset="-127"/>
              </a:rPr>
              <a:t>resol</a:t>
            </a: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. = 1 deg.</a:t>
            </a:r>
          </a:p>
          <a:p>
            <a:pPr marL="342900" indent="-342900">
              <a:buAutoNum type="alphaUcParenBoth"/>
            </a:pP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: Angular </a:t>
            </a:r>
            <a:r>
              <a:rPr lang="en-US" altLang="ko-KR" sz="1300" dirty="0" err="1" smtClean="0">
                <a:latin typeface="HY헤드라인M" pitchFamily="18" charset="-127"/>
                <a:ea typeface="HY헤드라인M" pitchFamily="18" charset="-127"/>
              </a:rPr>
              <a:t>resol</a:t>
            </a: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. = 1 deg. Intrinsic </a:t>
            </a:r>
            <a:r>
              <a:rPr lang="en-US" altLang="ko-KR" sz="1300" dirty="0" err="1" smtClean="0">
                <a:latin typeface="HY헤드라인M" pitchFamily="18" charset="-127"/>
                <a:ea typeface="HY헤드라인M" pitchFamily="18" charset="-127"/>
              </a:rPr>
              <a:t>resol</a:t>
            </a:r>
            <a:r>
              <a:rPr lang="en-US" altLang="ko-KR" sz="1300" dirty="0" smtClean="0">
                <a:latin typeface="HY헤드라인M" pitchFamily="18" charset="-127"/>
                <a:ea typeface="HY헤드라인M" pitchFamily="18" charset="-127"/>
              </a:rPr>
              <a:t>. = 0.5 %</a:t>
            </a:r>
            <a:endParaRPr lang="ko-KR" altLang="en-US" sz="1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3197" y="2708920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As expected, beam spread is most</a:t>
            </a:r>
          </a:p>
          <a:p>
            <a:r>
              <a:rPr lang="en-US" altLang="ko-KR" sz="16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contributing factor. So, lower and better. </a:t>
            </a:r>
            <a:endParaRPr lang="ko-KR" altLang="en-US" sz="1600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79512" y="1916832"/>
            <a:ext cx="4392488" cy="4440933"/>
            <a:chOff x="467545" y="1628800"/>
            <a:chExt cx="4392488" cy="4440933"/>
          </a:xfrm>
        </p:grpSpPr>
        <p:graphicFrame>
          <p:nvGraphicFramePr>
            <p:cNvPr id="4" name="차트 3"/>
            <p:cNvGraphicFramePr/>
            <p:nvPr/>
          </p:nvGraphicFramePr>
          <p:xfrm>
            <a:off x="467545" y="1628800"/>
            <a:ext cx="4392488" cy="444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자유형 4"/>
            <p:cNvSpPr/>
            <p:nvPr/>
          </p:nvSpPr>
          <p:spPr>
            <a:xfrm>
              <a:off x="1331641" y="2564904"/>
              <a:ext cx="3168352" cy="2664296"/>
            </a:xfrm>
            <a:custGeom>
              <a:avLst/>
              <a:gdLst>
                <a:gd name="connsiteX0" fmla="*/ 0 w 2924270"/>
                <a:gd name="connsiteY0" fmla="*/ 0 h 2227152"/>
                <a:gd name="connsiteX1" fmla="*/ 27161 w 2924270"/>
                <a:gd name="connsiteY1" fmla="*/ 2227152 h 2227152"/>
                <a:gd name="connsiteX2" fmla="*/ 2924270 w 2924270"/>
                <a:gd name="connsiteY2" fmla="*/ 2227152 h 2227152"/>
                <a:gd name="connsiteX3" fmla="*/ 2525917 w 2924270"/>
                <a:gd name="connsiteY3" fmla="*/ 1629623 h 2227152"/>
                <a:gd name="connsiteX4" fmla="*/ 1602464 w 2924270"/>
                <a:gd name="connsiteY4" fmla="*/ 733330 h 2227152"/>
                <a:gd name="connsiteX5" fmla="*/ 688064 w 2924270"/>
                <a:gd name="connsiteY5" fmla="*/ 172015 h 2227152"/>
                <a:gd name="connsiteX6" fmla="*/ 0 w 2924270"/>
                <a:gd name="connsiteY6" fmla="*/ 0 h 222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4270" h="2227152">
                  <a:moveTo>
                    <a:pt x="0" y="0"/>
                  </a:moveTo>
                  <a:lnTo>
                    <a:pt x="27161" y="2227152"/>
                  </a:lnTo>
                  <a:lnTo>
                    <a:pt x="2924270" y="2227152"/>
                  </a:lnTo>
                  <a:lnTo>
                    <a:pt x="2525917" y="1629623"/>
                  </a:lnTo>
                  <a:lnTo>
                    <a:pt x="1602464" y="733330"/>
                  </a:lnTo>
                  <a:lnTo>
                    <a:pt x="688064" y="172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3568" y="620688"/>
            <a:ext cx="7640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In order to separate 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4.033-MeV peak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from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4.140-MeV peak,</a:t>
            </a:r>
          </a:p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appropriate angular resolution should be retained depending on the beam </a:t>
            </a:r>
          </a:p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energy spread. (</a:t>
            </a:r>
            <a:r>
              <a:rPr lang="en-US" altLang="ko-KR" sz="1600" dirty="0" smtClean="0">
                <a:solidFill>
                  <a:srgbClr val="92D050"/>
                </a:solidFill>
                <a:latin typeface="HY헤드라인M" pitchFamily="18" charset="-127"/>
                <a:ea typeface="HY헤드라인M" pitchFamily="18" charset="-127"/>
              </a:rPr>
              <a:t>See, the figure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1600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8738" y="4653136"/>
            <a:ext cx="4148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That is, the strip size ( </a:t>
            </a:r>
            <a:r>
              <a:rPr lang="en-US" altLang="ko-KR" sz="1600" i="1" dirty="0" smtClean="0">
                <a:latin typeface="HY헤드라인M" pitchFamily="18" charset="-127"/>
                <a:ea typeface="HY헤드라인M" pitchFamily="18" charset="-127"/>
              </a:rPr>
              <a:t>d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) of DSSD and </a:t>
            </a:r>
          </a:p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its distance ( L ) from the target center </a:t>
            </a:r>
          </a:p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should be determined as followed,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1680" y="4345359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&lt; 100 </a:t>
            </a:r>
            <a:r>
              <a:rPr lang="en-US" altLang="ko-KR" sz="14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keV</a:t>
            </a:r>
            <a:endParaRPr lang="ko-KR" altLang="en-US" sz="14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2635" y="1566529"/>
            <a:ext cx="2744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Condition :</a:t>
            </a:r>
          </a:p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Intrinsic resolution : 0.5 %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0105" y="2223312"/>
            <a:ext cx="43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Combinations in the shade are giving rise</a:t>
            </a:r>
          </a:p>
          <a:p>
            <a:r>
              <a:rPr lang="en-US" altLang="ko-KR" sz="16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to smaller spread of less than 100 </a:t>
            </a:r>
            <a:r>
              <a:rPr lang="en-US" altLang="ko-KR" sz="1600" dirty="0" err="1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keV</a:t>
            </a:r>
            <a:r>
              <a:rPr lang="en-US" altLang="ko-KR" sz="16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8431" y="2916233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(c.f. Intrinsic energy resolution should be</a:t>
            </a:r>
          </a:p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     &lt; 0.75 %)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79" y="3780329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In case of ISOL beam of </a:t>
            </a:r>
            <a:r>
              <a:rPr lang="en-US" altLang="ko-KR" sz="1600" baseline="30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O, E/</a:t>
            </a:r>
            <a:r>
              <a:rPr lang="en-US" altLang="ko-KR" sz="1600" dirty="0" smtClean="0">
                <a:latin typeface="Symbol" pitchFamily="18" charset="2"/>
                <a:ea typeface="HY헤드라인M" pitchFamily="18" charset="-127"/>
              </a:rPr>
              <a:t>D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E &gt; 10</a:t>
            </a:r>
            <a:r>
              <a:rPr lang="en-US" altLang="ko-KR" sz="1600" baseline="30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So, Angular resolution can be &lt; 0.6 deg.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9790" y="5805264"/>
            <a:ext cx="3592650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2000" dirty="0" err="1" smtClean="0">
                <a:latin typeface="HY헤드라인M" pitchFamily="18" charset="-127"/>
                <a:ea typeface="HY헤드라인M" pitchFamily="18" charset="-127"/>
              </a:rPr>
              <a:t>d/L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= 0.6 deg. ~ 0.01047 </a:t>
            </a:r>
            <a:r>
              <a:rPr lang="en-US" altLang="ko-KR" sz="2000" dirty="0" err="1" smtClean="0">
                <a:latin typeface="HY헤드라인M" pitchFamily="18" charset="-127"/>
                <a:ea typeface="HY헤드라인M" pitchFamily="18" charset="-127"/>
              </a:rPr>
              <a:t>rad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142008" y="214518"/>
            <a:ext cx="8861577" cy="6269106"/>
            <a:chOff x="179512" y="188640"/>
            <a:chExt cx="8861577" cy="6269106"/>
          </a:xfrm>
        </p:grpSpPr>
        <p:graphicFrame>
          <p:nvGraphicFramePr>
            <p:cNvPr id="5" name="차트 4"/>
            <p:cNvGraphicFramePr/>
            <p:nvPr/>
          </p:nvGraphicFramePr>
          <p:xfrm>
            <a:off x="580684" y="188640"/>
            <a:ext cx="7581901" cy="60007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997913" y="1751262"/>
              <a:ext cx="4732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헤드라인M" pitchFamily="18" charset="-127"/>
                  <a:ea typeface="HY헤드라인M" pitchFamily="18" charset="-127"/>
                </a:rPr>
                <a:t>g. s.</a:t>
              </a:r>
              <a:endParaRPr lang="ko-KR" altLang="en-US" sz="12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20644" y="2217002"/>
              <a:ext cx="92044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 smtClean="0">
                  <a:latin typeface="HY헤드라인M" pitchFamily="18" charset="-127"/>
                  <a:ea typeface="HY헤드라인M" pitchFamily="18" charset="-127"/>
                </a:rPr>
                <a:t>Other </a:t>
              </a:r>
            </a:p>
            <a:p>
              <a:r>
                <a:rPr lang="en-US" altLang="ko-KR" sz="1000" dirty="0" smtClean="0">
                  <a:latin typeface="HY헤드라인M" pitchFamily="18" charset="-127"/>
                  <a:ea typeface="HY헤드라인M" pitchFamily="18" charset="-127"/>
                </a:rPr>
                <a:t>states</a:t>
              </a:r>
            </a:p>
            <a:p>
              <a:r>
                <a:rPr lang="en-US" altLang="ko-KR" sz="1000" dirty="0" smtClean="0">
                  <a:latin typeface="HY헤드라인M" pitchFamily="18" charset="-127"/>
                  <a:ea typeface="HY헤드라인M" pitchFamily="18" charset="-127"/>
                </a:rPr>
                <a:t>&lt; 4.800 </a:t>
              </a:r>
              <a:r>
                <a:rPr lang="en-US" altLang="ko-KR" sz="1000" dirty="0" err="1" smtClean="0">
                  <a:latin typeface="HY헤드라인M" pitchFamily="18" charset="-127"/>
                  <a:ea typeface="HY헤드라인M" pitchFamily="18" charset="-127"/>
                </a:rPr>
                <a:t>MeV</a:t>
              </a:r>
              <a:endParaRPr lang="en-US" altLang="ko-KR" sz="1000" dirty="0" smtClean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" name="오른쪽 중괄호 7"/>
            <p:cNvSpPr/>
            <p:nvPr/>
          </p:nvSpPr>
          <p:spPr>
            <a:xfrm>
              <a:off x="8116051" y="2428212"/>
              <a:ext cx="72008" cy="288032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83603" y="6149969"/>
              <a:ext cx="1176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latin typeface="HY헤드라인M" pitchFamily="18" charset="-127"/>
                  <a:ea typeface="HY헤드라인M" pitchFamily="18" charset="-127"/>
                </a:rPr>
                <a:t>Angle (deg.)</a:t>
              </a:r>
              <a:endParaRPr lang="ko-KR" altLang="en-US" sz="14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4202" y="4188501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6.74</a:t>
              </a:r>
              <a:endParaRPr lang="ko-KR" altLang="en-US" sz="1200" dirty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42354" y="1662002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B0F0"/>
                  </a:solidFill>
                  <a:latin typeface="HY헤드라인M" pitchFamily="18" charset="-127"/>
                  <a:ea typeface="HY헤드라인M" pitchFamily="18" charset="-127"/>
                </a:rPr>
                <a:t>19.7</a:t>
              </a:r>
              <a:endParaRPr lang="ko-KR" altLang="en-US" sz="1200" dirty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3602" y="4723842"/>
              <a:ext cx="486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</a:rPr>
                <a:t>4.54</a:t>
              </a:r>
              <a:endParaRPr lang="ko-KR" altLang="en-US" sz="1200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84368" y="2788252"/>
              <a:ext cx="575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</a:rPr>
                <a:t>16.15</a:t>
              </a:r>
              <a:endParaRPr lang="ko-KR" altLang="en-US" sz="1200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flipH="1">
              <a:off x="1979712" y="5421263"/>
              <a:ext cx="14401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260121" y="5072256"/>
              <a:ext cx="9092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헤드라인M" pitchFamily="18" charset="-127"/>
                  <a:ea typeface="HY헤드라인M" pitchFamily="18" charset="-127"/>
                </a:rPr>
                <a:t>Backward</a:t>
              </a:r>
              <a:endParaRPr lang="ko-KR" altLang="en-US" sz="12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>
              <a:off x="6516216" y="4125119"/>
              <a:ext cx="15121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31129" y="3848120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헤드라인M" pitchFamily="18" charset="-127"/>
                  <a:ea typeface="HY헤드라인M" pitchFamily="18" charset="-127"/>
                </a:rPr>
                <a:t>forward</a:t>
              </a:r>
              <a:endParaRPr lang="ko-KR" altLang="en-US" sz="12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9832" y="1065613"/>
              <a:ext cx="3300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</a:rPr>
                <a:t>Dynamic range : 3 ~ 22 </a:t>
              </a:r>
              <a:r>
                <a:rPr lang="en-US" altLang="ko-KR" dirty="0" err="1" smtClean="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</a:rPr>
                <a:t>MeV</a:t>
              </a:r>
              <a:endParaRPr lang="ko-KR" altLang="en-US" dirty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9512" y="3981103"/>
              <a:ext cx="1042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헤드라인M" pitchFamily="18" charset="-127"/>
                  <a:ea typeface="HY헤드라인M" pitchFamily="18" charset="-127"/>
                </a:rPr>
                <a:t>222 </a:t>
              </a:r>
              <a:r>
                <a:rPr lang="en-US" altLang="ko-KR" sz="1200" dirty="0" smtClean="0">
                  <a:latin typeface="Symbol" pitchFamily="18" charset="2"/>
                  <a:ea typeface="HY헤드라인M" pitchFamily="18" charset="-127"/>
                </a:rPr>
                <a:t>m</a:t>
              </a:r>
              <a:r>
                <a:rPr lang="en-US" altLang="ko-KR" sz="1200" dirty="0" smtClean="0">
                  <a:latin typeface="HY헤드라인M" pitchFamily="18" charset="-127"/>
                  <a:ea typeface="HY헤드라인M" pitchFamily="18" charset="-127"/>
                </a:rPr>
                <a:t>m - Si</a:t>
              </a:r>
              <a:endParaRPr lang="ko-KR" altLang="en-US" sz="12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7359" y="4954711"/>
              <a:ext cx="1042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헤드라인M" pitchFamily="18" charset="-127"/>
                  <a:ea typeface="HY헤드라인M" pitchFamily="18" charset="-127"/>
                </a:rPr>
                <a:t>116 </a:t>
              </a:r>
              <a:r>
                <a:rPr lang="en-US" altLang="ko-KR" sz="1200" dirty="0" smtClean="0">
                  <a:latin typeface="Symbol" pitchFamily="18" charset="2"/>
                  <a:ea typeface="HY헤드라인M" pitchFamily="18" charset="-127"/>
                </a:rPr>
                <a:t>m</a:t>
              </a:r>
              <a:r>
                <a:rPr lang="en-US" altLang="ko-KR" sz="1200" dirty="0" smtClean="0">
                  <a:latin typeface="HY헤드라인M" pitchFamily="18" charset="-127"/>
                  <a:ea typeface="HY헤드라인M" pitchFamily="18" charset="-127"/>
                </a:rPr>
                <a:t>m - Si</a:t>
              </a:r>
              <a:endParaRPr lang="ko-KR" altLang="en-US" sz="12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36296" y="1316807"/>
              <a:ext cx="11320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헤드라인M" pitchFamily="18" charset="-127"/>
                  <a:ea typeface="HY헤드라인M" pitchFamily="18" charset="-127"/>
                </a:rPr>
                <a:t>1364 </a:t>
              </a:r>
              <a:r>
                <a:rPr lang="en-US" altLang="ko-KR" sz="1200" dirty="0" smtClean="0">
                  <a:latin typeface="Symbol" pitchFamily="18" charset="2"/>
                  <a:ea typeface="HY헤드라인M" pitchFamily="18" charset="-127"/>
                </a:rPr>
                <a:t>m</a:t>
              </a:r>
              <a:r>
                <a:rPr lang="en-US" altLang="ko-KR" sz="1200" dirty="0" smtClean="0">
                  <a:latin typeface="HY헤드라인M" pitchFamily="18" charset="-127"/>
                  <a:ea typeface="HY헤드라인M" pitchFamily="18" charset="-127"/>
                </a:rPr>
                <a:t>m - Si</a:t>
              </a:r>
              <a:endParaRPr lang="ko-KR" altLang="en-US" sz="12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0399" y="3076284"/>
              <a:ext cx="10422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헤드라인M" pitchFamily="18" charset="-127"/>
                  <a:ea typeface="HY헤드라인M" pitchFamily="18" charset="-127"/>
                </a:rPr>
                <a:t>970 </a:t>
              </a:r>
              <a:r>
                <a:rPr lang="en-US" altLang="ko-KR" sz="1200" dirty="0" smtClean="0">
                  <a:latin typeface="Symbol" pitchFamily="18" charset="2"/>
                  <a:ea typeface="HY헤드라인M" pitchFamily="18" charset="-127"/>
                </a:rPr>
                <a:t>m</a:t>
              </a:r>
              <a:r>
                <a:rPr lang="en-US" altLang="ko-KR" sz="1200" dirty="0" smtClean="0">
                  <a:latin typeface="HY헤드라인M" pitchFamily="18" charset="-127"/>
                  <a:ea typeface="HY헤드라인M" pitchFamily="18" charset="-127"/>
                </a:rPr>
                <a:t>m - Si</a:t>
              </a:r>
              <a:endParaRPr lang="ko-KR" altLang="en-US" sz="12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37296" y="1953670"/>
              <a:ext cx="3400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rgbClr val="FF0000"/>
                  </a:solidFill>
                  <a:latin typeface="Symbol" pitchFamily="18" charset="2"/>
                  <a:ea typeface="HY헤드라인M" pitchFamily="18" charset="-127"/>
                </a:rPr>
                <a:t>D</a:t>
              </a:r>
              <a:r>
                <a:rPr lang="en-US" altLang="ko-KR" dirty="0" smtClean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E – E : 60 </a:t>
              </a:r>
              <a:r>
                <a:rPr lang="en-US" altLang="ko-KR" dirty="0" smtClean="0">
                  <a:solidFill>
                    <a:srgbClr val="FF0000"/>
                  </a:solidFill>
                  <a:latin typeface="Symbol" pitchFamily="18" charset="2"/>
                  <a:ea typeface="HY헤드라인M" pitchFamily="18" charset="-127"/>
                </a:rPr>
                <a:t>m</a:t>
              </a:r>
              <a:r>
                <a:rPr lang="en-US" altLang="ko-KR" dirty="0" smtClean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m – 1500 </a:t>
              </a:r>
              <a:r>
                <a:rPr lang="en-US" altLang="ko-KR" dirty="0" smtClean="0">
                  <a:solidFill>
                    <a:srgbClr val="FF0000"/>
                  </a:solidFill>
                  <a:latin typeface="Symbol" pitchFamily="18" charset="2"/>
                  <a:ea typeface="HY헤드라인M" pitchFamily="18" charset="-127"/>
                </a:rPr>
                <a:t>m</a:t>
              </a:r>
              <a:r>
                <a:rPr lang="en-US" altLang="ko-KR" dirty="0" smtClean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m ??  </a:t>
              </a:r>
              <a:endParaRPr lang="ko-KR" altLang="en-US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03848" y="2370366"/>
            <a:ext cx="2299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PID is necessary ??? </a:t>
            </a:r>
            <a:endParaRPr lang="ko-KR" altLang="en-US" sz="1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786190"/>
            <a:ext cx="6991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For a strip size ( </a:t>
            </a:r>
            <a:r>
              <a:rPr lang="en-US" altLang="ko-KR" sz="1600" i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d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) of 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1mm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, the distance ( 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L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) is </a:t>
            </a:r>
            <a:r>
              <a:rPr lang="en-US" altLang="ko-KR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100 mm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at 90 deg.   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3131840" y="1418946"/>
            <a:ext cx="5184576" cy="2730134"/>
            <a:chOff x="1259632" y="1410320"/>
            <a:chExt cx="5184576" cy="2730134"/>
          </a:xfrm>
        </p:grpSpPr>
        <p:cxnSp>
          <p:nvCxnSpPr>
            <p:cNvPr id="7" name="직선 연결선 6"/>
            <p:cNvCxnSpPr/>
            <p:nvPr/>
          </p:nvCxnSpPr>
          <p:spPr>
            <a:xfrm>
              <a:off x="1259632" y="2924944"/>
              <a:ext cx="518457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4355976" y="2755050"/>
              <a:ext cx="45719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944" y="3140968"/>
              <a:ext cx="6190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latin typeface="HY헤드라인M" pitchFamily="18" charset="-127"/>
                  <a:ea typeface="HY헤드라인M" pitchFamily="18" charset="-127"/>
                </a:rPr>
                <a:t>Target</a:t>
              </a:r>
              <a:endParaRPr lang="ko-KR" altLang="en-US" sz="11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2916056" y="1853450"/>
              <a:ext cx="2160000" cy="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 flipV="1">
              <a:off x="4381854" y="1844824"/>
              <a:ext cx="694202" cy="1081620"/>
            </a:xfrm>
            <a:prstGeom prst="line">
              <a:avLst/>
            </a:prstGeom>
            <a:ln>
              <a:solidFill>
                <a:srgbClr val="00206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>
              <a:stCxn id="9" idx="1"/>
            </p:cNvCxnSpPr>
            <p:nvPr/>
          </p:nvCxnSpPr>
          <p:spPr>
            <a:xfrm flipH="1" flipV="1">
              <a:off x="2915816" y="1844824"/>
              <a:ext cx="1440160" cy="1090246"/>
            </a:xfrm>
            <a:prstGeom prst="line">
              <a:avLst/>
            </a:prstGeom>
            <a:ln>
              <a:solidFill>
                <a:srgbClr val="00206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988064" y="4140454"/>
              <a:ext cx="2160000" cy="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2916773" y="1844824"/>
              <a:ext cx="0" cy="1080120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61078" y="2222116"/>
              <a:ext cx="7104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latin typeface="HY헤드라인M" pitchFamily="18" charset="-127"/>
                  <a:ea typeface="HY헤드라인M" pitchFamily="18" charset="-127"/>
                </a:rPr>
                <a:t>100 mm</a:t>
              </a:r>
              <a:endParaRPr lang="ko-KR" altLang="en-US" sz="11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25" name="직선 화살표 연결선 24"/>
            <p:cNvCxnSpPr/>
            <p:nvPr/>
          </p:nvCxnSpPr>
          <p:spPr>
            <a:xfrm>
              <a:off x="2915816" y="1700808"/>
              <a:ext cx="2160240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691655" y="1410320"/>
              <a:ext cx="7104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latin typeface="HY헤드라인M" pitchFamily="18" charset="-127"/>
                  <a:ea typeface="HY헤드라인M" pitchFamily="18" charset="-127"/>
                </a:rPr>
                <a:t>146 mm</a:t>
              </a:r>
              <a:endParaRPr lang="ko-KR" altLang="en-US" sz="11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68144" y="2994496"/>
              <a:ext cx="5597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 smtClean="0">
                  <a:latin typeface="HY헤드라인M" pitchFamily="18" charset="-127"/>
                  <a:ea typeface="HY헤드라인M" pitchFamily="18" charset="-127"/>
                </a:rPr>
                <a:t>Beam</a:t>
              </a:r>
              <a:endParaRPr lang="ko-KR" altLang="en-US" sz="11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616824" y="2516318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79 deg.</a:t>
            </a:r>
            <a:endParaRPr lang="ko-KR" altLang="en-US" sz="10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79841" y="2211034"/>
            <a:ext cx="7344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>
                <a:latin typeface="HY헤드라인M" pitchFamily="18" charset="-127"/>
                <a:ea typeface="HY헤드라인M" pitchFamily="18" charset="-127"/>
              </a:rPr>
              <a:t>142 deg.</a:t>
            </a:r>
            <a:endParaRPr lang="ko-KR" altLang="en-US" sz="105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80556"/>
            <a:ext cx="2880320" cy="254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/>
          <p:cNvSpPr/>
          <p:nvPr/>
        </p:nvSpPr>
        <p:spPr>
          <a:xfrm>
            <a:off x="4877284" y="4293096"/>
            <a:ext cx="103699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5960404" y="4293096"/>
            <a:ext cx="103699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연결선 35"/>
          <p:cNvCxnSpPr/>
          <p:nvPr/>
        </p:nvCxnSpPr>
        <p:spPr>
          <a:xfrm>
            <a:off x="7020272" y="429309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7040524" y="458112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7812360" y="40050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7812360" y="4581128"/>
            <a:ext cx="0" cy="28803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956376" y="4284470"/>
            <a:ext cx="5822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HY헤드라인M" pitchFamily="18" charset="-127"/>
                <a:ea typeface="HY헤드라인M" pitchFamily="18" charset="-127"/>
              </a:rPr>
              <a:t>40mm</a:t>
            </a:r>
            <a:endParaRPr lang="ko-KR" altLang="en-US" sz="11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84682" y="4293096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Si-pad</a:t>
            </a:r>
            <a:endParaRPr lang="ko-KR" altLang="en-US" sz="11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46672" y="4293096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Si-pad</a:t>
            </a:r>
            <a:endParaRPr lang="ko-KR" altLang="en-US" sz="11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4871658" y="458112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5922900" y="458112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>
            <a:off x="4897536" y="4869160"/>
            <a:ext cx="100811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41917" y="4880786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HY헤드라인M" pitchFamily="18" charset="-127"/>
                <a:ea typeface="HY헤드라인M" pitchFamily="18" charset="-127"/>
              </a:rPr>
              <a:t>75 mm</a:t>
            </a:r>
            <a:endParaRPr lang="ko-KR" altLang="en-US" sz="11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87624" y="4437112"/>
            <a:ext cx="2371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>
                <a:latin typeface="HY헤드라인M" pitchFamily="18" charset="-127"/>
                <a:ea typeface="HY헤드라인M" pitchFamily="18" charset="-127"/>
              </a:rPr>
              <a:t>Azimuthal</a:t>
            </a:r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 angular coverage :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96250" y="4716518"/>
            <a:ext cx="2826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헤드라인M" pitchFamily="18" charset="-127"/>
                <a:ea typeface="HY헤드라인M" pitchFamily="18" charset="-127"/>
              </a:rPr>
              <a:t>9 x 23 deg./360 deg. = 0.575 ~ 60 %</a:t>
            </a:r>
            <a:endParaRPr lang="ko-KR" altLang="en-US" sz="12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99592" y="5312241"/>
            <a:ext cx="4161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No. of channels :  2 x 62 x 9 = 1116 channels  </a:t>
            </a:r>
          </a:p>
        </p:txBody>
      </p:sp>
      <p:pic>
        <p:nvPicPr>
          <p:cNvPr id="54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3" cstate="print"/>
          <a:srcRect r="5501" b="12587"/>
          <a:stretch>
            <a:fillRect/>
          </a:stretch>
        </p:blipFill>
        <p:spPr bwMode="auto">
          <a:xfrm>
            <a:off x="517626" y="881249"/>
            <a:ext cx="207384" cy="171487"/>
          </a:xfrm>
          <a:prstGeom prst="rect">
            <a:avLst/>
          </a:prstGeom>
          <a:noFill/>
        </p:spPr>
      </p:pic>
      <p:pic>
        <p:nvPicPr>
          <p:cNvPr id="55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3" cstate="print"/>
          <a:srcRect r="5501" b="12587"/>
          <a:stretch>
            <a:fillRect/>
          </a:stretch>
        </p:blipFill>
        <p:spPr bwMode="auto">
          <a:xfrm>
            <a:off x="577056" y="5381842"/>
            <a:ext cx="207384" cy="171487"/>
          </a:xfrm>
          <a:prstGeom prst="rect">
            <a:avLst/>
          </a:prstGeom>
          <a:noFill/>
        </p:spPr>
      </p:pic>
      <p:sp>
        <p:nvSpPr>
          <p:cNvPr id="56" name="TextBox 55"/>
          <p:cNvSpPr txBox="1"/>
          <p:nvPr/>
        </p:nvSpPr>
        <p:spPr>
          <a:xfrm>
            <a:off x="894319" y="5641503"/>
            <a:ext cx="7350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(SUPPER ORRUBA : 1.2 mm strip size, 75mm x 40 mm Si-PAD ; 2560 channels handled)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67744" y="6030421"/>
            <a:ext cx="4330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Signal processing </a:t>
            </a:r>
            <a:r>
              <a:rPr lang="en-US" altLang="ko-KR" sz="14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FPGA-based DSP, or ASIC ? </a:t>
            </a:r>
            <a:endParaRPr lang="en-US" altLang="ko-KR" sz="1400" dirty="0" smtClean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322890" y="262389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Summary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4534" y="4274452"/>
            <a:ext cx="6016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( SUPER ORRUBA : Angular resolution ~ 0.77 deg. @ 90 deg. )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332142"/>
            <a:ext cx="5960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Silicon Array is very necessary for transfer reaction study.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589634" y="1435827"/>
            <a:ext cx="207384" cy="1714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15006" y="1790068"/>
            <a:ext cx="732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Preliminary calculation has been performed for </a:t>
            </a:r>
            <a:r>
              <a:rPr lang="en-US" altLang="ko-KR" sz="1600" baseline="30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Li(</a:t>
            </a:r>
            <a:r>
              <a:rPr lang="en-US" altLang="ko-KR" sz="1600" baseline="30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O, d)</a:t>
            </a:r>
            <a:r>
              <a:rPr lang="en-US" altLang="ko-KR" sz="1600" baseline="30000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Ne in order to</a:t>
            </a:r>
          </a:p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get basic geometries for Monte-Carlo simulation. 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577056" y="1893753"/>
            <a:ext cx="207384" cy="1714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13455" y="3293610"/>
            <a:ext cx="6971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To separate 4.033 </a:t>
            </a:r>
            <a:r>
              <a:rPr lang="en-US" altLang="ko-KR" sz="1600" dirty="0" err="1" smtClean="0">
                <a:latin typeface="HY헤드라인M" pitchFamily="18" charset="-127"/>
                <a:ea typeface="HY헤드라인M" pitchFamily="18" charset="-127"/>
              </a:rPr>
              <a:t>MeV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from neighbors, in case of ISOL beam of </a:t>
            </a:r>
            <a:r>
              <a:rPr lang="en-US" altLang="ko-KR" sz="1600" baseline="30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O, 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575505" y="3397295"/>
            <a:ext cx="207384" cy="1714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84282" y="3771788"/>
            <a:ext cx="6078908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Angular resolution : </a:t>
            </a:r>
            <a:r>
              <a:rPr lang="en-US" altLang="ko-KR" sz="2000" dirty="0" err="1" smtClean="0">
                <a:latin typeface="HY헤드라인M" pitchFamily="18" charset="-127"/>
                <a:ea typeface="HY헤드라인M" pitchFamily="18" charset="-127"/>
              </a:rPr>
              <a:t>d/L</a:t>
            </a:r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 = 0.6 deg. ~ 0.01047 </a:t>
            </a:r>
            <a:r>
              <a:rPr lang="en-US" altLang="ko-KR" sz="2000" dirty="0" err="1" smtClean="0">
                <a:latin typeface="HY헤드라인M" pitchFamily="18" charset="-127"/>
                <a:ea typeface="HY헤드라인M" pitchFamily="18" charset="-127"/>
              </a:rPr>
              <a:t>rad</a:t>
            </a:r>
            <a:endParaRPr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2340" y="4725144"/>
            <a:ext cx="3724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Symbol" pitchFamily="18" charset="2"/>
                <a:ea typeface="HY헤드라인M" pitchFamily="18" charset="-127"/>
              </a:rPr>
              <a:t>D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E-E telescope : 60 mm – 1500 mm 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2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620186" y="4833063"/>
            <a:ext cx="207384" cy="17148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58136" y="5898758"/>
            <a:ext cx="6692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To handle more than 1000 channels, ASIC ? or FPGA-based DSP ?  </a:t>
            </a:r>
            <a:endParaRPr lang="ko-KR" altLang="en-US" sz="1600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620186" y="6002443"/>
            <a:ext cx="207384" cy="171487"/>
          </a:xfrm>
          <a:prstGeom prst="rect">
            <a:avLst/>
          </a:prstGeom>
          <a:noFill/>
        </p:spPr>
      </p:pic>
      <p:pic>
        <p:nvPicPr>
          <p:cNvPr id="16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611560" y="5332727"/>
            <a:ext cx="207384" cy="17148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90966" y="5216182"/>
            <a:ext cx="6530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Background study, needed for checking out the necessity of PID</a:t>
            </a:r>
            <a:endParaRPr lang="ko-KR" altLang="en-US" sz="1600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1954" y="2671416"/>
            <a:ext cx="31822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Angular coverage by array is 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9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594004" y="2775101"/>
            <a:ext cx="207384" cy="17148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886462" y="2636912"/>
            <a:ext cx="2719014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79 ~ 142 deg. in Lab.</a:t>
            </a:r>
          </a:p>
        </p:txBody>
      </p:sp>
      <p:pic>
        <p:nvPicPr>
          <p:cNvPr id="21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611560" y="5663889"/>
            <a:ext cx="207384" cy="17148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890966" y="5547344"/>
            <a:ext cx="5513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Monte-Carlo simulation </a:t>
            </a:r>
            <a:r>
              <a:rPr lang="en-US" altLang="ko-KR" sz="16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 optimizing key parameters</a:t>
            </a:r>
            <a:r>
              <a:rPr lang="en-US" altLang="ko-KR" sz="16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1600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187624" y="2420888"/>
            <a:ext cx="669674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400119" y="2708920"/>
            <a:ext cx="4293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aseline="30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O(</a:t>
            </a:r>
            <a:r>
              <a:rPr lang="en-US" altLang="ko-KR" sz="2400" dirty="0" smtClean="0">
                <a:solidFill>
                  <a:schemeClr val="bg1"/>
                </a:solidFill>
                <a:latin typeface="Symbol" pitchFamily="18" charset="2"/>
                <a:ea typeface="HY헤드라인M" pitchFamily="18" charset="-127"/>
              </a:rPr>
              <a:t>a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en-US" altLang="ko-KR" sz="2400" dirty="0" smtClean="0">
                <a:solidFill>
                  <a:schemeClr val="bg1"/>
                </a:solidFill>
                <a:latin typeface="Symbol" pitchFamily="18" charset="2"/>
                <a:ea typeface="HY헤드라인M" pitchFamily="18" charset="-127"/>
              </a:rPr>
              <a:t>g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baseline="30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Ne -&gt; </a:t>
            </a:r>
            <a:r>
              <a:rPr lang="en-US" altLang="ko-KR" sz="2400" baseline="30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Li(</a:t>
            </a:r>
            <a:r>
              <a:rPr lang="en-US" altLang="ko-KR" sz="2400" baseline="30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O, d)</a:t>
            </a:r>
            <a:r>
              <a:rPr lang="en-US" altLang="ko-KR" sz="2400" baseline="30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Ne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75856" y="3294037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aseline="30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132</a:t>
            </a:r>
            <a:r>
              <a:rPr lang="en-US" altLang="ko-KR" sz="24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Sn(d, p)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133</a:t>
            </a:r>
            <a:r>
              <a:rPr lang="en-US" altLang="ko-KR" sz="24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Sn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365104"/>
            <a:ext cx="845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N= 50 and </a:t>
            </a:r>
            <a:r>
              <a:rPr lang="en-US" altLang="ko-KR" baseline="30000" dirty="0" smtClean="0">
                <a:latin typeface="HY헤드라인M" pitchFamily="18" charset="-127"/>
                <a:ea typeface="HY헤드라인M" pitchFamily="18" charset="-127"/>
              </a:rPr>
              <a:t>132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Sn region important to nuclear structure of nuclei in drip line</a:t>
            </a:r>
          </a:p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and r-process  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08" y="5085184"/>
            <a:ext cx="859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SuperORRUBA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(ORNL) very dedicated for the transfer reaction with n-rich RIB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ymoon70\Desktop\ORRUBA_design\Steve's Super Orrub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91082" cy="5283968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39161"/>
            <a:ext cx="4355976" cy="331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2699792" y="0"/>
            <a:ext cx="3127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SuperORRUBA</a:t>
            </a:r>
            <a:endParaRPr lang="ko-KR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843808" y="575423"/>
            <a:ext cx="59766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57239" y="548680"/>
            <a:ext cx="540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Super Oak Ridge Rutgers Universal </a:t>
            </a:r>
            <a:r>
              <a:rPr lang="en-US" altLang="ko-KR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Barral</a:t>
            </a:r>
            <a:r>
              <a:rPr lang="en-US" altLang="ko-KR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Array</a:t>
            </a:r>
            <a:endParaRPr lang="ko-KR" altLang="en-US" dirty="0">
              <a:solidFill>
                <a:srgbClr val="00B0F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1495" y="1032991"/>
            <a:ext cx="3140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Angular coverage : 45 ~ 135 deg.</a:t>
            </a:r>
          </a:p>
          <a:p>
            <a:r>
              <a:rPr lang="en-US" altLang="ko-KR" sz="1400" dirty="0" err="1" smtClean="0">
                <a:latin typeface="HY헤드라인M" pitchFamily="18" charset="-127"/>
                <a:ea typeface="HY헤드라인M" pitchFamily="18" charset="-127"/>
              </a:rPr>
              <a:t>Azymuthal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 coverage : 60 % or 80%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hy.ornl.gov/hribf/news/aug-09/fig-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317253" cy="4176464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/>
        </p:nvSpPr>
        <p:spPr>
          <a:xfrm>
            <a:off x="1259632" y="836712"/>
            <a:ext cx="6393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Front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ORRUBA :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65</a:t>
            </a:r>
            <a:r>
              <a:rPr lang="en-US" altLang="ko-KR" sz="1600" dirty="0" smtClean="0">
                <a:latin typeface="Symbol" pitchFamily="18" charset="2"/>
                <a:ea typeface="HY헤드라인M" pitchFamily="18" charset="-127"/>
              </a:rPr>
              <a:t>m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m-1000 </a:t>
            </a:r>
            <a:r>
              <a:rPr lang="en-US" altLang="ko-KR" sz="1600" dirty="0" smtClean="0">
                <a:latin typeface="Symbol" pitchFamily="18" charset="2"/>
                <a:ea typeface="HY헤드라인M" pitchFamily="18" charset="-127"/>
              </a:rPr>
              <a:t>m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m Telescope (position sensitive)</a:t>
            </a:r>
            <a:endParaRPr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Back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ORRUBA : single layer of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1000 </a:t>
            </a:r>
            <a:r>
              <a:rPr lang="en-US" altLang="ko-KR" sz="1600" dirty="0" smtClean="0">
                <a:latin typeface="Symbol" pitchFamily="18" charset="2"/>
                <a:ea typeface="HY헤드라인M" pitchFamily="18" charset="-127"/>
              </a:rPr>
              <a:t>m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m-thick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position sensit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ive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62929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4941168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7.5 cm x 4cm,</a:t>
            </a:r>
          </a:p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1.2 mm pitch size  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95536" y="2121239"/>
          <a:ext cx="8371034" cy="40440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963938"/>
                <a:gridCol w="592788"/>
                <a:gridCol w="592788"/>
                <a:gridCol w="592788"/>
                <a:gridCol w="592788"/>
                <a:gridCol w="592788"/>
                <a:gridCol w="592788"/>
                <a:gridCol w="592788"/>
                <a:gridCol w="592788"/>
                <a:gridCol w="664792"/>
              </a:tblGrid>
              <a:tr h="588065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Sep.</a:t>
                      </a:r>
                      <a:endParaRPr lang="ko-KR" altLang="en-US" sz="1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Oct.</a:t>
                      </a:r>
                      <a:endParaRPr lang="ko-KR" altLang="en-US" sz="1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Nov.</a:t>
                      </a:r>
                      <a:endParaRPr lang="ko-KR" altLang="en-US" sz="1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Dec.</a:t>
                      </a:r>
                      <a:endParaRPr lang="ko-KR" altLang="en-US" sz="1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Jan.</a:t>
                      </a:r>
                      <a:endParaRPr lang="ko-KR" altLang="en-US" sz="1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Feb.</a:t>
                      </a:r>
                      <a:endParaRPr lang="ko-KR" altLang="en-US" sz="1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Mar.</a:t>
                      </a:r>
                      <a:endParaRPr lang="ko-KR" altLang="en-US" sz="1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Apr.</a:t>
                      </a:r>
                      <a:endParaRPr lang="ko-KR" altLang="en-US" sz="1200" b="1" dirty="0"/>
                    </a:p>
                  </a:txBody>
                  <a:tcPr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/>
                        <a:t>Etc.</a:t>
                      </a:r>
                      <a:endParaRPr lang="ko-KR" altLang="en-US" sz="1200" b="1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Review</a:t>
                      </a:r>
                      <a:r>
                        <a:rPr lang="en-US" altLang="ko-KR" sz="1400" b="1" baseline="0" dirty="0" smtClean="0"/>
                        <a:t> on other developments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( Figure</a:t>
                      </a:r>
                      <a:r>
                        <a:rPr lang="en-US" altLang="ko-KR" sz="1200" baseline="0" dirty="0" smtClean="0"/>
                        <a:t>-out of d</a:t>
                      </a:r>
                      <a:r>
                        <a:rPr lang="en-US" altLang="ko-KR" sz="1200" dirty="0" smtClean="0"/>
                        <a:t>esign</a:t>
                      </a:r>
                      <a:r>
                        <a:rPr lang="en-US" altLang="ko-KR" sz="1200" baseline="0" dirty="0" smtClean="0"/>
                        <a:t> factors )</a:t>
                      </a:r>
                      <a:endParaRPr lang="ko-KR" altLang="en-US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aseline="0" dirty="0" smtClean="0"/>
                        <a:t>TIARA</a:t>
                      </a:r>
                    </a:p>
                    <a:p>
                      <a:pPr algn="ctr" latinLnBrk="1"/>
                      <a:r>
                        <a:rPr lang="en-US" altLang="ko-KR" sz="1000" baseline="0" dirty="0" smtClean="0"/>
                        <a:t>(GANIL)</a:t>
                      </a:r>
                    </a:p>
                    <a:p>
                      <a:pPr algn="ctr" latinLnBrk="1"/>
                      <a:r>
                        <a:rPr lang="en-US" altLang="ko-KR" sz="1000" baseline="0" dirty="0" smtClean="0"/>
                        <a:t>ORRU-BA</a:t>
                      </a:r>
                    </a:p>
                    <a:p>
                      <a:pPr algn="ctr" latinLnBrk="1"/>
                      <a:r>
                        <a:rPr lang="en-US" altLang="ko-KR" sz="1000" baseline="0" dirty="0" smtClean="0"/>
                        <a:t>(ORNL)</a:t>
                      </a:r>
                      <a:endParaRPr lang="ko-KR" altLang="en-US" sz="10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Preliminary</a:t>
                      </a:r>
                      <a:r>
                        <a:rPr lang="en-US" altLang="ko-KR" sz="1400" b="1" baseline="0" dirty="0" smtClean="0"/>
                        <a:t> calculation</a:t>
                      </a:r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(Basic</a:t>
                      </a:r>
                      <a:r>
                        <a:rPr lang="en-US" altLang="ko-KR" sz="1200" baseline="0" dirty="0" smtClean="0"/>
                        <a:t> information for MC </a:t>
                      </a:r>
                      <a:r>
                        <a:rPr lang="en-US" altLang="ko-KR" sz="1200" baseline="0" dirty="0" err="1" smtClean="0"/>
                        <a:t>simul</a:t>
                      </a:r>
                      <a:r>
                        <a:rPr lang="en-US" altLang="ko-KR" sz="1200" baseline="0" dirty="0" smtClean="0"/>
                        <a:t>.</a:t>
                      </a:r>
                      <a:r>
                        <a:rPr lang="en-US" altLang="ko-KR" sz="1200" dirty="0" smtClean="0"/>
                        <a:t>)</a:t>
                      </a:r>
                      <a:r>
                        <a:rPr lang="ko-KR" altLang="en-US" sz="1200" dirty="0" smtClean="0"/>
                        <a:t> </a:t>
                      </a:r>
                      <a:endParaRPr lang="ko-KR" altLang="en-US" sz="120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FRES-CO,</a:t>
                      </a:r>
                    </a:p>
                    <a:p>
                      <a:pPr algn="ctr" latinLnBrk="1"/>
                      <a:r>
                        <a:rPr lang="en-US" altLang="ko-KR" sz="1000" dirty="0" smtClean="0"/>
                        <a:t>LISE++</a:t>
                      </a:r>
                      <a:endParaRPr lang="ko-KR" altLang="en-US" sz="10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Specific</a:t>
                      </a:r>
                      <a:r>
                        <a:rPr lang="en-US" altLang="ko-KR" sz="1400" b="1" baseline="0" dirty="0" smtClean="0"/>
                        <a:t> parameters taken </a:t>
                      </a:r>
                    </a:p>
                    <a:p>
                      <a:pPr algn="ctr" latinLnBrk="1"/>
                      <a:r>
                        <a:rPr lang="en-US" altLang="ko-KR" sz="1400" b="1" baseline="0" dirty="0" smtClean="0"/>
                        <a:t>from </a:t>
                      </a:r>
                      <a:r>
                        <a:rPr lang="en-US" altLang="ko-KR" sz="1400" b="1" dirty="0" smtClean="0"/>
                        <a:t>MC simulation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GEANT4</a:t>
                      </a:r>
                      <a:endParaRPr lang="ko-KR" altLang="en-US" sz="10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CAD-Drawing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모서리가 둥근 직사각형 4"/>
          <p:cNvSpPr/>
          <p:nvPr/>
        </p:nvSpPr>
        <p:spPr>
          <a:xfrm>
            <a:off x="3347864" y="3003441"/>
            <a:ext cx="612000" cy="288032"/>
          </a:xfrm>
          <a:prstGeom prst="round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3680745" y="3849431"/>
            <a:ext cx="864000" cy="288032"/>
          </a:xfrm>
          <a:prstGeom prst="roundRect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4553751" y="4695837"/>
            <a:ext cx="2376000" cy="288032"/>
          </a:xfrm>
          <a:prstGeom prst="roundRect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6921226" y="5568986"/>
            <a:ext cx="1188000" cy="288032"/>
          </a:xfrm>
          <a:prstGeom prst="roundRect">
            <a:avLst/>
          </a:prstGeom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475656" y="622429"/>
            <a:ext cx="6320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Time table for development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5444722" y="2708920"/>
            <a:ext cx="0" cy="34563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9396536" y="645333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10560" y="6168304"/>
            <a:ext cx="66877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Now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75047"/>
            <a:ext cx="766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Nuclear physics with Recoil Spectrometer @ RAON 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467544" y="1251310"/>
            <a:ext cx="207384" cy="1714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9478" y="1124744"/>
            <a:ext cx="615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Low energy nuclear astrophysics : E </a:t>
            </a:r>
            <a:r>
              <a:rPr lang="en-US" altLang="ko-KR" baseline="-25000" dirty="0" smtClean="0">
                <a:latin typeface="HY헤드라인M" pitchFamily="18" charset="-127"/>
                <a:ea typeface="HY헤드라인M" pitchFamily="18" charset="-127"/>
              </a:rPr>
              <a:t>beam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&lt; 18 </a:t>
            </a:r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MeV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/u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467544" y="1665907"/>
            <a:ext cx="207384" cy="1714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478" y="1539341"/>
            <a:ext cx="7609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H-, or He-Burning thermonuclear reactions, CNO cycle, HCNO cycle,</a:t>
            </a:r>
          </a:p>
          <a:p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rp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-process, s-process, r-process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7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2" cstate="print"/>
          <a:srcRect r="5501" b="12587"/>
          <a:stretch>
            <a:fillRect/>
          </a:stretch>
        </p:blipFill>
        <p:spPr bwMode="auto">
          <a:xfrm>
            <a:off x="467544" y="2349775"/>
            <a:ext cx="207384" cy="171487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809478" y="2223209"/>
            <a:ext cx="79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Direct or Indirect method (elastic scattering, </a:t>
            </a:r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transfer reaction, ANC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,…)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323528" y="3645024"/>
            <a:ext cx="4680520" cy="2880320"/>
            <a:chOff x="493236" y="836712"/>
            <a:chExt cx="8157528" cy="502762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" y="836712"/>
              <a:ext cx="8157528" cy="5027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1" name="그룹 37"/>
            <p:cNvGrpSpPr/>
            <p:nvPr/>
          </p:nvGrpSpPr>
          <p:grpSpPr>
            <a:xfrm>
              <a:off x="2496509" y="4327338"/>
              <a:ext cx="3155611" cy="750499"/>
              <a:chOff x="2496509" y="4327338"/>
              <a:chExt cx="3155611" cy="75049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5391564" y="5040071"/>
                <a:ext cx="260556" cy="0"/>
              </a:xfrm>
              <a:prstGeom prst="line">
                <a:avLst/>
              </a:prstGeom>
              <a:ln w="34925">
                <a:solidFill>
                  <a:srgbClr val="FF0000">
                    <a:alpha val="9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 flipV="1">
                <a:off x="5407973" y="4400965"/>
                <a:ext cx="0" cy="676872"/>
              </a:xfrm>
              <a:prstGeom prst="line">
                <a:avLst/>
              </a:prstGeom>
              <a:ln w="34925">
                <a:solidFill>
                  <a:srgbClr val="FF0000">
                    <a:alpha val="9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 flipH="1" flipV="1">
                <a:off x="2528593" y="4357410"/>
                <a:ext cx="2898831" cy="2"/>
              </a:xfrm>
              <a:prstGeom prst="line">
                <a:avLst/>
              </a:prstGeom>
              <a:ln w="34925">
                <a:solidFill>
                  <a:srgbClr val="FF0000">
                    <a:alpha val="9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 flipV="1">
                <a:off x="2496509" y="4327338"/>
                <a:ext cx="0" cy="676873"/>
              </a:xfrm>
              <a:prstGeom prst="line">
                <a:avLst/>
              </a:prstGeom>
              <a:ln w="34925">
                <a:solidFill>
                  <a:srgbClr val="FF0000">
                    <a:alpha val="9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직사각형 31"/>
            <p:cNvSpPr/>
            <p:nvPr/>
          </p:nvSpPr>
          <p:spPr>
            <a:xfrm>
              <a:off x="1848437" y="4608023"/>
              <a:ext cx="1296144" cy="864096"/>
            </a:xfrm>
            <a:prstGeom prst="rect">
              <a:avLst/>
            </a:prstGeom>
            <a:noFill/>
            <a:ln w="3492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5148064" y="4293096"/>
            <a:ext cx="3744416" cy="1656184"/>
            <a:chOff x="179512" y="1268760"/>
            <a:chExt cx="8739137" cy="4248472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68760"/>
              <a:ext cx="8739137" cy="4248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9" name="직선 화살표 연결선 38"/>
            <p:cNvCxnSpPr/>
            <p:nvPr/>
          </p:nvCxnSpPr>
          <p:spPr>
            <a:xfrm flipH="1">
              <a:off x="3848133" y="1700808"/>
              <a:ext cx="1948003" cy="6288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flipH="1">
              <a:off x="5364088" y="1844824"/>
              <a:ext cx="504056" cy="136815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11"/>
            <p:cNvSpPr txBox="1"/>
            <p:nvPr/>
          </p:nvSpPr>
          <p:spPr>
            <a:xfrm>
              <a:off x="5868143" y="1547499"/>
              <a:ext cx="1536375" cy="420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 smtClean="0">
                  <a:solidFill>
                    <a:srgbClr val="FF0000"/>
                  </a:solidFill>
                </a:rPr>
                <a:t>Wien Filter</a:t>
              </a:r>
              <a:endParaRPr lang="ko-KR" alt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직선 화살표 연결선 41"/>
            <p:cNvCxnSpPr/>
            <p:nvPr/>
          </p:nvCxnSpPr>
          <p:spPr>
            <a:xfrm flipH="1" flipV="1">
              <a:off x="467544" y="2852936"/>
              <a:ext cx="43204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3"/>
            <p:cNvSpPr txBox="1"/>
            <p:nvPr/>
          </p:nvSpPr>
          <p:spPr>
            <a:xfrm>
              <a:off x="854121" y="2963044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F0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44" name="직선 화살표 연결선 43"/>
            <p:cNvCxnSpPr/>
            <p:nvPr/>
          </p:nvCxnSpPr>
          <p:spPr>
            <a:xfrm flipH="1" flipV="1">
              <a:off x="1585764" y="2217564"/>
              <a:ext cx="144016" cy="4829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5"/>
            <p:cNvSpPr txBox="1"/>
            <p:nvPr/>
          </p:nvSpPr>
          <p:spPr>
            <a:xfrm>
              <a:off x="1561500" y="2662312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F1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6" name="TextBox 16"/>
            <p:cNvSpPr txBox="1"/>
            <p:nvPr/>
          </p:nvSpPr>
          <p:spPr>
            <a:xfrm>
              <a:off x="2417088" y="2636912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F2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47" name="직선 화살표 연결선 46"/>
            <p:cNvCxnSpPr/>
            <p:nvPr/>
          </p:nvCxnSpPr>
          <p:spPr>
            <a:xfrm flipV="1">
              <a:off x="2699792" y="2293144"/>
              <a:ext cx="216024" cy="3437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8"/>
            <p:cNvSpPr txBox="1"/>
            <p:nvPr/>
          </p:nvSpPr>
          <p:spPr>
            <a:xfrm>
              <a:off x="3869948" y="3517116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F3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49" name="직선 화살표 연결선 48"/>
            <p:cNvCxnSpPr/>
            <p:nvPr/>
          </p:nvCxnSpPr>
          <p:spPr>
            <a:xfrm flipV="1">
              <a:off x="4152652" y="3173348"/>
              <a:ext cx="216024" cy="3437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20"/>
            <p:cNvSpPr txBox="1"/>
            <p:nvPr/>
          </p:nvSpPr>
          <p:spPr>
            <a:xfrm>
              <a:off x="5364088" y="4355812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F4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51" name="직선 화살표 연결선 50"/>
            <p:cNvCxnSpPr/>
            <p:nvPr/>
          </p:nvCxnSpPr>
          <p:spPr>
            <a:xfrm flipV="1">
              <a:off x="5646792" y="4012044"/>
              <a:ext cx="216024" cy="3437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2"/>
            <p:cNvSpPr txBox="1"/>
            <p:nvPr/>
          </p:nvSpPr>
          <p:spPr>
            <a:xfrm>
              <a:off x="6948263" y="3212976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F5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53" name="직선 화살표 연결선 52"/>
            <p:cNvCxnSpPr/>
            <p:nvPr/>
          </p:nvCxnSpPr>
          <p:spPr>
            <a:xfrm>
              <a:off x="7254036" y="3582308"/>
              <a:ext cx="117852" cy="4297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24"/>
            <p:cNvSpPr txBox="1"/>
            <p:nvPr/>
          </p:nvSpPr>
          <p:spPr>
            <a:xfrm>
              <a:off x="8244407" y="2858068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F6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56" name="직선 화살표 연결선 55"/>
          <p:cNvCxnSpPr>
            <a:stCxn id="32" idx="3"/>
          </p:cNvCxnSpPr>
          <p:nvPr/>
        </p:nvCxnSpPr>
        <p:spPr>
          <a:xfrm flipV="1">
            <a:off x="1844783" y="5013176"/>
            <a:ext cx="3303281" cy="10399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53144" y="3303090"/>
            <a:ext cx="3013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[ A schematic view of RAON ]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51287" y="3954542"/>
            <a:ext cx="2488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[ Recoil spectrometer ]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3407803" y="3811139"/>
            <a:ext cx="5587230" cy="2795795"/>
            <a:chOff x="179512" y="1268760"/>
            <a:chExt cx="8739137" cy="4248472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68760"/>
              <a:ext cx="8739137" cy="4248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5" name="직선 화살표 연결선 44"/>
            <p:cNvCxnSpPr/>
            <p:nvPr/>
          </p:nvCxnSpPr>
          <p:spPr>
            <a:xfrm flipH="1">
              <a:off x="3848133" y="1700808"/>
              <a:ext cx="1948003" cy="6288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/>
            <p:cNvCxnSpPr/>
            <p:nvPr/>
          </p:nvCxnSpPr>
          <p:spPr>
            <a:xfrm flipH="1">
              <a:off x="5364088" y="1844824"/>
              <a:ext cx="504056" cy="1368152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1"/>
            <p:cNvSpPr txBox="1"/>
            <p:nvPr/>
          </p:nvSpPr>
          <p:spPr>
            <a:xfrm>
              <a:off x="5868143" y="1547499"/>
              <a:ext cx="1536375" cy="420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 smtClean="0">
                  <a:solidFill>
                    <a:srgbClr val="FF0000"/>
                  </a:solidFill>
                  <a:latin typeface="HY헤드라인M" pitchFamily="18" charset="-127"/>
                  <a:ea typeface="HY헤드라인M" pitchFamily="18" charset="-127"/>
                </a:rPr>
                <a:t>Wien Filter</a:t>
              </a:r>
              <a:endParaRPr lang="ko-KR" altLang="en-US" sz="12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cxnSp>
          <p:nvCxnSpPr>
            <p:cNvPr id="48" name="직선 화살표 연결선 47"/>
            <p:cNvCxnSpPr/>
            <p:nvPr/>
          </p:nvCxnSpPr>
          <p:spPr>
            <a:xfrm flipH="1" flipV="1">
              <a:off x="467544" y="2852936"/>
              <a:ext cx="43204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3"/>
            <p:cNvSpPr txBox="1"/>
            <p:nvPr/>
          </p:nvSpPr>
          <p:spPr>
            <a:xfrm>
              <a:off x="854121" y="2963044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F0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50" name="직선 화살표 연결선 49"/>
            <p:cNvCxnSpPr/>
            <p:nvPr/>
          </p:nvCxnSpPr>
          <p:spPr>
            <a:xfrm flipH="1" flipV="1">
              <a:off x="1585764" y="2217564"/>
              <a:ext cx="144016" cy="4829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15"/>
            <p:cNvSpPr txBox="1"/>
            <p:nvPr/>
          </p:nvSpPr>
          <p:spPr>
            <a:xfrm>
              <a:off x="1561500" y="2662312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F1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2" name="TextBox 16"/>
            <p:cNvSpPr txBox="1"/>
            <p:nvPr/>
          </p:nvSpPr>
          <p:spPr>
            <a:xfrm>
              <a:off x="2417088" y="2636912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F2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53" name="직선 화살표 연결선 52"/>
            <p:cNvCxnSpPr/>
            <p:nvPr/>
          </p:nvCxnSpPr>
          <p:spPr>
            <a:xfrm flipV="1">
              <a:off x="2699792" y="2293144"/>
              <a:ext cx="216024" cy="3437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8"/>
            <p:cNvSpPr txBox="1"/>
            <p:nvPr/>
          </p:nvSpPr>
          <p:spPr>
            <a:xfrm>
              <a:off x="3869948" y="3517116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F3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55" name="직선 화살표 연결선 54"/>
            <p:cNvCxnSpPr/>
            <p:nvPr/>
          </p:nvCxnSpPr>
          <p:spPr>
            <a:xfrm flipV="1">
              <a:off x="4152652" y="3173348"/>
              <a:ext cx="216024" cy="3437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20"/>
            <p:cNvSpPr txBox="1"/>
            <p:nvPr/>
          </p:nvSpPr>
          <p:spPr>
            <a:xfrm>
              <a:off x="5364088" y="4355812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F4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57" name="직선 화살표 연결선 56"/>
            <p:cNvCxnSpPr/>
            <p:nvPr/>
          </p:nvCxnSpPr>
          <p:spPr>
            <a:xfrm flipV="1">
              <a:off x="5646792" y="4012044"/>
              <a:ext cx="216024" cy="3437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22"/>
            <p:cNvSpPr txBox="1"/>
            <p:nvPr/>
          </p:nvSpPr>
          <p:spPr>
            <a:xfrm>
              <a:off x="6948263" y="3212976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F5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59" name="직선 화살표 연결선 58"/>
            <p:cNvCxnSpPr/>
            <p:nvPr/>
          </p:nvCxnSpPr>
          <p:spPr>
            <a:xfrm>
              <a:off x="7254036" y="3582308"/>
              <a:ext cx="117852" cy="4297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24"/>
            <p:cNvSpPr txBox="1"/>
            <p:nvPr/>
          </p:nvSpPr>
          <p:spPr>
            <a:xfrm>
              <a:off x="8244407" y="2858068"/>
              <a:ext cx="540096" cy="428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F6</a:t>
              </a:r>
              <a:endParaRPr lang="ko-KR" alt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cxnSp>
        <p:nvCxnSpPr>
          <p:cNvPr id="10" name="직선 화살표 연결선 9"/>
          <p:cNvCxnSpPr/>
          <p:nvPr/>
        </p:nvCxnSpPr>
        <p:spPr>
          <a:xfrm flipV="1">
            <a:off x="3199403" y="4879335"/>
            <a:ext cx="349175" cy="6225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폭발 1 10"/>
          <p:cNvSpPr/>
          <p:nvPr/>
        </p:nvSpPr>
        <p:spPr>
          <a:xfrm>
            <a:off x="3439787" y="4686984"/>
            <a:ext cx="322260" cy="313709"/>
          </a:xfrm>
          <a:prstGeom prst="irregularSeal1">
            <a:avLst/>
          </a:prstGeom>
          <a:solidFill>
            <a:srgbClr val="00B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2" name="자유형 11"/>
          <p:cNvSpPr/>
          <p:nvPr/>
        </p:nvSpPr>
        <p:spPr>
          <a:xfrm>
            <a:off x="3576474" y="4235671"/>
            <a:ext cx="1019175" cy="623888"/>
          </a:xfrm>
          <a:custGeom>
            <a:avLst/>
            <a:gdLst>
              <a:gd name="connsiteX0" fmla="*/ 0 w 1019175"/>
              <a:gd name="connsiteY0" fmla="*/ 623888 h 623888"/>
              <a:gd name="connsiteX1" fmla="*/ 154781 w 1019175"/>
              <a:gd name="connsiteY1" fmla="*/ 357188 h 623888"/>
              <a:gd name="connsiteX2" fmla="*/ 245269 w 1019175"/>
              <a:gd name="connsiteY2" fmla="*/ 247650 h 623888"/>
              <a:gd name="connsiteX3" fmla="*/ 400050 w 1019175"/>
              <a:gd name="connsiteY3" fmla="*/ 171450 h 623888"/>
              <a:gd name="connsiteX4" fmla="*/ 1019175 w 1019175"/>
              <a:gd name="connsiteY4" fmla="*/ 0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175" h="623888">
                <a:moveTo>
                  <a:pt x="0" y="623888"/>
                </a:moveTo>
                <a:cubicBezTo>
                  <a:pt x="56951" y="521891"/>
                  <a:pt x="113903" y="419894"/>
                  <a:pt x="154781" y="357188"/>
                </a:cubicBezTo>
                <a:cubicBezTo>
                  <a:pt x="195659" y="294482"/>
                  <a:pt x="204391" y="278606"/>
                  <a:pt x="245269" y="247650"/>
                </a:cubicBezTo>
                <a:cubicBezTo>
                  <a:pt x="286147" y="216694"/>
                  <a:pt x="271066" y="212725"/>
                  <a:pt x="400050" y="171450"/>
                </a:cubicBezTo>
                <a:cubicBezTo>
                  <a:pt x="529034" y="130175"/>
                  <a:pt x="774104" y="65087"/>
                  <a:pt x="1019175" y="0"/>
                </a:cubicBezTo>
              </a:path>
            </a:pathLst>
          </a:cu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TextBox 55"/>
          <p:cNvSpPr txBox="1"/>
          <p:nvPr/>
        </p:nvSpPr>
        <p:spPr>
          <a:xfrm>
            <a:off x="489491" y="1458942"/>
            <a:ext cx="3917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/>
            <a:r>
              <a:rPr lang="en-US" altLang="ko-KR" sz="1400" dirty="0">
                <a:latin typeface="HY헤드라인M" pitchFamily="18" charset="-127"/>
                <a:ea typeface="HY헤드라인M" pitchFamily="18" charset="-127"/>
                <a:sym typeface="Wingdings"/>
              </a:rPr>
              <a:t>-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sym typeface="Wingdings"/>
              </a:rPr>
              <a:t> Recoil tagging by recoil spectrometer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TextBox 57"/>
          <p:cNvSpPr txBox="1"/>
          <p:nvPr/>
        </p:nvSpPr>
        <p:spPr>
          <a:xfrm>
            <a:off x="489493" y="1773323"/>
            <a:ext cx="3087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/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sym typeface="Wingdings"/>
              </a:rPr>
              <a:t>- </a:t>
            </a:r>
            <a:r>
              <a:rPr lang="en-US" altLang="ko-KR" sz="1400" dirty="0" smtClean="0">
                <a:latin typeface="Symbol" pitchFamily="18" charset="2"/>
                <a:ea typeface="HY헤드라인M" pitchFamily="18" charset="-127"/>
                <a:sym typeface="Wingdings"/>
              </a:rPr>
              <a:t>D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sym typeface="Wingdings"/>
              </a:rPr>
              <a:t>E-E telescope array @ F0</a:t>
            </a:r>
          </a:p>
        </p:txBody>
      </p:sp>
      <p:sp>
        <p:nvSpPr>
          <p:cNvPr id="15" name="TextBox 60"/>
          <p:cNvSpPr txBox="1"/>
          <p:nvPr/>
        </p:nvSpPr>
        <p:spPr>
          <a:xfrm>
            <a:off x="3362850" y="5242524"/>
            <a:ext cx="1725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/>
            <a:r>
              <a:rPr lang="en-US" altLang="ko-KR" sz="14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sym typeface="Wingdings"/>
              </a:rPr>
              <a:t>RI beams</a:t>
            </a:r>
          </a:p>
        </p:txBody>
      </p:sp>
      <p:sp>
        <p:nvSpPr>
          <p:cNvPr id="16" name="TextBox 61"/>
          <p:cNvSpPr txBox="1"/>
          <p:nvPr/>
        </p:nvSpPr>
        <p:spPr>
          <a:xfrm>
            <a:off x="4965467" y="3523107"/>
            <a:ext cx="1725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/>
            <a:r>
              <a:rPr lang="en-US" altLang="ko-KR" sz="1400" b="1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  <a:sym typeface="Wingdings"/>
              </a:rPr>
              <a:t>Recoil tagging</a:t>
            </a:r>
          </a:p>
        </p:txBody>
      </p:sp>
      <p:sp>
        <p:nvSpPr>
          <p:cNvPr id="17" name="TextBox 64"/>
          <p:cNvSpPr txBox="1"/>
          <p:nvPr/>
        </p:nvSpPr>
        <p:spPr>
          <a:xfrm>
            <a:off x="2551331" y="3375476"/>
            <a:ext cx="1099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Reaction </a:t>
            </a:r>
            <a:endParaRPr lang="ko-KR" altLang="en-US" sz="1600" b="1" dirty="0">
              <a:solidFill>
                <a:srgbClr val="00B05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>
            <a:off x="3362850" y="3739131"/>
            <a:ext cx="202207" cy="104876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그룹 18"/>
          <p:cNvGrpSpPr/>
          <p:nvPr/>
        </p:nvGrpSpPr>
        <p:grpSpPr>
          <a:xfrm>
            <a:off x="4395855" y="918302"/>
            <a:ext cx="4456746" cy="2604805"/>
            <a:chOff x="493236" y="836712"/>
            <a:chExt cx="8157528" cy="502762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xmlns:lc="http://schemas.openxmlformats.org/drawingml/2006/lockedCanvas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" y="836712"/>
              <a:ext cx="8157528" cy="5027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lc="http://schemas.openxmlformats.org/drawingml/2006/lockedCanvas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그룹 37"/>
            <p:cNvGrpSpPr/>
            <p:nvPr/>
          </p:nvGrpSpPr>
          <p:grpSpPr>
            <a:xfrm>
              <a:off x="2496509" y="4327338"/>
              <a:ext cx="3155611" cy="750499"/>
              <a:chOff x="2496509" y="4327338"/>
              <a:chExt cx="3155611" cy="750499"/>
            </a:xfrm>
          </p:grpSpPr>
          <p:cxnSp>
            <p:nvCxnSpPr>
              <p:cNvPr id="40" name="직선 연결선 39"/>
              <p:cNvCxnSpPr/>
              <p:nvPr/>
            </p:nvCxnSpPr>
            <p:spPr>
              <a:xfrm>
                <a:off x="5391564" y="5040071"/>
                <a:ext cx="260556" cy="0"/>
              </a:xfrm>
              <a:prstGeom prst="line">
                <a:avLst/>
              </a:prstGeom>
              <a:ln w="34925">
                <a:solidFill>
                  <a:srgbClr val="FF0000">
                    <a:alpha val="9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 flipV="1">
                <a:off x="5407973" y="4400965"/>
                <a:ext cx="0" cy="676872"/>
              </a:xfrm>
              <a:prstGeom prst="line">
                <a:avLst/>
              </a:prstGeom>
              <a:ln w="34925">
                <a:solidFill>
                  <a:srgbClr val="FF0000">
                    <a:alpha val="9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/>
              <p:cNvCxnSpPr/>
              <p:nvPr/>
            </p:nvCxnSpPr>
            <p:spPr>
              <a:xfrm flipH="1" flipV="1">
                <a:off x="2528593" y="4357410"/>
                <a:ext cx="2898831" cy="2"/>
              </a:xfrm>
              <a:prstGeom prst="line">
                <a:avLst/>
              </a:prstGeom>
              <a:ln w="34925">
                <a:solidFill>
                  <a:srgbClr val="FF0000">
                    <a:alpha val="9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연결선 42"/>
              <p:cNvCxnSpPr/>
              <p:nvPr/>
            </p:nvCxnSpPr>
            <p:spPr>
              <a:xfrm flipV="1">
                <a:off x="2496509" y="4327338"/>
                <a:ext cx="0" cy="676873"/>
              </a:xfrm>
              <a:prstGeom prst="line">
                <a:avLst/>
              </a:prstGeom>
              <a:ln w="34925">
                <a:solidFill>
                  <a:srgbClr val="FF0000">
                    <a:alpha val="9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직사각형 38"/>
            <p:cNvSpPr/>
            <p:nvPr/>
          </p:nvSpPr>
          <p:spPr>
            <a:xfrm>
              <a:off x="1848437" y="4608023"/>
              <a:ext cx="1296144" cy="864096"/>
            </a:xfrm>
            <a:prstGeom prst="rect">
              <a:avLst/>
            </a:prstGeom>
            <a:noFill/>
            <a:ln w="3492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20" name="자유형 19"/>
          <p:cNvSpPr/>
          <p:nvPr/>
        </p:nvSpPr>
        <p:spPr>
          <a:xfrm>
            <a:off x="4560030" y="4218247"/>
            <a:ext cx="1547812" cy="800856"/>
          </a:xfrm>
          <a:custGeom>
            <a:avLst/>
            <a:gdLst>
              <a:gd name="connsiteX0" fmla="*/ 0 w 1547812"/>
              <a:gd name="connsiteY0" fmla="*/ 29331 h 800856"/>
              <a:gd name="connsiteX1" fmla="*/ 83343 w 1547812"/>
              <a:gd name="connsiteY1" fmla="*/ 3137 h 800856"/>
              <a:gd name="connsiteX2" fmla="*/ 166687 w 1547812"/>
              <a:gd name="connsiteY2" fmla="*/ 5518 h 800856"/>
              <a:gd name="connsiteX3" fmla="*/ 280987 w 1547812"/>
              <a:gd name="connsiteY3" fmla="*/ 48381 h 800856"/>
              <a:gd name="connsiteX4" fmla="*/ 442912 w 1547812"/>
              <a:gd name="connsiteY4" fmla="*/ 146012 h 800856"/>
              <a:gd name="connsiteX5" fmla="*/ 1547812 w 1547812"/>
              <a:gd name="connsiteY5" fmla="*/ 800856 h 80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812" h="800856">
                <a:moveTo>
                  <a:pt x="0" y="29331"/>
                </a:moveTo>
                <a:cubicBezTo>
                  <a:pt x="27781" y="18218"/>
                  <a:pt x="55562" y="7106"/>
                  <a:pt x="83343" y="3137"/>
                </a:cubicBezTo>
                <a:cubicBezTo>
                  <a:pt x="111124" y="-832"/>
                  <a:pt x="133746" y="-2023"/>
                  <a:pt x="166687" y="5518"/>
                </a:cubicBezTo>
                <a:cubicBezTo>
                  <a:pt x="199628" y="13059"/>
                  <a:pt x="234950" y="24965"/>
                  <a:pt x="280987" y="48381"/>
                </a:cubicBezTo>
                <a:cubicBezTo>
                  <a:pt x="327024" y="71797"/>
                  <a:pt x="442912" y="146012"/>
                  <a:pt x="442912" y="146012"/>
                </a:cubicBezTo>
                <a:lnTo>
                  <a:pt x="1547812" y="800856"/>
                </a:lnTo>
              </a:path>
            </a:pathLst>
          </a:custGeom>
          <a:noFill/>
          <a:ln w="44450">
            <a:solidFill>
              <a:srgbClr val="0070C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 flipH="1">
            <a:off x="5536143" y="3861661"/>
            <a:ext cx="146522" cy="81930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1892437" y="4801185"/>
            <a:ext cx="0" cy="25146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타원 22"/>
          <p:cNvSpPr/>
          <p:nvPr/>
        </p:nvSpPr>
        <p:spPr>
          <a:xfrm>
            <a:off x="1529859" y="4581569"/>
            <a:ext cx="720080" cy="69321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1474785" y="4778752"/>
            <a:ext cx="155021" cy="302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148258" y="4772192"/>
            <a:ext cx="155021" cy="302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1316373" y="4926917"/>
            <a:ext cx="57606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892437" y="4921893"/>
            <a:ext cx="576064" cy="0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H="1" flipV="1">
            <a:off x="1737416" y="4609534"/>
            <a:ext cx="152483" cy="306043"/>
          </a:xfrm>
          <a:prstGeom prst="straightConnector1">
            <a:avLst/>
          </a:prstGeom>
          <a:ln w="158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06"/>
          <p:cNvSpPr txBox="1"/>
          <p:nvPr/>
        </p:nvSpPr>
        <p:spPr>
          <a:xfrm>
            <a:off x="755576" y="4654891"/>
            <a:ext cx="889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/>
            <a:r>
              <a:rPr lang="en-US" altLang="ko-KR" sz="1200" dirty="0" smtClean="0">
                <a:solidFill>
                  <a:srgbClr val="FF0000"/>
                </a:solidFill>
                <a:sym typeface="Wingdings"/>
              </a:rPr>
              <a:t>RI beams</a:t>
            </a:r>
          </a:p>
        </p:txBody>
      </p:sp>
      <p:sp>
        <p:nvSpPr>
          <p:cNvPr id="30" name="TextBox 107"/>
          <p:cNvSpPr txBox="1"/>
          <p:nvPr/>
        </p:nvSpPr>
        <p:spPr>
          <a:xfrm>
            <a:off x="2303279" y="4624055"/>
            <a:ext cx="889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/>
            <a:r>
              <a:rPr lang="en-US" altLang="ko-KR" sz="1200" dirty="0" smtClean="0">
                <a:solidFill>
                  <a:srgbClr val="0070C0"/>
                </a:solidFill>
                <a:sym typeface="Wingdings"/>
              </a:rPr>
              <a:t>Recoils</a:t>
            </a:r>
          </a:p>
        </p:txBody>
      </p:sp>
      <p:sp>
        <p:nvSpPr>
          <p:cNvPr id="31" name="TextBox 108"/>
          <p:cNvSpPr txBox="1"/>
          <p:nvPr/>
        </p:nvSpPr>
        <p:spPr>
          <a:xfrm>
            <a:off x="1815038" y="4313037"/>
            <a:ext cx="850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 smtClean="0">
                <a:solidFill>
                  <a:srgbClr val="00B050"/>
                </a:solidFill>
              </a:rPr>
              <a:t>Detectors</a:t>
            </a:r>
            <a:endParaRPr lang="ko-KR" altLang="en-US" sz="1200" dirty="0">
              <a:solidFill>
                <a:srgbClr val="00B050"/>
              </a:solidFill>
            </a:endParaRPr>
          </a:p>
        </p:txBody>
      </p:sp>
      <p:sp>
        <p:nvSpPr>
          <p:cNvPr id="32" name="TextBox 109"/>
          <p:cNvSpPr txBox="1"/>
          <p:nvPr/>
        </p:nvSpPr>
        <p:spPr>
          <a:xfrm>
            <a:off x="1170170" y="4372457"/>
            <a:ext cx="724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 smtClean="0">
                <a:solidFill>
                  <a:srgbClr val="7030A0"/>
                </a:solidFill>
              </a:rPr>
              <a:t>protons</a:t>
            </a:r>
            <a:endParaRPr lang="ko-KR" altLang="en-US" sz="1200" dirty="0">
              <a:solidFill>
                <a:srgbClr val="7030A0"/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755576" y="4014646"/>
            <a:ext cx="2299811" cy="1624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34" name="직선 연결선 33"/>
          <p:cNvCxnSpPr/>
          <p:nvPr/>
        </p:nvCxnSpPr>
        <p:spPr>
          <a:xfrm flipH="1" flipV="1">
            <a:off x="2983380" y="4095457"/>
            <a:ext cx="565199" cy="63891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2983380" y="4869155"/>
            <a:ext cx="617538" cy="71192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691680" y="231031"/>
            <a:ext cx="563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Silicon array @ Recoil Spectrometer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2" name="TextBox 55"/>
          <p:cNvSpPr txBox="1"/>
          <p:nvPr/>
        </p:nvSpPr>
        <p:spPr>
          <a:xfrm>
            <a:off x="501585" y="1124744"/>
            <a:ext cx="3917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/>
            <a:r>
              <a:rPr lang="en-US" altLang="ko-KR" sz="1400" dirty="0">
                <a:latin typeface="HY헤드라인M" pitchFamily="18" charset="-127"/>
                <a:ea typeface="HY헤드라인M" pitchFamily="18" charset="-127"/>
                <a:sym typeface="Wingdings"/>
              </a:rPr>
              <a:t>-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sym typeface="Wingdings"/>
              </a:rPr>
              <a:t> Transfer reaction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3" name="TextBox 55"/>
          <p:cNvSpPr txBox="1"/>
          <p:nvPr/>
        </p:nvSpPr>
        <p:spPr>
          <a:xfrm>
            <a:off x="476170" y="2098859"/>
            <a:ext cx="3917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-88900"/>
            <a:r>
              <a:rPr lang="en-US" altLang="ko-KR" sz="1400" dirty="0">
                <a:latin typeface="HY헤드라인M" pitchFamily="18" charset="-127"/>
                <a:ea typeface="HY헤드라인M" pitchFamily="18" charset="-127"/>
                <a:sym typeface="Wingdings"/>
              </a:rPr>
              <a:t>-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  <a:sym typeface="Wingdings"/>
              </a:rPr>
              <a:t> Position sensitive, Large solid angle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403648" y="3649258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 smtClean="0">
                <a:latin typeface="HY헤드라인M" pitchFamily="18" charset="-127"/>
                <a:ea typeface="HY헤드라인M" pitchFamily="18" charset="-127"/>
              </a:rPr>
              <a:t>Si-Array </a:t>
            </a:r>
            <a:endParaRPr lang="ko-KR" altLang="en-US" sz="16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87624" y="2420888"/>
            <a:ext cx="669674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87624" y="1772816"/>
            <a:ext cx="3288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Special emphasis on,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00119" y="2708920"/>
            <a:ext cx="4293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aseline="30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24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O(</a:t>
            </a:r>
            <a:r>
              <a:rPr lang="en-US" altLang="ko-KR" sz="2400" dirty="0" smtClean="0">
                <a:solidFill>
                  <a:srgbClr val="FFFF00"/>
                </a:solidFill>
                <a:latin typeface="Symbol" pitchFamily="18" charset="2"/>
                <a:ea typeface="HY헤드라인M" pitchFamily="18" charset="-127"/>
              </a:rPr>
              <a:t>a</a:t>
            </a:r>
            <a:r>
              <a:rPr lang="en-US" altLang="ko-KR" sz="24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en-US" altLang="ko-KR" sz="2400" dirty="0" smtClean="0">
                <a:solidFill>
                  <a:srgbClr val="FFFF00"/>
                </a:solidFill>
                <a:latin typeface="Symbol" pitchFamily="18" charset="2"/>
                <a:ea typeface="HY헤드라인M" pitchFamily="18" charset="-127"/>
              </a:rPr>
              <a:t>g</a:t>
            </a:r>
            <a:r>
              <a:rPr lang="en-US" altLang="ko-KR" sz="24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en-US" altLang="ko-KR" sz="24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Ne -&gt; 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sz="24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Li(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24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O, d)</a:t>
            </a:r>
            <a:r>
              <a:rPr lang="en-US" altLang="ko-KR" sz="2400" baseline="300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en-US" altLang="ko-KR" sz="2400" dirty="0" smtClean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Ne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75856" y="3294037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aseline="30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132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Sn(d, p)</a:t>
            </a:r>
            <a:r>
              <a:rPr lang="en-US" altLang="ko-KR" sz="2400" baseline="30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133</a:t>
            </a:r>
            <a:r>
              <a:rPr lang="en-US" altLang="ko-KR" sz="2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3" cstate="print"/>
          <a:srcRect r="5501" b="12587"/>
          <a:stretch>
            <a:fillRect/>
          </a:stretch>
        </p:blipFill>
        <p:spPr bwMode="auto">
          <a:xfrm>
            <a:off x="512809" y="1520341"/>
            <a:ext cx="207384" cy="171487"/>
          </a:xfrm>
          <a:prstGeom prst="rect">
            <a:avLst/>
          </a:prstGeom>
          <a:noFill/>
        </p:spPr>
      </p:pic>
      <p:pic>
        <p:nvPicPr>
          <p:cNvPr id="23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3" cstate="print"/>
          <a:srcRect r="5501" b="12587"/>
          <a:stretch>
            <a:fillRect/>
          </a:stretch>
        </p:blipFill>
        <p:spPr bwMode="auto">
          <a:xfrm>
            <a:off x="517626" y="1124506"/>
            <a:ext cx="207384" cy="17148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95536" y="365994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Breakout reactions</a:t>
            </a:r>
            <a:endParaRPr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6637" y="1006993"/>
            <a:ext cx="521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Bridge between HCNO cycle and </a:t>
            </a:r>
            <a:r>
              <a:rPr lang="en-US" altLang="ko-KR" dirty="0" err="1" smtClean="0">
                <a:latin typeface="HY헤드라인M" pitchFamily="18" charset="-127"/>
                <a:ea typeface="HY헤드라인M" pitchFamily="18" charset="-127"/>
              </a:rPr>
              <a:t>rp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-process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6637" y="1403484"/>
            <a:ext cx="659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T</a:t>
            </a:r>
            <a:r>
              <a:rPr lang="en-US" altLang="ko-KR" baseline="-25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&gt; 0.3, processing beyond CNO cycle after breakout via :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907704" y="1916832"/>
            <a:ext cx="2606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rgbClr val="FF9900"/>
                </a:solidFill>
                <a:ea typeface="굴림" charset="-127"/>
              </a:rPr>
              <a:t>T</a:t>
            </a:r>
            <a:r>
              <a:rPr lang="en-US" altLang="ko-KR" b="1" baseline="-25000" dirty="0">
                <a:solidFill>
                  <a:srgbClr val="FF9900"/>
                </a:solidFill>
                <a:ea typeface="굴림" charset="-127"/>
              </a:rPr>
              <a:t>9</a:t>
            </a:r>
            <a:r>
              <a:rPr lang="en-US" altLang="ko-KR" b="1" dirty="0">
                <a:solidFill>
                  <a:srgbClr val="FF9900"/>
                </a:solidFill>
                <a:ea typeface="굴림" charset="-127"/>
              </a:rPr>
              <a:t> &gt;~ </a:t>
            </a:r>
            <a:r>
              <a:rPr lang="en-US" altLang="ko-KR" b="1" dirty="0" smtClean="0">
                <a:solidFill>
                  <a:srgbClr val="FF9900"/>
                </a:solidFill>
                <a:ea typeface="굴림" charset="-127"/>
              </a:rPr>
              <a:t>0.3 : </a:t>
            </a:r>
            <a:r>
              <a:rPr lang="en-US" altLang="ko-KR" b="1" baseline="30000" dirty="0" smtClean="0">
                <a:solidFill>
                  <a:srgbClr val="FF9900"/>
                </a:solidFill>
                <a:ea typeface="굴림" charset="-127"/>
              </a:rPr>
              <a:t>15</a:t>
            </a:r>
            <a:r>
              <a:rPr lang="en-US" altLang="ko-KR" b="1" dirty="0" smtClean="0">
                <a:solidFill>
                  <a:srgbClr val="FF9900"/>
                </a:solidFill>
                <a:ea typeface="굴림" charset="-127"/>
              </a:rPr>
              <a:t>O(</a:t>
            </a:r>
            <a:r>
              <a:rPr lang="en-US" altLang="ko-KR" b="1" dirty="0" err="1" smtClean="0">
                <a:solidFill>
                  <a:srgbClr val="FF9900"/>
                </a:solidFill>
                <a:latin typeface="Symbol" pitchFamily="18" charset="2"/>
                <a:ea typeface="굴림" charset="-127"/>
              </a:rPr>
              <a:t>a</a:t>
            </a:r>
            <a:r>
              <a:rPr lang="en-US" altLang="ko-KR" b="1" dirty="0" err="1" smtClean="0">
                <a:solidFill>
                  <a:srgbClr val="FF9900"/>
                </a:solidFill>
                <a:ea typeface="굴림" charset="-127"/>
              </a:rPr>
              <a:t>,</a:t>
            </a:r>
            <a:r>
              <a:rPr lang="en-US" altLang="ko-KR" b="1" dirty="0" err="1" smtClean="0">
                <a:solidFill>
                  <a:srgbClr val="FF9900"/>
                </a:solidFill>
                <a:latin typeface="Symbol" pitchFamily="18" charset="2"/>
                <a:ea typeface="굴림" charset="-127"/>
              </a:rPr>
              <a:t>g</a:t>
            </a:r>
            <a:r>
              <a:rPr lang="en-US" altLang="ko-KR" b="1" dirty="0" smtClean="0">
                <a:solidFill>
                  <a:srgbClr val="FF9900"/>
                </a:solidFill>
                <a:ea typeface="굴림" charset="-127"/>
              </a:rPr>
              <a:t>)</a:t>
            </a:r>
            <a:r>
              <a:rPr lang="en-US" altLang="ko-KR" b="1" baseline="30000" dirty="0" smtClean="0">
                <a:solidFill>
                  <a:srgbClr val="FF9900"/>
                </a:solidFill>
                <a:ea typeface="굴림" charset="-127"/>
              </a:rPr>
              <a:t>19</a:t>
            </a:r>
            <a:r>
              <a:rPr lang="en-US" altLang="ko-KR" b="1" dirty="0" smtClean="0">
                <a:solidFill>
                  <a:srgbClr val="FF9900"/>
                </a:solidFill>
                <a:ea typeface="굴림" charset="-127"/>
              </a:rPr>
              <a:t>Ne</a:t>
            </a:r>
            <a:endParaRPr lang="en-US" altLang="ko-KR" b="1" baseline="30000" dirty="0" smtClean="0">
              <a:solidFill>
                <a:srgbClr val="FF9900"/>
              </a:solidFill>
              <a:ea typeface="굴림" charset="-127"/>
            </a:endParaRP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4499992" y="1916832"/>
            <a:ext cx="2832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ea typeface="굴림" charset="-127"/>
              </a:rPr>
              <a:t>T</a:t>
            </a:r>
            <a:r>
              <a:rPr lang="en-US" altLang="ko-KR" b="1" baseline="-25000" dirty="0">
                <a:solidFill>
                  <a:schemeClr val="bg1">
                    <a:lumMod val="50000"/>
                  </a:schemeClr>
                </a:solidFill>
                <a:ea typeface="굴림" charset="-127"/>
              </a:rPr>
              <a:t>9</a:t>
            </a:r>
            <a:r>
              <a:rPr lang="en-US" altLang="ko-KR" b="1" dirty="0">
                <a:solidFill>
                  <a:schemeClr val="bg1">
                    <a:lumMod val="50000"/>
                  </a:schemeClr>
                </a:solidFill>
                <a:ea typeface="굴림" charset="-127"/>
              </a:rPr>
              <a:t> &gt;~ 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ea typeface="굴림" charset="-127"/>
              </a:rPr>
              <a:t>0.6 : </a:t>
            </a:r>
            <a:r>
              <a:rPr lang="en-US" altLang="ko-KR" b="1" baseline="30000" dirty="0" smtClean="0">
                <a:solidFill>
                  <a:schemeClr val="bg1">
                    <a:lumMod val="50000"/>
                  </a:schemeClr>
                </a:solidFill>
                <a:ea typeface="굴림" charset="-127"/>
              </a:rPr>
              <a:t>18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ea typeface="굴림" charset="-127"/>
              </a:rPr>
              <a:t>Ne(</a:t>
            </a:r>
            <a:r>
              <a:rPr lang="en-US" altLang="ko-KR" b="1" dirty="0" err="1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  <a:ea typeface="굴림" charset="-127"/>
              </a:rPr>
              <a:t>a</a:t>
            </a:r>
            <a:r>
              <a:rPr lang="en-US" altLang="ko-KR" b="1" dirty="0" err="1" smtClean="0">
                <a:solidFill>
                  <a:schemeClr val="bg1">
                    <a:lumMod val="50000"/>
                  </a:schemeClr>
                </a:solidFill>
                <a:ea typeface="굴림" charset="-127"/>
              </a:rPr>
              <a:t>,p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ea typeface="굴림" charset="-127"/>
              </a:rPr>
              <a:t>)</a:t>
            </a:r>
            <a:r>
              <a:rPr lang="en-US" altLang="ko-KR" b="1" baseline="30000" dirty="0" smtClean="0">
                <a:solidFill>
                  <a:schemeClr val="bg1">
                    <a:lumMod val="50000"/>
                  </a:schemeClr>
                </a:solidFill>
                <a:ea typeface="굴림" charset="-127"/>
              </a:rPr>
              <a:t>21</a:t>
            </a:r>
            <a:r>
              <a:rPr lang="en-US" altLang="ko-KR" b="1" dirty="0" smtClean="0">
                <a:solidFill>
                  <a:schemeClr val="bg1">
                    <a:lumMod val="50000"/>
                  </a:schemeClr>
                </a:solidFill>
                <a:ea typeface="굴림" charset="-127"/>
              </a:rPr>
              <a:t>Na </a:t>
            </a:r>
            <a:endParaRPr lang="en-US" altLang="ko-KR" b="1" dirty="0">
              <a:solidFill>
                <a:schemeClr val="bg1">
                  <a:lumMod val="50000"/>
                </a:schemeClr>
              </a:solidFill>
              <a:ea typeface="굴림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683568" y="2636912"/>
            <a:ext cx="5100638" cy="3456384"/>
            <a:chOff x="1907704" y="2060848"/>
            <a:chExt cx="5100638" cy="3456384"/>
          </a:xfrm>
        </p:grpSpPr>
        <p:grpSp>
          <p:nvGrpSpPr>
            <p:cNvPr id="49" name="그룹 34"/>
            <p:cNvGrpSpPr/>
            <p:nvPr/>
          </p:nvGrpSpPr>
          <p:grpSpPr>
            <a:xfrm>
              <a:off x="1907704" y="2060848"/>
              <a:ext cx="5100638" cy="3132136"/>
              <a:chOff x="3838575" y="2122492"/>
              <a:chExt cx="5100638" cy="3132136"/>
            </a:xfrm>
          </p:grpSpPr>
          <p:pic>
            <p:nvPicPr>
              <p:cNvPr id="51" name="Picture 17" descr="S:\Teaching\NA\RPprocess\chart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38575" y="2324102"/>
                <a:ext cx="5100638" cy="2671764"/>
              </a:xfrm>
              <a:prstGeom prst="rect">
                <a:avLst/>
              </a:prstGeom>
              <a:noFill/>
            </p:spPr>
          </p:pic>
          <p:sp>
            <p:nvSpPr>
              <p:cNvPr id="52" name="Freeform 23"/>
              <p:cNvSpPr>
                <a:spLocks/>
              </p:cNvSpPr>
              <p:nvPr/>
            </p:nvSpPr>
            <p:spPr bwMode="auto">
              <a:xfrm>
                <a:off x="6003925" y="3184527"/>
                <a:ext cx="1046163" cy="692150"/>
              </a:xfrm>
              <a:custGeom>
                <a:avLst/>
                <a:gdLst/>
                <a:ahLst/>
                <a:cxnLst>
                  <a:cxn ang="0">
                    <a:pos x="0" y="436"/>
                  </a:cxn>
                  <a:cxn ang="0">
                    <a:pos x="431" y="218"/>
                  </a:cxn>
                  <a:cxn ang="0">
                    <a:pos x="431" y="0"/>
                  </a:cxn>
                  <a:cxn ang="0">
                    <a:pos x="659" y="233"/>
                  </a:cxn>
                  <a:cxn ang="0">
                    <a:pos x="229" y="436"/>
                  </a:cxn>
                </a:cxnLst>
                <a:rect l="0" t="0" r="r" b="b"/>
                <a:pathLst>
                  <a:path w="659" h="436">
                    <a:moveTo>
                      <a:pt x="0" y="436"/>
                    </a:moveTo>
                    <a:lnTo>
                      <a:pt x="431" y="218"/>
                    </a:lnTo>
                    <a:lnTo>
                      <a:pt x="431" y="0"/>
                    </a:lnTo>
                    <a:lnTo>
                      <a:pt x="659" y="233"/>
                    </a:lnTo>
                    <a:lnTo>
                      <a:pt x="229" y="436"/>
                    </a:ln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V="1">
                <a:off x="6021388" y="3859215"/>
                <a:ext cx="1588" cy="69215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>
                <a:off x="6053138" y="4254503"/>
                <a:ext cx="668338" cy="288925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5" name="Line 36"/>
              <p:cNvSpPr>
                <a:spLocks noChangeShapeType="1"/>
              </p:cNvSpPr>
              <p:nvPr/>
            </p:nvSpPr>
            <p:spPr bwMode="auto">
              <a:xfrm flipV="1">
                <a:off x="5605463" y="4543428"/>
                <a:ext cx="419100" cy="64135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6" name="Text Box 37"/>
              <p:cNvSpPr txBox="1">
                <a:spLocks noChangeArrowheads="1"/>
              </p:cNvSpPr>
              <p:nvPr/>
            </p:nvSpPr>
            <p:spPr bwMode="auto">
              <a:xfrm>
                <a:off x="5699125" y="4918078"/>
                <a:ext cx="8905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600" b="1">
                    <a:solidFill>
                      <a:schemeClr val="accent2"/>
                    </a:solidFill>
                    <a:ea typeface="굴림" charset="-127"/>
                  </a:rPr>
                  <a:t>3</a:t>
                </a:r>
                <a:r>
                  <a:rPr lang="en-US" altLang="ko-KR" sz="1600" b="1">
                    <a:solidFill>
                      <a:schemeClr val="accent2"/>
                    </a:solidFill>
                    <a:latin typeface="Symbol" pitchFamily="18" charset="2"/>
                    <a:ea typeface="굴림" charset="-127"/>
                  </a:rPr>
                  <a:t>a</a:t>
                </a:r>
                <a:r>
                  <a:rPr lang="en-US" altLang="ko-KR" sz="1600" b="1">
                    <a:solidFill>
                      <a:schemeClr val="accent2"/>
                    </a:solidFill>
                    <a:ea typeface="굴림" charset="-127"/>
                  </a:rPr>
                  <a:t> flow</a:t>
                </a:r>
              </a:p>
            </p:txBody>
          </p:sp>
          <p:sp>
            <p:nvSpPr>
              <p:cNvPr id="57" name="Line 38"/>
              <p:cNvSpPr>
                <a:spLocks noChangeShapeType="1"/>
              </p:cNvSpPr>
              <p:nvPr/>
            </p:nvSpPr>
            <p:spPr bwMode="auto">
              <a:xfrm>
                <a:off x="6397625" y="3863977"/>
                <a:ext cx="311150" cy="36988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8" name="Line 27"/>
              <p:cNvSpPr>
                <a:spLocks noChangeShapeType="1"/>
              </p:cNvSpPr>
              <p:nvPr/>
            </p:nvSpPr>
            <p:spPr bwMode="auto">
              <a:xfrm flipV="1">
                <a:off x="6364289" y="3184531"/>
                <a:ext cx="715963" cy="698501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59" name="Freeform 40"/>
              <p:cNvSpPr>
                <a:spLocks/>
              </p:cNvSpPr>
              <p:nvPr/>
            </p:nvSpPr>
            <p:spPr bwMode="auto">
              <a:xfrm>
                <a:off x="7069139" y="2482855"/>
                <a:ext cx="261938" cy="661988"/>
              </a:xfrm>
              <a:custGeom>
                <a:avLst/>
                <a:gdLst/>
                <a:ahLst/>
                <a:cxnLst>
                  <a:cxn ang="0">
                    <a:pos x="0" y="417"/>
                  </a:cxn>
                  <a:cxn ang="0">
                    <a:pos x="0" y="0"/>
                  </a:cxn>
                  <a:cxn ang="0">
                    <a:pos x="202" y="239"/>
                  </a:cxn>
                  <a:cxn ang="0">
                    <a:pos x="202" y="0"/>
                  </a:cxn>
                </a:cxnLst>
                <a:rect l="0" t="0" r="r" b="b"/>
                <a:pathLst>
                  <a:path w="202" h="417">
                    <a:moveTo>
                      <a:pt x="0" y="417"/>
                    </a:moveTo>
                    <a:lnTo>
                      <a:pt x="0" y="0"/>
                    </a:lnTo>
                    <a:lnTo>
                      <a:pt x="202" y="239"/>
                    </a:lnTo>
                    <a:lnTo>
                      <a:pt x="202" y="0"/>
                    </a:lnTo>
                  </a:path>
                </a:pathLst>
              </a:custGeom>
              <a:noFill/>
              <a:ln w="38100" cmpd="sng">
                <a:solidFill>
                  <a:srgbClr val="FF99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0" name="Line 45"/>
              <p:cNvSpPr>
                <a:spLocks noChangeShapeType="1"/>
              </p:cNvSpPr>
              <p:nvPr/>
            </p:nvSpPr>
            <p:spPr bwMode="auto">
              <a:xfrm flipV="1">
                <a:off x="7331077" y="2122492"/>
                <a:ext cx="0" cy="360363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1" name="Line 41"/>
              <p:cNvSpPr>
                <a:spLocks noChangeShapeType="1"/>
              </p:cNvSpPr>
              <p:nvPr/>
            </p:nvSpPr>
            <p:spPr bwMode="auto">
              <a:xfrm flipV="1">
                <a:off x="6689725" y="2860681"/>
                <a:ext cx="758825" cy="322263"/>
              </a:xfrm>
              <a:prstGeom prst="line">
                <a:avLst/>
              </a:prstGeom>
              <a:noFill/>
              <a:ln w="38100">
                <a:solidFill>
                  <a:srgbClr val="CC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2" name="Line 44"/>
              <p:cNvSpPr>
                <a:spLocks noChangeShapeType="1"/>
              </p:cNvSpPr>
              <p:nvPr/>
            </p:nvSpPr>
            <p:spPr bwMode="auto">
              <a:xfrm flipV="1">
                <a:off x="7467600" y="2473330"/>
                <a:ext cx="0" cy="407988"/>
              </a:xfrm>
              <a:prstGeom prst="line">
                <a:avLst/>
              </a:prstGeom>
              <a:noFill/>
              <a:ln w="38100">
                <a:solidFill>
                  <a:srgbClr val="CC00FF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3" name="Line 46"/>
              <p:cNvSpPr>
                <a:spLocks noChangeShapeType="1"/>
              </p:cNvSpPr>
              <p:nvPr/>
            </p:nvSpPr>
            <p:spPr bwMode="auto">
              <a:xfrm flipV="1">
                <a:off x="7464425" y="2128842"/>
                <a:ext cx="0" cy="360363"/>
              </a:xfrm>
              <a:prstGeom prst="line">
                <a:avLst/>
              </a:prstGeom>
              <a:noFill/>
              <a:ln w="38100">
                <a:solidFill>
                  <a:srgbClr val="CC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150733" y="5178678"/>
              <a:ext cx="26324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T</a:t>
              </a:r>
              <a:r>
                <a:rPr lang="en-US" altLang="ko-KR" sz="1600" baseline="-25000" dirty="0" smtClean="0">
                  <a:latin typeface="HY헤드라인M" pitchFamily="18" charset="-127"/>
                  <a:ea typeface="HY헤드라인M" pitchFamily="18" charset="-127"/>
                </a:rPr>
                <a:t>9  </a:t>
              </a:r>
              <a:r>
                <a:rPr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&gt; 0.3, Breakout starts </a:t>
              </a:r>
              <a:endParaRPr lang="ko-KR" altLang="en-US" sz="16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64" name="Picture 2" descr="File:Accretion di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780928"/>
            <a:ext cx="2610290" cy="2088232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6012160" y="4849996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“ X-ray burst ”</a:t>
            </a:r>
          </a:p>
          <a:p>
            <a:r>
              <a:rPr lang="en-US" altLang="ko-KR" sz="1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A site for breakout to </a:t>
            </a:r>
            <a:r>
              <a:rPr lang="en-US" altLang="ko-KR" sz="12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rp</a:t>
            </a:r>
            <a:r>
              <a:rPr lang="en-US" altLang="ko-KR" sz="1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-process</a:t>
            </a:r>
          </a:p>
        </p:txBody>
      </p:sp>
      <p:pic>
        <p:nvPicPr>
          <p:cNvPr id="67" name="Picture 4" descr="http://www.aanda.org/index.php?option=com_image&amp;format=raw&amp;url=/articles/aa/full_html/2009/14/aa11432-08/img5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5363024"/>
            <a:ext cx="1800200" cy="1441299"/>
          </a:xfrm>
          <a:prstGeom prst="rect">
            <a:avLst/>
          </a:prstGeom>
          <a:noFill/>
        </p:spPr>
      </p:pic>
      <p:sp>
        <p:nvSpPr>
          <p:cNvPr id="68" name="타원 67"/>
          <p:cNvSpPr/>
          <p:nvPr/>
        </p:nvSpPr>
        <p:spPr>
          <a:xfrm>
            <a:off x="7236296" y="573325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60" y="131563"/>
            <a:ext cx="6120680" cy="357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354" y="3788552"/>
            <a:ext cx="6975698" cy="28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타원 39"/>
          <p:cNvSpPr/>
          <p:nvPr/>
        </p:nvSpPr>
        <p:spPr>
          <a:xfrm>
            <a:off x="2434369" y="469357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2785356" y="469357"/>
            <a:ext cx="360040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42" name="직선 화살표 연결선 41"/>
          <p:cNvCxnSpPr/>
          <p:nvPr/>
        </p:nvCxnSpPr>
        <p:spPr>
          <a:xfrm>
            <a:off x="2641340" y="829397"/>
            <a:ext cx="576064" cy="302433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41" idx="5"/>
            <a:endCxn id="39" idx="0"/>
          </p:cNvCxnSpPr>
          <p:nvPr/>
        </p:nvCxnSpPr>
        <p:spPr>
          <a:xfrm>
            <a:off x="3092669" y="776670"/>
            <a:ext cx="2469534" cy="30118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 43"/>
          <p:cNvSpPr/>
          <p:nvPr/>
        </p:nvSpPr>
        <p:spPr>
          <a:xfrm>
            <a:off x="4081500" y="253333"/>
            <a:ext cx="648072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45" name="직선 화살표 연결선 44"/>
          <p:cNvCxnSpPr>
            <a:stCxn id="44" idx="5"/>
          </p:cNvCxnSpPr>
          <p:nvPr/>
        </p:nvCxnSpPr>
        <p:spPr>
          <a:xfrm>
            <a:off x="4634664" y="745034"/>
            <a:ext cx="3119244" cy="30366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48" y="6374013"/>
            <a:ext cx="4419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6"/>
          <p:cNvSpPr txBox="1"/>
          <p:nvPr/>
        </p:nvSpPr>
        <p:spPr>
          <a:xfrm>
            <a:off x="4524680" y="6410225"/>
            <a:ext cx="2735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 smtClean="0"/>
              <a:t>M. </a:t>
            </a:r>
            <a:r>
              <a:rPr lang="en-US" altLang="ko-KR" sz="1200" dirty="0" err="1" smtClean="0"/>
              <a:t>Wiescher</a:t>
            </a:r>
            <a:r>
              <a:rPr lang="en-US" altLang="ko-KR" sz="1200" dirty="0" smtClean="0"/>
              <a:t>, J. </a:t>
            </a:r>
            <a:r>
              <a:rPr lang="en-US" altLang="ko-KR" sz="1200" dirty="0" err="1" smtClean="0"/>
              <a:t>Gorres</a:t>
            </a:r>
            <a:r>
              <a:rPr lang="en-US" altLang="ko-KR" sz="1200" dirty="0" smtClean="0"/>
              <a:t> and H. Schatz</a:t>
            </a:r>
            <a:endParaRPr lang="ko-KR" alt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6194178" y="1085835"/>
            <a:ext cx="2820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Energy spike shown in </a:t>
            </a:r>
          </a:p>
          <a:p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X-ray bursts is due to </a:t>
            </a:r>
          </a:p>
          <a:p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breakout and </a:t>
            </a:r>
            <a:r>
              <a:rPr lang="en-US" altLang="ko-KR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rp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- process.</a:t>
            </a:r>
            <a:endParaRPr lang="ko-KR" altLang="en-US" sz="1600" dirty="0">
              <a:solidFill>
                <a:srgbClr val="00B0F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3928" y="357301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Indirect measurement, only way for now !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23528" y="1881036"/>
            <a:ext cx="3927868" cy="4572300"/>
            <a:chOff x="197618" y="2132856"/>
            <a:chExt cx="3927868" cy="45723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580831"/>
              <a:ext cx="3581400" cy="412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직사각형 4"/>
            <p:cNvSpPr/>
            <p:nvPr/>
          </p:nvSpPr>
          <p:spPr>
            <a:xfrm>
              <a:off x="1331640" y="2132856"/>
              <a:ext cx="288032" cy="3600400"/>
            </a:xfrm>
            <a:prstGeom prst="rect">
              <a:avLst/>
            </a:prstGeom>
            <a:solidFill>
              <a:srgbClr val="BFBFBF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TextBox 11"/>
            <p:cNvSpPr txBox="1"/>
            <p:nvPr/>
          </p:nvSpPr>
          <p:spPr>
            <a:xfrm>
              <a:off x="1619672" y="5085184"/>
              <a:ext cx="25058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 smtClean="0"/>
                <a:t>Gamow window : 0.5 ~ 2.0 </a:t>
              </a:r>
              <a:r>
                <a:rPr lang="en-US" altLang="ko-KR" sz="1200" dirty="0" err="1" smtClean="0"/>
                <a:t>MeV</a:t>
              </a:r>
              <a:r>
                <a:rPr lang="en-US" altLang="ko-KR" sz="1200" dirty="0" smtClean="0"/>
                <a:t> </a:t>
              </a:r>
            </a:p>
            <a:p>
              <a:r>
                <a:rPr lang="en-US" altLang="ko-KR" sz="1200" dirty="0" smtClean="0">
                  <a:sym typeface="Wingdings" pitchFamily="2" charset="2"/>
                </a:rPr>
                <a:t></a:t>
              </a:r>
              <a:r>
                <a:rPr lang="en-US" altLang="ko-KR" sz="1200" dirty="0" smtClean="0"/>
                <a:t> 0.5 ~ 1.5 GK</a:t>
              </a:r>
              <a:endParaRPr lang="ko-KR" altLang="en-US" sz="1200" dirty="0"/>
            </a:p>
          </p:txBody>
        </p:sp>
        <p:sp>
          <p:nvSpPr>
            <p:cNvPr id="7" name="타원 6"/>
            <p:cNvSpPr/>
            <p:nvPr/>
          </p:nvSpPr>
          <p:spPr>
            <a:xfrm>
              <a:off x="197618" y="4581128"/>
              <a:ext cx="1008112" cy="3600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8" name="타원 7"/>
          <p:cNvSpPr/>
          <p:nvPr/>
        </p:nvSpPr>
        <p:spPr>
          <a:xfrm>
            <a:off x="350687" y="3509878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83568" y="1116033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In T</a:t>
            </a:r>
            <a:r>
              <a:rPr lang="en-US" altLang="ko-KR" sz="1600" baseline="-25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= 0.5 ~ 1.5,  two resonances ( E</a:t>
            </a:r>
            <a:r>
              <a:rPr lang="en-US" altLang="ko-KR" sz="1600" baseline="-25000" dirty="0" smtClean="0">
                <a:latin typeface="HY헤드라인M" pitchFamily="18" charset="-127"/>
                <a:ea typeface="HY헤드라인M" pitchFamily="18" charset="-127"/>
              </a:rPr>
              <a:t>x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= 4.033 and 4.379 </a:t>
            </a:r>
            <a:r>
              <a:rPr lang="en-US" altLang="ko-KR" sz="1600" dirty="0" err="1" smtClean="0">
                <a:latin typeface="HY헤드라인M" pitchFamily="18" charset="-127"/>
                <a:ea typeface="HY헤드라인M" pitchFamily="18" charset="-127"/>
              </a:rPr>
              <a:t>MeV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),  most likely to contribute to the reaction rate of </a:t>
            </a:r>
            <a:r>
              <a:rPr lang="en-US" altLang="ko-KR" sz="1600" baseline="30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O(a, g)</a:t>
            </a:r>
            <a:r>
              <a:rPr lang="en-US" altLang="ko-KR" sz="1600" baseline="30000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Ne. (c.f. </a:t>
            </a:r>
            <a:r>
              <a:rPr lang="en-US" altLang="ko-KR" sz="1600" baseline="30000" dirty="0" smtClean="0"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O(</a:t>
            </a:r>
            <a:r>
              <a:rPr lang="en-US" altLang="ko-KR" sz="1600" dirty="0" err="1" smtClean="0">
                <a:latin typeface="HY헤드라인M" pitchFamily="18" charset="-127"/>
                <a:ea typeface="HY헤드라인M" pitchFamily="18" charset="-127"/>
              </a:rPr>
              <a:t>g.s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.) = 1/2</a:t>
            </a:r>
            <a:r>
              <a:rPr lang="en-US" altLang="ko-KR" sz="1600" baseline="30000" dirty="0" smtClean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 )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5976" y="191683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High Coulomb barrier makes direct measurement difficult, especially in case of 4.033 </a:t>
            </a:r>
            <a:r>
              <a:rPr lang="en-US" altLang="ko-KR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MeV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state, where a high intense </a:t>
            </a:r>
            <a:r>
              <a:rPr lang="en-US" altLang="ko-KR" sz="1600" baseline="300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O beam of ~ 10</a:t>
            </a:r>
            <a:r>
              <a:rPr lang="en-US" altLang="ko-KR" sz="1600" baseline="300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600" dirty="0" err="1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pps</a:t>
            </a:r>
            <a:r>
              <a:rPr lang="en-US" altLang="ko-KR" sz="1600" dirty="0" smtClean="0">
                <a:solidFill>
                  <a:srgbClr val="00B0F0"/>
                </a:solidFill>
                <a:latin typeface="HY헤드라인M" pitchFamily="18" charset="-127"/>
                <a:ea typeface="HY헤드라인M" pitchFamily="18" charset="-127"/>
              </a:rPr>
              <a:t> is indispensable for a count rate of 1/hr.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4242137" y="4121921"/>
            <a:ext cx="420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Resonant reaction rates, proportional to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581128"/>
            <a:ext cx="26765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860032" y="5699201"/>
            <a:ext cx="326243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err="1" smtClean="0"/>
              <a:t>E</a:t>
            </a:r>
            <a:r>
              <a:rPr lang="en-US" altLang="ko-KR" baseline="-25000" dirty="0" err="1" smtClean="0"/>
              <a:t>r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J</a:t>
            </a:r>
            <a:r>
              <a:rPr lang="en-US" altLang="ko-KR" baseline="30000" dirty="0" err="1" smtClean="0">
                <a:latin typeface="Symbol" pitchFamily="18" charset="2"/>
              </a:rPr>
              <a:t>p</a:t>
            </a:r>
            <a:r>
              <a:rPr lang="en-US" altLang="ko-KR" dirty="0" smtClean="0"/>
              <a:t> :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previous studies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err="1" smtClean="0">
                <a:latin typeface="Symbol" pitchFamily="18" charset="2"/>
              </a:rPr>
              <a:t>G</a:t>
            </a:r>
            <a:r>
              <a:rPr lang="en-US" altLang="ko-KR" baseline="-25000" dirty="0" err="1" smtClean="0">
                <a:latin typeface="Symbol" pitchFamily="18" charset="2"/>
              </a:rPr>
              <a:t>a</a:t>
            </a:r>
            <a:r>
              <a:rPr lang="en-US" altLang="ko-KR" dirty="0" smtClean="0"/>
              <a:t> (</a:t>
            </a:r>
            <a:r>
              <a:rPr lang="en-US" altLang="ko-KR" dirty="0" smtClean="0">
                <a:latin typeface="Symbol" pitchFamily="18" charset="2"/>
              </a:rPr>
              <a:t>G</a:t>
            </a:r>
            <a:r>
              <a:rPr lang="en-US" altLang="ko-KR" baseline="-25000" dirty="0" smtClean="0"/>
              <a:t>T</a:t>
            </a:r>
            <a:r>
              <a:rPr lang="en-US" altLang="ko-KR" dirty="0" smtClean="0"/>
              <a:t> ~ </a:t>
            </a:r>
            <a:r>
              <a:rPr lang="en-US" altLang="ko-KR" dirty="0" err="1" smtClean="0">
                <a:latin typeface="Symbol" pitchFamily="18" charset="2"/>
              </a:rPr>
              <a:t>Gg</a:t>
            </a:r>
            <a:r>
              <a:rPr lang="en-US" altLang="ko-KR" dirty="0" smtClean="0"/>
              <a:t>) 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: suggested study</a:t>
            </a:r>
            <a:endParaRPr lang="ko-KR" altLang="en-US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5796136" y="4437112"/>
            <a:ext cx="864096" cy="93610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>
            <a:stCxn id="13" idx="2"/>
            <a:endCxn id="14" idx="0"/>
          </p:cNvCxnSpPr>
          <p:nvPr/>
        </p:nvCxnSpPr>
        <p:spPr>
          <a:xfrm>
            <a:off x="6414319" y="5333603"/>
            <a:ext cx="76929" cy="365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3008193" y="260648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O(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HY헤드라인M" pitchFamily="18" charset="-127"/>
              </a:rPr>
              <a:t>a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HY헤드라인M" pitchFamily="18" charset="-127"/>
              </a:rPr>
              <a:t>g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Ne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915816" y="332656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6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Li(</a:t>
            </a:r>
            <a:r>
              <a:rPr lang="en-US" altLang="ko-KR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15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O, d)</a:t>
            </a:r>
            <a:r>
              <a:rPr lang="en-US" altLang="ko-KR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19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sym typeface="Wingdings" pitchFamily="2" charset="2"/>
              </a:rPr>
              <a:t>Ne</a:t>
            </a:r>
            <a:endParaRPr lang="ko-KR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46230"/>
            <a:ext cx="784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Alpha transfer cross section for extracting the partial width of states in </a:t>
            </a:r>
            <a:r>
              <a:rPr lang="en-US" altLang="ko-KR" sz="1600" baseline="30000" dirty="0" smtClean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lang="en-US" altLang="ko-KR" sz="1600" dirty="0" smtClean="0">
                <a:latin typeface="HY헤드라인M" pitchFamily="18" charset="-127"/>
                <a:ea typeface="HY헤드라인M" pitchFamily="18" charset="-127"/>
              </a:rPr>
              <a:t>Ne </a:t>
            </a:r>
          </a:p>
        </p:txBody>
      </p:sp>
      <p:pic>
        <p:nvPicPr>
          <p:cNvPr id="7" name="Picture 2" descr="http://www.presentation-process.com/images/powerpoint-slide-design-glossy-ball.jpg"/>
          <p:cNvPicPr>
            <a:picLocks noChangeAspect="1" noChangeArrowheads="1"/>
          </p:cNvPicPr>
          <p:nvPr/>
        </p:nvPicPr>
        <p:blipFill>
          <a:blip r:embed="rId3" cstate="print"/>
          <a:srcRect r="5501" b="12587"/>
          <a:stretch>
            <a:fillRect/>
          </a:stretch>
        </p:blipFill>
        <p:spPr bwMode="auto">
          <a:xfrm>
            <a:off x="683568" y="1245397"/>
            <a:ext cx="207384" cy="171487"/>
          </a:xfrm>
          <a:prstGeom prst="rect">
            <a:avLst/>
          </a:prstGeom>
          <a:noFill/>
        </p:spPr>
      </p:pic>
      <p:graphicFrame>
        <p:nvGraphicFramePr>
          <p:cNvPr id="8" name="개체 7"/>
          <p:cNvGraphicFramePr>
            <a:graphicFrameLocks noChangeAspect="1"/>
          </p:cNvGraphicFramePr>
          <p:nvPr/>
        </p:nvGraphicFramePr>
        <p:xfrm>
          <a:off x="1790847" y="1601641"/>
          <a:ext cx="3357217" cy="696008"/>
        </p:xfrm>
        <a:graphic>
          <a:graphicData uri="http://schemas.openxmlformats.org/presentationml/2006/ole">
            <p:oleObj spid="_x0000_s2050" name="수식" r:id="rId4" imgW="2082600" imgH="4316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238849" y="1745657"/>
          <a:ext cx="1349375" cy="409575"/>
        </p:xfrm>
        <a:graphic>
          <a:graphicData uri="http://schemas.openxmlformats.org/presentationml/2006/ole">
            <p:oleObj spid="_x0000_s2051" name="수식" r:id="rId5" imgW="838080" imgH="253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2366570"/>
            <a:ext cx="675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(N : related to projectile and experimentally measured from some states whose spectroscopic </a:t>
            </a:r>
          </a:p>
          <a:p>
            <a:r>
              <a:rPr lang="en-US" altLang="ko-KR" sz="1200" dirty="0" smtClean="0"/>
              <a:t>     factors are already known)</a:t>
            </a:r>
            <a:endParaRPr lang="ko-KR" altLang="en-US" sz="1200" dirty="0"/>
          </a:p>
        </p:txBody>
      </p:sp>
      <p:sp>
        <p:nvSpPr>
          <p:cNvPr id="45" name="타원 44"/>
          <p:cNvSpPr/>
          <p:nvPr/>
        </p:nvSpPr>
        <p:spPr>
          <a:xfrm>
            <a:off x="2528617" y="1693859"/>
            <a:ext cx="504056" cy="4480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5886250" y="1718914"/>
            <a:ext cx="504056" cy="44805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140968"/>
            <a:ext cx="353524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직사각형 47"/>
          <p:cNvSpPr/>
          <p:nvPr/>
        </p:nvSpPr>
        <p:spPr>
          <a:xfrm>
            <a:off x="1259632" y="4077071"/>
            <a:ext cx="1152128" cy="2016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177600" y="3761465"/>
            <a:ext cx="4786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For 4.033 </a:t>
            </a:r>
            <a:r>
              <a:rPr lang="en-US" altLang="ko-KR" sz="1400" dirty="0" err="1" smtClean="0">
                <a:latin typeface="HY헤드라인M" pitchFamily="18" charset="-127"/>
                <a:ea typeface="HY헤드라인M" pitchFamily="18" charset="-127"/>
              </a:rPr>
              <a:t>MeV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, the angular range to be measured is  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67944" y="3356992"/>
            <a:ext cx="5001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Angular distribution measurement in inverse kinematics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78861" y="4437112"/>
            <a:ext cx="214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( 79 ~ 142 deg. in Lab 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08104" y="4149080"/>
            <a:ext cx="1822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19 ~ 69 deg in C.M.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1214</Words>
  <Application>Microsoft Office PowerPoint</Application>
  <PresentationFormat>화면 슬라이드 쇼(4:3)</PresentationFormat>
  <Paragraphs>224</Paragraphs>
  <Slides>19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1" baseType="lpstr">
      <vt:lpstr>Office 테마</vt:lpstr>
      <vt:lpstr>수식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jymoon70</dc:creator>
  <cp:lastModifiedBy>jymoon70</cp:lastModifiedBy>
  <cp:revision>273</cp:revision>
  <dcterms:created xsi:type="dcterms:W3CDTF">2012-12-08T02:56:46Z</dcterms:created>
  <dcterms:modified xsi:type="dcterms:W3CDTF">2012-12-15T04:04:25Z</dcterms:modified>
</cp:coreProperties>
</file>